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718" r:id="rId5"/>
  </p:sldMasterIdLst>
  <p:notesMasterIdLst>
    <p:notesMasterId r:id="rId33"/>
  </p:notesMasterIdLst>
  <p:handoutMasterIdLst>
    <p:handoutMasterId r:id="rId34"/>
  </p:handoutMasterIdLst>
  <p:sldIdLst>
    <p:sldId id="2147483560" r:id="rId6"/>
    <p:sldId id="2147483563" r:id="rId7"/>
    <p:sldId id="2147483564" r:id="rId8"/>
    <p:sldId id="2147483561" r:id="rId9"/>
    <p:sldId id="2147483550" r:id="rId10"/>
    <p:sldId id="2147483554" r:id="rId11"/>
    <p:sldId id="2147483569" r:id="rId12"/>
    <p:sldId id="2147483555" r:id="rId13"/>
    <p:sldId id="2147483566" r:id="rId14"/>
    <p:sldId id="2147483552" r:id="rId15"/>
    <p:sldId id="2147483553" r:id="rId16"/>
    <p:sldId id="2147483556" r:id="rId17"/>
    <p:sldId id="2147483557" r:id="rId18"/>
    <p:sldId id="2147483558" r:id="rId19"/>
    <p:sldId id="2147483559" r:id="rId20"/>
    <p:sldId id="2147483551" r:id="rId21"/>
    <p:sldId id="2147483562" r:id="rId22"/>
    <p:sldId id="2147483548" r:id="rId23"/>
    <p:sldId id="2147483546" r:id="rId24"/>
    <p:sldId id="2147483549" r:id="rId25"/>
    <p:sldId id="2147483535" r:id="rId26"/>
    <p:sldId id="2147483538" r:id="rId27"/>
    <p:sldId id="2147483539" r:id="rId28"/>
    <p:sldId id="2147483525" r:id="rId29"/>
    <p:sldId id="2147483534" r:id="rId30"/>
    <p:sldId id="2147483547" r:id="rId31"/>
    <p:sldId id="2147483542" r:id="rId32"/>
  </p:sldIdLst>
  <p:sldSz cx="12192000" cy="6858000"/>
  <p:notesSz cx="6858000" cy="9144000"/>
  <p:embeddedFontLst>
    <p:embeddedFont>
      <p:font typeface="Georgia" panose="02040502050405020303" pitchFamily="18" charset="0"/>
      <p:regular r:id="rId35"/>
      <p:bold r:id="rId36"/>
      <p:italic r:id="rId37"/>
      <p:boldItalic r:id="rId38"/>
    </p:embeddedFont>
    <p:embeddedFont>
      <p:font typeface="Noto Sans" panose="020B0502040504020204" pitchFamily="34" charset="0"/>
      <p:regular r:id="rId39"/>
      <p:bold r:id="rId40"/>
      <p:italic r:id="rId41"/>
      <p:boldItalic r:id="rId42"/>
    </p:embeddedFont>
    <p:embeddedFont>
      <p:font typeface="Noto Sans Light" panose="020B0502040504020204" pitchFamily="34" charset="0"/>
      <p:regular r:id="rId43"/>
      <p:italic r:id="rId44"/>
    </p:embeddedFont>
    <p:embeddedFont>
      <p:font typeface="Segoe UI" panose="020B0502040204020203" pitchFamily="34" charset="0"/>
      <p:regular r:id="rId45"/>
      <p:bold r:id="rId46"/>
      <p:italic r:id="rId47"/>
      <p:boldItalic r:id="rId48"/>
    </p:embeddedFont>
    <p:embeddedFont>
      <p:font typeface="Verdana" panose="020B060403050404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ACF480F-7D15-E046-B463-B4D82497412D}">
          <p14:sldIdLst>
            <p14:sldId id="2147483560"/>
            <p14:sldId id="2147483563"/>
            <p14:sldId id="2147483564"/>
            <p14:sldId id="2147483561"/>
            <p14:sldId id="2147483550"/>
            <p14:sldId id="2147483554"/>
            <p14:sldId id="2147483569"/>
            <p14:sldId id="2147483555"/>
            <p14:sldId id="2147483566"/>
            <p14:sldId id="2147483552"/>
            <p14:sldId id="2147483553"/>
            <p14:sldId id="2147483556"/>
            <p14:sldId id="2147483557"/>
            <p14:sldId id="2147483558"/>
            <p14:sldId id="2147483559"/>
          </p14:sldIdLst>
        </p14:section>
        <p14:section name="Original Slides" id="{951E2755-21ED-5548-941A-DFACDC4AC577}">
          <p14:sldIdLst>
            <p14:sldId id="2147483551"/>
            <p14:sldId id="2147483562"/>
            <p14:sldId id="2147483548"/>
            <p14:sldId id="2147483546"/>
            <p14:sldId id="2147483549"/>
            <p14:sldId id="2147483535"/>
            <p14:sldId id="2147483538"/>
            <p14:sldId id="2147483539"/>
            <p14:sldId id="2147483525"/>
            <p14:sldId id="2147483534"/>
            <p14:sldId id="2147483547"/>
            <p14:sldId id="2147483542"/>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guide id="5" orient="horz" pos="27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445637-DC97-76F1-70C9-517037AE0AAC}" name="Meghana, Pai" initials="MP" userId="S::10665439@thyssenkrupp-materials.com::ad5f80f7-bc78-4699-ac93-b3b31c794aaf" providerId="AD"/>
  <p188:author id="{BD3E8766-036B-D3EE-A3DB-20AA4E70A219}" name="Jan Seidel" initials="" userId="S::jan.seidel@catena-x.net::703bd330-6042-40bd-afc2-cb83712509a0" providerId="AD"/>
  <p188:author id="{58CDB167-BFB7-0553-1837-D620CBA0D1D5}" name="Thibault Grandemenge" initials="TG" userId="S::thibault.grandemenge@catena-x.net::e7e31d8e-0961-4a59-87c2-ba3f18d9f02a" providerId="AD"/>
  <p188:author id="{D2786172-04FA-99F1-A78D-BC413B9011FC}" name="Jette Beckmann" initials="JB" userId="S::jette.beckmann@catena-x.net::6b786b94-5915-4a4c-b111-625672f47163" providerId="AD"/>
  <p188:author id="{0F608C7D-1CAC-5C2E-9BA7-1A151348E5FD}" name="Theresa Hilger" initials="TH" userId="S::Theresa.Hilger@catena-x.net::5e2b3a85-57f0-4679-a33c-7791cbcda006" providerId="AD"/>
  <p188:author id="{88960088-35AE-327F-09DC-C612A97D097E}" name="Carina Gliese" initials="CG" userId="S::carina.gliese@catena-x.net::93c571e5-4e85-4850-a69f-1b86cec1c8d7" providerId="AD"/>
  <p188:author id="{E242E7AA-9CD2-B5CC-7632-BCBEC7EC57E5}" name="Jan Kronschnabel" initials="JK" userId="S::jan.kronschnabel@catena-x.net::30d3a4e1-574f-430d-af34-7f1cf45c3a3d" providerId="AD"/>
  <p188:author id="{D5F008C5-8177-0FB9-E3CD-AD7148CBD0BA}" name="Thomas Obermeyer" initials="" userId="S::thomas.obermeyer@catena-x.net::aca0bbf7-01fa-433c-8e8a-85473d2ffbd6" providerId="AD"/>
  <p188:author id="{6F58D5E8-D6B1-98B6-368E-C9D30F85FE58}" name="Ann-Kathrin Krause" initials="AKK" userId="S::ann-kathrin.strauss@catena-x.net::44da1ef2-3350-4e78-be5f-0b0945fcc5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BEBEE"/>
    <a:srgbClr val="0749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C8E3F0-1F21-4461-BA87-FAE92463B328}" v="1" dt="2026-02-09T08:19:01.5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03" autoAdjust="0"/>
    <p:restoredTop sz="94602" autoAdjust="0"/>
  </p:normalViewPr>
  <p:slideViewPr>
    <p:cSldViewPr snapToGrid="0">
      <p:cViewPr varScale="1">
        <p:scale>
          <a:sx n="111" d="100"/>
          <a:sy n="111" d="100"/>
        </p:scale>
        <p:origin x="984" y="200"/>
      </p:cViewPr>
      <p:guideLst>
        <p:guide pos="3840"/>
        <p:guide orient="horz" pos="2160"/>
        <p:guide orient="horz" pos="2704"/>
      </p:guideLst>
    </p:cSldViewPr>
  </p:slideViewPr>
  <p:outlineViewPr>
    <p:cViewPr>
      <p:scale>
        <a:sx n="33" d="100"/>
        <a:sy n="33" d="100"/>
      </p:scale>
      <p:origin x="0" y="-26286"/>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font" Target="fonts/font17.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5.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49" Type="http://schemas.openxmlformats.org/officeDocument/2006/relationships/font" Target="fonts/font15.fntdata"/><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10.fntdata"/><Relationship Id="rId52" Type="http://schemas.openxmlformats.org/officeDocument/2006/relationships/font" Target="fonts/font18.fntdata"/></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theme" Target="../theme/theme4.xml"/><Relationship Id="rId5" Type="http://schemas.openxmlformats.org/officeDocument/2006/relationships/image" Target="../media/image29.svg"/><Relationship Id="rId4" Type="http://schemas.openxmlformats.org/officeDocument/2006/relationships/image" Target="../media/image28.pn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95AE6FF-48FC-6421-5531-219F5BF74022}"/>
              </a:ext>
            </a:extLst>
          </p:cNvPr>
          <p:cNvSpPr>
            <a:spLocks noGrp="1"/>
          </p:cNvSpPr>
          <p:nvPr>
            <p:ph type="dt" sz="quarter" idx="1"/>
          </p:nvPr>
        </p:nvSpPr>
        <p:spPr>
          <a:xfrm>
            <a:off x="3884613" y="186180"/>
            <a:ext cx="2971800" cy="272607"/>
          </a:xfrm>
          <a:prstGeom prst="rect">
            <a:avLst/>
          </a:prstGeom>
        </p:spPr>
        <p:txBody>
          <a:bodyPr vert="horz" lIns="91440" tIns="45720" rIns="91440" bIns="45720" rtlCol="0" anchor="ctr"/>
          <a:lstStyle>
            <a:lvl1pPr algn="r">
              <a:defRPr sz="1200"/>
            </a:lvl1pPr>
          </a:lstStyle>
          <a:p>
            <a:fld id="{A6B8A711-3D8F-6944-BF95-5A79B3E76006}" type="datetimeFigureOut">
              <a:rPr lang="en-US" sz="900" smtClean="0"/>
              <a:t>8/25/26</a:t>
            </a:fld>
            <a:endParaRPr lang="en-US" sz="900"/>
          </a:p>
        </p:txBody>
      </p:sp>
      <p:sp>
        <p:nvSpPr>
          <p:cNvPr id="4" name="Footer Placeholder 3">
            <a:extLst>
              <a:ext uri="{FF2B5EF4-FFF2-40B4-BE49-F238E27FC236}">
                <a16:creationId xmlns:a16="http://schemas.microsoft.com/office/drawing/2014/main" id="{4C75A8DB-3921-5095-6F2B-A8343D1F388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ctr"/>
          <a:lstStyle>
            <a:lvl1pPr algn="l">
              <a:defRPr sz="1200"/>
            </a:lvl1pPr>
          </a:lstStyle>
          <a:p>
            <a:r>
              <a:rPr lang="en-US" sz="900" dirty="0"/>
              <a:t>© </a:t>
            </a:r>
            <a:fld id="{9EE2D1DC-52DD-483F-96B9-D8E05502F93D}" type="datetimeyyyy">
              <a:rPr lang="en-US" sz="900" smtClean="0"/>
              <a:t>2026</a:t>
            </a:fld>
            <a:r>
              <a:rPr lang="en-US" sz="900" dirty="0"/>
              <a:t> Catena-X or a Catena-X affiliate company. All rights reserved.​</a:t>
            </a:r>
          </a:p>
        </p:txBody>
      </p:sp>
      <p:pic>
        <p:nvPicPr>
          <p:cNvPr id="7" name="Graphic 6">
            <a:extLst>
              <a:ext uri="{FF2B5EF4-FFF2-40B4-BE49-F238E27FC236}">
                <a16:creationId xmlns:a16="http://schemas.microsoft.com/office/drawing/2014/main" id="{19E76111-B393-B040-DEB6-6D5A0D99A4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898" y="186182"/>
            <a:ext cx="1079937" cy="272606"/>
          </a:xfrm>
          <a:prstGeom prst="rect">
            <a:avLst/>
          </a:prstGeom>
        </p:spPr>
      </p:pic>
      <p:pic>
        <p:nvPicPr>
          <p:cNvPr id="2" name="Graphic 1">
            <a:extLst>
              <a:ext uri="{FF2B5EF4-FFF2-40B4-BE49-F238E27FC236}">
                <a16:creationId xmlns:a16="http://schemas.microsoft.com/office/drawing/2014/main" id="{273B462B-7A91-FFB9-F244-B95B850B4B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14545" y="8010196"/>
            <a:ext cx="841868" cy="1133805"/>
          </a:xfrm>
          <a:prstGeom prst="rect">
            <a:avLst/>
          </a:prstGeom>
        </p:spPr>
      </p:pic>
      <p:sp>
        <p:nvSpPr>
          <p:cNvPr id="5" name="Slide Number Placeholder 4">
            <a:extLst>
              <a:ext uri="{FF2B5EF4-FFF2-40B4-BE49-F238E27FC236}">
                <a16:creationId xmlns:a16="http://schemas.microsoft.com/office/drawing/2014/main" id="{C6CC77ED-A6F1-AD7F-8C97-A443C1203121}"/>
              </a:ext>
            </a:extLst>
          </p:cNvPr>
          <p:cNvSpPr>
            <a:spLocks noGrp="1"/>
          </p:cNvSpPr>
          <p:nvPr>
            <p:ph type="sldNum" sz="quarter" idx="3"/>
          </p:nvPr>
        </p:nvSpPr>
        <p:spPr>
          <a:xfrm>
            <a:off x="3884613" y="8685213"/>
            <a:ext cx="2744787" cy="458787"/>
          </a:xfrm>
          <a:prstGeom prst="rect">
            <a:avLst/>
          </a:prstGeom>
        </p:spPr>
        <p:txBody>
          <a:bodyPr vert="horz" lIns="91440" tIns="45720" rIns="91440" bIns="45720" rtlCol="0" anchor="ctr"/>
          <a:lstStyle>
            <a:lvl1pPr algn="r">
              <a:defRPr sz="1200"/>
            </a:lvl1pPr>
          </a:lstStyle>
          <a:p>
            <a:fld id="{FFFD6F10-A734-6C47-A90A-C897FCC24A5C}" type="slidenum">
              <a:rPr lang="en-US" smtClean="0">
                <a:solidFill>
                  <a:schemeClr val="bg1"/>
                </a:solidFill>
              </a:rPr>
              <a:t>‹Nr.›</a:t>
            </a:fld>
            <a:endParaRPr lang="en-US" dirty="0">
              <a:solidFill>
                <a:schemeClr val="bg1"/>
              </a:solidFill>
            </a:endParaRPr>
          </a:p>
        </p:txBody>
      </p:sp>
    </p:spTree>
    <p:extLst>
      <p:ext uri="{BB962C8B-B14F-4D97-AF65-F5344CB8AC3E}">
        <p14:creationId xmlns:p14="http://schemas.microsoft.com/office/powerpoint/2010/main" val="384549210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theme" Target="../theme/theme3.xml"/><Relationship Id="rId5" Type="http://schemas.openxmlformats.org/officeDocument/2006/relationships/image" Target="../media/image29.svg"/><Relationship Id="rId4" Type="http://schemas.openxmlformats.org/officeDocument/2006/relationships/image" Target="../media/image28.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884613" y="186181"/>
            <a:ext cx="2971800" cy="272606"/>
          </a:xfrm>
          <a:prstGeom prst="rect">
            <a:avLst/>
          </a:prstGeom>
        </p:spPr>
        <p:txBody>
          <a:bodyPr vert="horz" lIns="91440" tIns="45720" rIns="91440" bIns="45720" rtlCol="0" anchor="ctr"/>
          <a:lstStyle>
            <a:lvl1pPr algn="r">
              <a:defRPr sz="900" b="0" i="0">
                <a:latin typeface="Noto Sans" panose="020B0502040504020204" pitchFamily="34" charset="0"/>
              </a:defRPr>
            </a:lvl1pPr>
          </a:lstStyle>
          <a:p>
            <a:fld id="{B6DC46F7-D762-BD4E-BA20-39637EF88579}" type="datetimeFigureOut">
              <a:rPr lang="en-US" smtClean="0"/>
              <a:pPr/>
              <a:t>8/25/26</a:t>
            </a:fld>
            <a:endParaRPr lang="en-US" sz="90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ctr"/>
          <a:lstStyle>
            <a:lvl1pPr algn="l">
              <a:defRPr sz="900" b="0" i="0">
                <a:latin typeface="Noto Sans" panose="020B0502040504020204" pitchFamily="34" charset="0"/>
              </a:defRPr>
            </a:lvl1pPr>
          </a:lstStyle>
          <a:p>
            <a:r>
              <a:rPr lang="en-US" dirty="0"/>
              <a:t>© </a:t>
            </a:r>
            <a:fld id="{9EE2D1DC-52DD-483F-96B9-D8E05502F93D}" type="datetimeyyyy">
              <a:rPr lang="en-US" smtClean="0"/>
              <a:pPr/>
              <a:t>2026</a:t>
            </a:fld>
            <a:r>
              <a:rPr lang="en-US" dirty="0"/>
              <a:t> Catena-X or a Catena-X affiliate company. All rights reserved.​</a:t>
            </a:r>
          </a:p>
        </p:txBody>
      </p:sp>
      <p:pic>
        <p:nvPicPr>
          <p:cNvPr id="8" name="Graphic 7">
            <a:extLst>
              <a:ext uri="{FF2B5EF4-FFF2-40B4-BE49-F238E27FC236}">
                <a16:creationId xmlns:a16="http://schemas.microsoft.com/office/drawing/2014/main" id="{28AC8DD4-1125-ACE6-0EE5-B81DF2DFCD0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898" y="186182"/>
            <a:ext cx="1079937" cy="272606"/>
          </a:xfrm>
          <a:prstGeom prst="rect">
            <a:avLst/>
          </a:prstGeom>
        </p:spPr>
      </p:pic>
      <p:pic>
        <p:nvPicPr>
          <p:cNvPr id="2" name="Graphic 1">
            <a:extLst>
              <a:ext uri="{FF2B5EF4-FFF2-40B4-BE49-F238E27FC236}">
                <a16:creationId xmlns:a16="http://schemas.microsoft.com/office/drawing/2014/main" id="{C091A397-76A8-F22F-0F9D-95403E3CF02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9304" y="8001000"/>
            <a:ext cx="848695" cy="1143000"/>
          </a:xfrm>
          <a:prstGeom prst="rect">
            <a:avLst/>
          </a:prstGeom>
        </p:spPr>
      </p:pic>
      <p:sp>
        <p:nvSpPr>
          <p:cNvPr id="7" name="Slide Number Placeholder 6"/>
          <p:cNvSpPr>
            <a:spLocks noGrp="1"/>
          </p:cNvSpPr>
          <p:nvPr>
            <p:ph type="sldNum" sz="quarter" idx="5"/>
          </p:nvPr>
        </p:nvSpPr>
        <p:spPr>
          <a:xfrm>
            <a:off x="3884613" y="8685213"/>
            <a:ext cx="2736904" cy="458787"/>
          </a:xfrm>
          <a:prstGeom prst="rect">
            <a:avLst/>
          </a:prstGeom>
        </p:spPr>
        <p:txBody>
          <a:bodyPr vert="horz" lIns="91440" tIns="45720" rIns="91440" bIns="45720" rtlCol="0" anchor="ctr"/>
          <a:lstStyle>
            <a:lvl1pPr algn="r">
              <a:defRPr sz="900" b="0" i="0">
                <a:solidFill>
                  <a:schemeClr val="bg1"/>
                </a:solidFill>
                <a:latin typeface="Noto Sans" panose="020B0502040504020204" pitchFamily="34" charset="0"/>
              </a:defRPr>
            </a:lvl1pPr>
          </a:lstStyle>
          <a:p>
            <a:fld id="{41167EB1-83F8-7242-920A-E79E1EBA5D91}" type="slidenum">
              <a:rPr lang="en-US" smtClean="0"/>
              <a:pPr/>
              <a:t>‹Nr.›</a:t>
            </a:fld>
            <a:endParaRPr lang="en-US" dirty="0"/>
          </a:p>
        </p:txBody>
      </p:sp>
    </p:spTree>
    <p:extLst>
      <p:ext uri="{BB962C8B-B14F-4D97-AF65-F5344CB8AC3E}">
        <p14:creationId xmlns:p14="http://schemas.microsoft.com/office/powerpoint/2010/main" val="2424580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Noto Sans" panose="020B0502040504020204" pitchFamily="34" charset="0"/>
        <a:ea typeface="+mn-ea"/>
        <a:cs typeface="+mn-cs"/>
      </a:defRPr>
    </a:lvl1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BBA0C-146A-DF49-9829-00C182432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74186A-3027-5243-99E6-A58F89167065}"/>
              </a:ext>
            </a:extLst>
          </p:cNvPr>
          <p:cNvSpPr>
            <a:spLocks noGrp="1" noRot="1" noChangeAspect="1"/>
          </p:cNvSpPr>
          <p:nvPr>
            <p:ph type="sldImg"/>
          </p:nvPr>
        </p:nvSpPr>
        <p:spPr>
          <a:xfrm>
            <a:off x="550863" y="539750"/>
            <a:ext cx="5761037" cy="3240088"/>
          </a:xfrm>
        </p:spPr>
        <p:txBody>
          <a:bodyPr/>
          <a:lstStyle/>
          <a:p>
            <a:endParaRPr lang="en-US"/>
          </a:p>
        </p:txBody>
      </p:sp>
      <p:sp>
        <p:nvSpPr>
          <p:cNvPr id="3" name="Notes Placeholder 2">
            <a:extLst>
              <a:ext uri="{FF2B5EF4-FFF2-40B4-BE49-F238E27FC236}">
                <a16:creationId xmlns:a16="http://schemas.microsoft.com/office/drawing/2014/main" id="{73B604D7-FFFA-E134-5EE9-53E1A95284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F3EF83-3762-52A0-BD97-23CCAD2BCCEA}"/>
              </a:ext>
            </a:extLst>
          </p:cNvPr>
          <p:cNvSpPr>
            <a:spLocks noGrp="1"/>
          </p:cNvSpPr>
          <p:nvPr>
            <p:ph type="sldNum" sz="quarter" idx="5"/>
          </p:nvPr>
        </p:nvSpPr>
        <p:spPr/>
        <p:txBody>
          <a:bodyPr/>
          <a:lstStyle/>
          <a:p>
            <a:fld id="{EAA2E9C0-E164-4FC9-9CF7-1040E2AE50BE}" type="slidenum">
              <a:rPr lang="de-DE" smtClean="0"/>
              <a:pPr/>
              <a:t>1</a:t>
            </a:fld>
            <a:endParaRPr lang="de-DE"/>
          </a:p>
        </p:txBody>
      </p:sp>
    </p:spTree>
    <p:extLst>
      <p:ext uri="{BB962C8B-B14F-4D97-AF65-F5344CB8AC3E}">
        <p14:creationId xmlns:p14="http://schemas.microsoft.com/office/powerpoint/2010/main" val="2078590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5EE1A-F099-C663-F87B-A9E5F57B64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24EEC-44BA-AAD8-FC42-85153A79D7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0FB83-E296-4E6F-AE33-15D079D060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FD95CF-2BA6-4173-21D9-27541201CD49}"/>
              </a:ext>
            </a:extLst>
          </p:cNvPr>
          <p:cNvSpPr>
            <a:spLocks noGrp="1"/>
          </p:cNvSpPr>
          <p:nvPr>
            <p:ph type="sldNum" sz="quarter" idx="5"/>
          </p:nvPr>
        </p:nvSpPr>
        <p:spPr/>
        <p:txBody>
          <a:bodyPr/>
          <a:lstStyle/>
          <a:p>
            <a:fld id="{41167EB1-83F8-7242-920A-E79E1EBA5D91}" type="slidenum">
              <a:rPr lang="en-US" smtClean="0"/>
              <a:pPr/>
              <a:t>5</a:t>
            </a:fld>
            <a:endParaRPr lang="en-US" dirty="0"/>
          </a:p>
        </p:txBody>
      </p:sp>
    </p:spTree>
    <p:extLst>
      <p:ext uri="{BB962C8B-B14F-4D97-AF65-F5344CB8AC3E}">
        <p14:creationId xmlns:p14="http://schemas.microsoft.com/office/powerpoint/2010/main" val="72836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E55B5-C67C-92A8-CDB0-D6E85D7FA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3D9E8-E806-5D42-D0DE-1345BAEEE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65D2E7-6D6C-31F8-C084-B9AE3B4E1A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E350B1-2D70-BF98-0706-08358B2EF11E}"/>
              </a:ext>
            </a:extLst>
          </p:cNvPr>
          <p:cNvSpPr>
            <a:spLocks noGrp="1"/>
          </p:cNvSpPr>
          <p:nvPr>
            <p:ph type="sldNum" sz="quarter" idx="5"/>
          </p:nvPr>
        </p:nvSpPr>
        <p:spPr/>
        <p:txBody>
          <a:bodyPr/>
          <a:lstStyle/>
          <a:p>
            <a:fld id="{41167EB1-83F8-7242-920A-E79E1EBA5D91}" type="slidenum">
              <a:rPr lang="en-US" smtClean="0"/>
              <a:pPr/>
              <a:t>7</a:t>
            </a:fld>
            <a:endParaRPr lang="en-US" dirty="0"/>
          </a:p>
        </p:txBody>
      </p:sp>
    </p:spTree>
    <p:extLst>
      <p:ext uri="{BB962C8B-B14F-4D97-AF65-F5344CB8AC3E}">
        <p14:creationId xmlns:p14="http://schemas.microsoft.com/office/powerpoint/2010/main" val="716236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167EB1-83F8-7242-920A-E79E1EBA5D91}" type="slidenum">
              <a:rPr lang="en-US" smtClean="0"/>
              <a:pPr/>
              <a:t>9</a:t>
            </a:fld>
            <a:endParaRPr lang="en-US" dirty="0"/>
          </a:p>
        </p:txBody>
      </p:sp>
    </p:spTree>
    <p:extLst>
      <p:ext uri="{BB962C8B-B14F-4D97-AF65-F5344CB8AC3E}">
        <p14:creationId xmlns:p14="http://schemas.microsoft.com/office/powerpoint/2010/main" val="1868189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167EB1-83F8-7242-920A-E79E1EBA5D91}" type="slidenum">
              <a:rPr lang="en-US" smtClean="0"/>
              <a:pPr/>
              <a:t>10</a:t>
            </a:fld>
            <a:endParaRPr lang="en-US" dirty="0"/>
          </a:p>
        </p:txBody>
      </p:sp>
    </p:spTree>
    <p:extLst>
      <p:ext uri="{BB962C8B-B14F-4D97-AF65-F5344CB8AC3E}">
        <p14:creationId xmlns:p14="http://schemas.microsoft.com/office/powerpoint/2010/main" val="986012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12269-E3B0-D066-F459-3E7444D91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79929-1AE0-47D2-C6A7-FF1F298BD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084776-AEF2-B2C8-4082-0EC563E3B0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6904D-6026-A0CA-ABEE-B073190B244D}"/>
              </a:ext>
            </a:extLst>
          </p:cNvPr>
          <p:cNvSpPr>
            <a:spLocks noGrp="1"/>
          </p:cNvSpPr>
          <p:nvPr>
            <p:ph type="sldNum" sz="quarter" idx="5"/>
          </p:nvPr>
        </p:nvSpPr>
        <p:spPr/>
        <p:txBody>
          <a:bodyPr/>
          <a:lstStyle/>
          <a:p>
            <a:fld id="{41167EB1-83F8-7242-920A-E79E1EBA5D91}" type="slidenum">
              <a:rPr lang="en-US" smtClean="0"/>
              <a:pPr/>
              <a:t>14</a:t>
            </a:fld>
            <a:endParaRPr lang="en-US" dirty="0"/>
          </a:p>
        </p:txBody>
      </p:sp>
    </p:spTree>
    <p:extLst>
      <p:ext uri="{BB962C8B-B14F-4D97-AF65-F5344CB8AC3E}">
        <p14:creationId xmlns:p14="http://schemas.microsoft.com/office/powerpoint/2010/main" val="1108881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977A2-DF01-6D64-ACD7-90DC3DE9C6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C1145E-CA49-5432-0532-08ADB07AEC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164EA7-2918-A64F-43F7-5E96634548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A75227-9E5F-B5E3-4B52-B57E59B2875D}"/>
              </a:ext>
            </a:extLst>
          </p:cNvPr>
          <p:cNvSpPr>
            <a:spLocks noGrp="1"/>
          </p:cNvSpPr>
          <p:nvPr>
            <p:ph type="sldNum" sz="quarter" idx="5"/>
          </p:nvPr>
        </p:nvSpPr>
        <p:spPr/>
        <p:txBody>
          <a:bodyPr/>
          <a:lstStyle/>
          <a:p>
            <a:fld id="{41167EB1-83F8-7242-920A-E79E1EBA5D91}" type="slidenum">
              <a:rPr lang="en-US" smtClean="0"/>
              <a:pPr/>
              <a:t>15</a:t>
            </a:fld>
            <a:endParaRPr lang="en-US" dirty="0"/>
          </a:p>
        </p:txBody>
      </p:sp>
    </p:spTree>
    <p:extLst>
      <p:ext uri="{BB962C8B-B14F-4D97-AF65-F5344CB8AC3E}">
        <p14:creationId xmlns:p14="http://schemas.microsoft.com/office/powerpoint/2010/main" val="1322254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167EB1-83F8-7242-920A-E79E1EBA5D91}" type="slidenum">
              <a:rPr lang="en-US" smtClean="0"/>
              <a:pPr/>
              <a:t>16</a:t>
            </a:fld>
            <a:endParaRPr lang="en-US" dirty="0"/>
          </a:p>
        </p:txBody>
      </p:sp>
    </p:spTree>
    <p:extLst>
      <p:ext uri="{BB962C8B-B14F-4D97-AF65-F5344CB8AC3E}">
        <p14:creationId xmlns:p14="http://schemas.microsoft.com/office/powerpoint/2010/main" val="1990494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0C259-E06E-5FC0-3FE7-B22F3DE73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135CE-44C9-90E0-383E-031EB71B93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E21E6-7C07-7F09-14E9-3BDC05024F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5EF7DF-1584-912B-5C7C-69A20F12D29C}"/>
              </a:ext>
            </a:extLst>
          </p:cNvPr>
          <p:cNvSpPr>
            <a:spLocks noGrp="1"/>
          </p:cNvSpPr>
          <p:nvPr>
            <p:ph type="sldNum" sz="quarter" idx="5"/>
          </p:nvPr>
        </p:nvSpPr>
        <p:spPr/>
        <p:txBody>
          <a:bodyPr/>
          <a:lstStyle/>
          <a:p>
            <a:fld id="{41167EB1-83F8-7242-920A-E79E1EBA5D91}" type="slidenum">
              <a:rPr lang="en-US" smtClean="0"/>
              <a:pPr/>
              <a:t>17</a:t>
            </a:fld>
            <a:endParaRPr lang="en-US" dirty="0"/>
          </a:p>
        </p:txBody>
      </p:sp>
    </p:spTree>
    <p:extLst>
      <p:ext uri="{BB962C8B-B14F-4D97-AF65-F5344CB8AC3E}">
        <p14:creationId xmlns:p14="http://schemas.microsoft.com/office/powerpoint/2010/main" val="3728250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9F058-32A0-9CFD-D228-4014A7C5184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6C1CE18-881E-A968-A967-A551941E375E}"/>
              </a:ext>
            </a:extLst>
          </p:cNvPr>
          <p:cNvSpPr>
            <a:spLocks noGrp="1" noRot="1" noChangeAspect="1"/>
          </p:cNvSpPr>
          <p:nvPr>
            <p:ph type="sldImg"/>
          </p:nvPr>
        </p:nvSpPr>
        <p:spPr>
          <a:xfrm>
            <a:off x="550863" y="539750"/>
            <a:ext cx="5761037" cy="3240088"/>
          </a:xfrm>
        </p:spPr>
        <p:txBody>
          <a:bodyPr/>
          <a:lstStyle/>
          <a:p>
            <a:endParaRPr lang="en-US"/>
          </a:p>
        </p:txBody>
      </p:sp>
      <p:sp>
        <p:nvSpPr>
          <p:cNvPr id="3" name="Notizenplatzhalter 2">
            <a:extLst>
              <a:ext uri="{FF2B5EF4-FFF2-40B4-BE49-F238E27FC236}">
                <a16:creationId xmlns:a16="http://schemas.microsoft.com/office/drawing/2014/main" id="{1BB20E46-D915-B9A5-2CAC-7C3F84B22E3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C7B53DD-BB38-E30B-C7FF-1B425DF1D5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A2E9C0-E164-4FC9-9CF7-1040E2AE50BE}" type="slidenum">
              <a:rPr kumimoji="0" lang="de-DE" sz="1000" b="0" i="0" u="none" strike="noStrike" kern="1200" cap="none" spc="0" normalizeH="0" baseline="0" noProof="0" smtClean="0">
                <a:ln>
                  <a:noFill/>
                </a:ln>
                <a:solidFill>
                  <a:prstClr val="black"/>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0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2853545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50863" y="539750"/>
            <a:ext cx="5761037" cy="3240088"/>
          </a:xfrm>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AA2E9C0-E164-4FC9-9CF7-1040E2AE50BE}" type="slidenum">
              <a:rPr lang="de-DE" smtClean="0"/>
              <a:pPr/>
              <a:t>22</a:t>
            </a:fld>
            <a:endParaRPr lang="de-DE"/>
          </a:p>
        </p:txBody>
      </p:sp>
    </p:spTree>
    <p:extLst>
      <p:ext uri="{BB962C8B-B14F-4D97-AF65-F5344CB8AC3E}">
        <p14:creationId xmlns:p14="http://schemas.microsoft.com/office/powerpoint/2010/main" val="2010552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054B5-9C1A-E72F-3BEF-AF273364B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49E7AC-C89F-57D4-F66F-FA412CF42866}"/>
              </a:ext>
            </a:extLst>
          </p:cNvPr>
          <p:cNvSpPr>
            <a:spLocks noGrp="1" noRot="1" noChangeAspect="1"/>
          </p:cNvSpPr>
          <p:nvPr>
            <p:ph type="sldImg"/>
          </p:nvPr>
        </p:nvSpPr>
        <p:spPr>
          <a:xfrm>
            <a:off x="550863" y="539750"/>
            <a:ext cx="5761037" cy="3240088"/>
          </a:xfrm>
        </p:spPr>
        <p:txBody>
          <a:bodyPr/>
          <a:lstStyle/>
          <a:p>
            <a:endParaRPr lang="en-US"/>
          </a:p>
        </p:txBody>
      </p:sp>
      <p:sp>
        <p:nvSpPr>
          <p:cNvPr id="3" name="Notes Placeholder 2">
            <a:extLst>
              <a:ext uri="{FF2B5EF4-FFF2-40B4-BE49-F238E27FC236}">
                <a16:creationId xmlns:a16="http://schemas.microsoft.com/office/drawing/2014/main" id="{D6B3FC8F-7510-182F-4DDE-578B9A44A2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1D0E9E-62F9-38C5-A40A-D8A6D64103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A2E9C0-E164-4FC9-9CF7-1040E2AE50BE}" type="slidenum">
              <a:rPr kumimoji="0" lang="de-DE" sz="1000" b="0" i="0" u="none" strike="noStrike" kern="1200" cap="none" spc="0" normalizeH="0" baseline="0" noProof="0" smtClean="0">
                <a:ln>
                  <a:noFill/>
                </a:ln>
                <a:solidFill>
                  <a:prstClr val="black"/>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e-DE" sz="10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3797115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5C242-AE3D-B608-5498-5ADDA24AD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7D61F7-7828-690D-6371-772473917E41}"/>
              </a:ext>
            </a:extLst>
          </p:cNvPr>
          <p:cNvSpPr>
            <a:spLocks noGrp="1" noRot="1" noChangeAspect="1"/>
          </p:cNvSpPr>
          <p:nvPr>
            <p:ph type="sldImg"/>
          </p:nvPr>
        </p:nvSpPr>
        <p:spPr>
          <a:xfrm>
            <a:off x="550863" y="539750"/>
            <a:ext cx="5761037" cy="3240088"/>
          </a:xfrm>
        </p:spPr>
        <p:txBody>
          <a:bodyPr/>
          <a:lstStyle/>
          <a:p>
            <a:endParaRPr lang="de-DE"/>
          </a:p>
        </p:txBody>
      </p:sp>
      <p:sp>
        <p:nvSpPr>
          <p:cNvPr id="3" name="Notes Placeholder 2">
            <a:extLst>
              <a:ext uri="{FF2B5EF4-FFF2-40B4-BE49-F238E27FC236}">
                <a16:creationId xmlns:a16="http://schemas.microsoft.com/office/drawing/2014/main" id="{00C5AA3B-2CB7-C6BD-1239-6C0501A1E6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4D0648-4B29-1EDB-3B67-C8CCC748DC9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3483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mailto:anti-trust@catena-x.net" TargetMode="External"/><Relationship Id="rId7" Type="http://schemas.openxmlformats.org/officeDocument/2006/relationships/image" Target="../media/image2.svg"/><Relationship Id="rId2" Type="http://schemas.openxmlformats.org/officeDocument/2006/relationships/hyperlink" Target="https://bcgcatenax.sharepoint.com/sites/MitgliederbereichMemberArea_Catena-XAutomotiveNetworke.V/Shared%20Documents/General/01_Association%20Rules%20and%20Regulations/Catena-X_Leitlinien%20Kartellrecht_Antitrust%20Guidelines.pdf" TargetMode="External"/><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jp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2.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6" Type="http://schemas.openxmlformats.org/officeDocument/2006/relationships/image" Target="../media/image54.emf"/><Relationship Id="rId21" Type="http://schemas.openxmlformats.org/officeDocument/2006/relationships/image" Target="../media/image49.emf"/><Relationship Id="rId42" Type="http://schemas.openxmlformats.org/officeDocument/2006/relationships/image" Target="../media/image70.png"/><Relationship Id="rId47" Type="http://schemas.openxmlformats.org/officeDocument/2006/relationships/image" Target="../media/image75.png"/><Relationship Id="rId63" Type="http://schemas.openxmlformats.org/officeDocument/2006/relationships/image" Target="../media/image91.png"/><Relationship Id="rId68" Type="http://schemas.openxmlformats.org/officeDocument/2006/relationships/image" Target="../media/image96.png"/><Relationship Id="rId84" Type="http://schemas.openxmlformats.org/officeDocument/2006/relationships/image" Target="../media/image112.png"/><Relationship Id="rId89" Type="http://schemas.openxmlformats.org/officeDocument/2006/relationships/image" Target="../media/image117.svg"/><Relationship Id="rId16" Type="http://schemas.openxmlformats.org/officeDocument/2006/relationships/image" Target="../media/image44.svg"/><Relationship Id="rId11" Type="http://schemas.openxmlformats.org/officeDocument/2006/relationships/image" Target="../media/image39.png"/><Relationship Id="rId32" Type="http://schemas.openxmlformats.org/officeDocument/2006/relationships/image" Target="../media/image60.png"/><Relationship Id="rId37" Type="http://schemas.openxmlformats.org/officeDocument/2006/relationships/image" Target="../media/image65.png"/><Relationship Id="rId53" Type="http://schemas.openxmlformats.org/officeDocument/2006/relationships/image" Target="../media/image81.png"/><Relationship Id="rId58" Type="http://schemas.openxmlformats.org/officeDocument/2006/relationships/image" Target="../media/image86.jpeg"/><Relationship Id="rId74" Type="http://schemas.openxmlformats.org/officeDocument/2006/relationships/image" Target="../media/image102.png"/><Relationship Id="rId79" Type="http://schemas.openxmlformats.org/officeDocument/2006/relationships/image" Target="../media/image107.svg"/><Relationship Id="rId102" Type="http://schemas.openxmlformats.org/officeDocument/2006/relationships/image" Target="../media/image129.svg"/><Relationship Id="rId5" Type="http://schemas.openxmlformats.org/officeDocument/2006/relationships/image" Target="../media/image33.svg"/><Relationship Id="rId90" Type="http://schemas.openxmlformats.org/officeDocument/2006/relationships/image" Target="../media/image118.png"/><Relationship Id="rId95" Type="http://schemas.openxmlformats.org/officeDocument/2006/relationships/image" Target="../media/image122.png"/><Relationship Id="rId22" Type="http://schemas.openxmlformats.org/officeDocument/2006/relationships/image" Target="../media/image50.emf"/><Relationship Id="rId27" Type="http://schemas.openxmlformats.org/officeDocument/2006/relationships/image" Target="../media/image55.emf"/><Relationship Id="rId43" Type="http://schemas.openxmlformats.org/officeDocument/2006/relationships/image" Target="../media/image71.png"/><Relationship Id="rId48" Type="http://schemas.openxmlformats.org/officeDocument/2006/relationships/image" Target="../media/image76.png"/><Relationship Id="rId64" Type="http://schemas.openxmlformats.org/officeDocument/2006/relationships/image" Target="../media/image92.png"/><Relationship Id="rId69" Type="http://schemas.openxmlformats.org/officeDocument/2006/relationships/image" Target="../media/image97.svg"/><Relationship Id="rId80" Type="http://schemas.openxmlformats.org/officeDocument/2006/relationships/image" Target="../media/image108.png"/><Relationship Id="rId85" Type="http://schemas.openxmlformats.org/officeDocument/2006/relationships/image" Target="../media/image113.svg"/><Relationship Id="rId12" Type="http://schemas.openxmlformats.org/officeDocument/2006/relationships/image" Target="../media/image40.svg"/><Relationship Id="rId17" Type="http://schemas.openxmlformats.org/officeDocument/2006/relationships/image" Target="../media/image45.png"/><Relationship Id="rId25" Type="http://schemas.openxmlformats.org/officeDocument/2006/relationships/image" Target="../media/image53.svg"/><Relationship Id="rId33" Type="http://schemas.openxmlformats.org/officeDocument/2006/relationships/image" Target="../media/image61.png"/><Relationship Id="rId38" Type="http://schemas.openxmlformats.org/officeDocument/2006/relationships/image" Target="../media/image66.png"/><Relationship Id="rId46" Type="http://schemas.openxmlformats.org/officeDocument/2006/relationships/image" Target="../media/image74.png"/><Relationship Id="rId59" Type="http://schemas.openxmlformats.org/officeDocument/2006/relationships/image" Target="../media/image87.jpeg"/><Relationship Id="rId67" Type="http://schemas.openxmlformats.org/officeDocument/2006/relationships/image" Target="../media/image95.png"/><Relationship Id="rId103" Type="http://schemas.openxmlformats.org/officeDocument/2006/relationships/hyperlink" Target="https://catena-x.net/" TargetMode="External"/><Relationship Id="rId20" Type="http://schemas.openxmlformats.org/officeDocument/2006/relationships/image" Target="../media/image48.emf"/><Relationship Id="rId41" Type="http://schemas.openxmlformats.org/officeDocument/2006/relationships/image" Target="../media/image69.svg"/><Relationship Id="rId54" Type="http://schemas.openxmlformats.org/officeDocument/2006/relationships/image" Target="../media/image82.png"/><Relationship Id="rId62" Type="http://schemas.openxmlformats.org/officeDocument/2006/relationships/image" Target="../media/image90.png"/><Relationship Id="rId70" Type="http://schemas.openxmlformats.org/officeDocument/2006/relationships/image" Target="../media/image98.png"/><Relationship Id="rId75" Type="http://schemas.openxmlformats.org/officeDocument/2006/relationships/image" Target="../media/image103.svg"/><Relationship Id="rId83" Type="http://schemas.openxmlformats.org/officeDocument/2006/relationships/image" Target="../media/image111.svg"/><Relationship Id="rId88" Type="http://schemas.openxmlformats.org/officeDocument/2006/relationships/image" Target="../media/image116.png"/><Relationship Id="rId91" Type="http://schemas.microsoft.com/office/2007/relationships/hdphoto" Target="../media/hdphoto1.wdp"/><Relationship Id="rId96" Type="http://schemas.openxmlformats.org/officeDocument/2006/relationships/image" Target="../media/image123.png"/><Relationship Id="rId1" Type="http://schemas.openxmlformats.org/officeDocument/2006/relationships/slideMaster" Target="../slideMasters/slideMaster2.xml"/><Relationship Id="rId6" Type="http://schemas.openxmlformats.org/officeDocument/2006/relationships/image" Target="../media/image34.emf"/><Relationship Id="rId15" Type="http://schemas.openxmlformats.org/officeDocument/2006/relationships/image" Target="../media/image43.png"/><Relationship Id="rId23" Type="http://schemas.openxmlformats.org/officeDocument/2006/relationships/image" Target="../media/image51.emf"/><Relationship Id="rId28" Type="http://schemas.openxmlformats.org/officeDocument/2006/relationships/image" Target="../media/image56.png"/><Relationship Id="rId36" Type="http://schemas.openxmlformats.org/officeDocument/2006/relationships/image" Target="../media/image64.png"/><Relationship Id="rId49" Type="http://schemas.openxmlformats.org/officeDocument/2006/relationships/image" Target="../media/image77.png"/><Relationship Id="rId57" Type="http://schemas.openxmlformats.org/officeDocument/2006/relationships/image" Target="../media/image85.jpeg"/><Relationship Id="rId10" Type="http://schemas.openxmlformats.org/officeDocument/2006/relationships/image" Target="../media/image38.emf"/><Relationship Id="rId31" Type="http://schemas.openxmlformats.org/officeDocument/2006/relationships/image" Target="../media/image59.png"/><Relationship Id="rId44" Type="http://schemas.openxmlformats.org/officeDocument/2006/relationships/image" Target="../media/image72.png"/><Relationship Id="rId52" Type="http://schemas.openxmlformats.org/officeDocument/2006/relationships/image" Target="../media/image80.jpeg"/><Relationship Id="rId60" Type="http://schemas.openxmlformats.org/officeDocument/2006/relationships/image" Target="../media/image88.png"/><Relationship Id="rId65" Type="http://schemas.openxmlformats.org/officeDocument/2006/relationships/image" Target="../media/image93.png"/><Relationship Id="rId73" Type="http://schemas.openxmlformats.org/officeDocument/2006/relationships/image" Target="../media/image101.svg"/><Relationship Id="rId78" Type="http://schemas.openxmlformats.org/officeDocument/2006/relationships/image" Target="../media/image106.png"/><Relationship Id="rId81" Type="http://schemas.openxmlformats.org/officeDocument/2006/relationships/image" Target="../media/image109.svg"/><Relationship Id="rId86" Type="http://schemas.openxmlformats.org/officeDocument/2006/relationships/image" Target="../media/image114.png"/><Relationship Id="rId94" Type="http://schemas.openxmlformats.org/officeDocument/2006/relationships/image" Target="../media/image121.png"/><Relationship Id="rId99" Type="http://schemas.openxmlformats.org/officeDocument/2006/relationships/image" Target="../media/image126.png"/><Relationship Id="rId101" Type="http://schemas.openxmlformats.org/officeDocument/2006/relationships/image" Target="../media/image128.png"/><Relationship Id="rId4" Type="http://schemas.openxmlformats.org/officeDocument/2006/relationships/image" Target="../media/image32.png"/><Relationship Id="rId9" Type="http://schemas.openxmlformats.org/officeDocument/2006/relationships/image" Target="../media/image37.emf"/><Relationship Id="rId13" Type="http://schemas.openxmlformats.org/officeDocument/2006/relationships/image" Target="../media/image41.png"/><Relationship Id="rId18" Type="http://schemas.openxmlformats.org/officeDocument/2006/relationships/image" Target="../media/image46.svg"/><Relationship Id="rId39" Type="http://schemas.openxmlformats.org/officeDocument/2006/relationships/image" Target="../media/image67.png"/><Relationship Id="rId34" Type="http://schemas.openxmlformats.org/officeDocument/2006/relationships/image" Target="../media/image62.png"/><Relationship Id="rId50" Type="http://schemas.openxmlformats.org/officeDocument/2006/relationships/image" Target="../media/image78.png"/><Relationship Id="rId55" Type="http://schemas.openxmlformats.org/officeDocument/2006/relationships/image" Target="../media/image83.png"/><Relationship Id="rId76" Type="http://schemas.openxmlformats.org/officeDocument/2006/relationships/image" Target="../media/image104.png"/><Relationship Id="rId97" Type="http://schemas.openxmlformats.org/officeDocument/2006/relationships/image" Target="../media/image124.png"/><Relationship Id="rId7" Type="http://schemas.openxmlformats.org/officeDocument/2006/relationships/image" Target="../media/image35.png"/><Relationship Id="rId71" Type="http://schemas.openxmlformats.org/officeDocument/2006/relationships/image" Target="../media/image99.svg"/><Relationship Id="rId92" Type="http://schemas.openxmlformats.org/officeDocument/2006/relationships/image" Target="../media/image119.png"/><Relationship Id="rId2" Type="http://schemas.openxmlformats.org/officeDocument/2006/relationships/image" Target="../media/image30.png"/><Relationship Id="rId29" Type="http://schemas.openxmlformats.org/officeDocument/2006/relationships/image" Target="../media/image57.emf"/><Relationship Id="rId24" Type="http://schemas.openxmlformats.org/officeDocument/2006/relationships/image" Target="../media/image52.png"/><Relationship Id="rId40" Type="http://schemas.openxmlformats.org/officeDocument/2006/relationships/image" Target="../media/image68.png"/><Relationship Id="rId45" Type="http://schemas.openxmlformats.org/officeDocument/2006/relationships/image" Target="../media/image73.png"/><Relationship Id="rId66" Type="http://schemas.openxmlformats.org/officeDocument/2006/relationships/image" Target="../media/image94.png"/><Relationship Id="rId87" Type="http://schemas.openxmlformats.org/officeDocument/2006/relationships/image" Target="../media/image115.png"/><Relationship Id="rId61" Type="http://schemas.openxmlformats.org/officeDocument/2006/relationships/image" Target="../media/image89.jpeg"/><Relationship Id="rId82" Type="http://schemas.openxmlformats.org/officeDocument/2006/relationships/image" Target="../media/image110.png"/><Relationship Id="rId19" Type="http://schemas.openxmlformats.org/officeDocument/2006/relationships/image" Target="../media/image47.emf"/><Relationship Id="rId14" Type="http://schemas.openxmlformats.org/officeDocument/2006/relationships/image" Target="../media/image42.svg"/><Relationship Id="rId30" Type="http://schemas.openxmlformats.org/officeDocument/2006/relationships/image" Target="../media/image58.emf"/><Relationship Id="rId35" Type="http://schemas.openxmlformats.org/officeDocument/2006/relationships/image" Target="../media/image63.png"/><Relationship Id="rId56" Type="http://schemas.openxmlformats.org/officeDocument/2006/relationships/image" Target="../media/image84.png"/><Relationship Id="rId77" Type="http://schemas.openxmlformats.org/officeDocument/2006/relationships/image" Target="../media/image105.svg"/><Relationship Id="rId100" Type="http://schemas.openxmlformats.org/officeDocument/2006/relationships/image" Target="../media/image127.png"/><Relationship Id="rId8" Type="http://schemas.openxmlformats.org/officeDocument/2006/relationships/image" Target="../media/image36.svg"/><Relationship Id="rId51" Type="http://schemas.openxmlformats.org/officeDocument/2006/relationships/image" Target="../media/image79.png"/><Relationship Id="rId72" Type="http://schemas.openxmlformats.org/officeDocument/2006/relationships/image" Target="../media/image100.png"/><Relationship Id="rId93" Type="http://schemas.openxmlformats.org/officeDocument/2006/relationships/image" Target="../media/image120.png"/><Relationship Id="rId98" Type="http://schemas.openxmlformats.org/officeDocument/2006/relationships/image" Target="../media/image125.png"/><Relationship Id="rId3" Type="http://schemas.openxmlformats.org/officeDocument/2006/relationships/image" Target="../media/image31.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genda Slide-1">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EACBD4-600D-BD74-43C9-A370F8BD4EEF}"/>
              </a:ext>
            </a:extLst>
          </p:cNvPr>
          <p:cNvSpPr/>
          <p:nvPr userDrawn="1"/>
        </p:nvSpPr>
        <p:spPr>
          <a:xfrm>
            <a:off x="0" y="0"/>
            <a:ext cx="4150981"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8F9BE1F-F503-94EE-D7E4-81D45C3FB7F5}"/>
              </a:ext>
            </a:extLst>
          </p:cNvPr>
          <p:cNvSpPr>
            <a:spLocks noGrp="1"/>
          </p:cNvSpPr>
          <p:nvPr>
            <p:ph type="title"/>
          </p:nvPr>
        </p:nvSpPr>
        <p:spPr>
          <a:xfrm>
            <a:off x="4517548" y="685800"/>
            <a:ext cx="6796267" cy="457200"/>
          </a:xfrm>
        </p:spPr>
        <p:txBody>
          <a:bodyPr/>
          <a:lstStyle/>
          <a:p>
            <a:r>
              <a:rPr lang="en-US" dirty="0"/>
              <a:t>Click to edit Master title style</a:t>
            </a:r>
          </a:p>
        </p:txBody>
      </p:sp>
      <p:sp>
        <p:nvSpPr>
          <p:cNvPr id="7" name="Text Placeholder 6">
            <a:extLst>
              <a:ext uri="{FF2B5EF4-FFF2-40B4-BE49-F238E27FC236}">
                <a16:creationId xmlns:a16="http://schemas.microsoft.com/office/drawing/2014/main" id="{4A60E70C-C21B-32C1-498A-D5BE42888DE1}"/>
              </a:ext>
            </a:extLst>
          </p:cNvPr>
          <p:cNvSpPr>
            <a:spLocks noGrp="1"/>
          </p:cNvSpPr>
          <p:nvPr>
            <p:ph type="body" sz="quarter" idx="18" hasCustomPrompt="1"/>
          </p:nvPr>
        </p:nvSpPr>
        <p:spPr>
          <a:xfrm>
            <a:off x="4517548" y="1485900"/>
            <a:ext cx="2092257" cy="342900"/>
          </a:xfrm>
        </p:spPr>
        <p:txBody>
          <a:bodyPr/>
          <a:lstStyle>
            <a:lvl1pPr>
              <a:buFontTx/>
              <a:buNone/>
              <a:defRPr/>
            </a:lvl1pPr>
            <a:lvl2pPr>
              <a:buFontTx/>
              <a:buNone/>
              <a:defRPr/>
            </a:lvl2pPr>
            <a:lvl3pPr>
              <a:buFontTx/>
              <a:buNone/>
              <a:defRPr/>
            </a:lvl3pPr>
            <a:lvl4pPr>
              <a:buFontTx/>
              <a:buNone/>
              <a:defRPr/>
            </a:lvl4pPr>
            <a:lvl5pPr>
              <a:buFontTx/>
              <a:buNone/>
              <a:defRPr/>
            </a:lvl5pPr>
          </a:lstStyle>
          <a:p>
            <a:pPr lvl="0"/>
            <a:r>
              <a:rPr lang="en-US" dirty="0"/>
              <a:t>00:00 – 00:00 CE(S)T</a:t>
            </a:r>
          </a:p>
        </p:txBody>
      </p:sp>
      <p:sp>
        <p:nvSpPr>
          <p:cNvPr id="8" name="Text Placeholder 6">
            <a:extLst>
              <a:ext uri="{FF2B5EF4-FFF2-40B4-BE49-F238E27FC236}">
                <a16:creationId xmlns:a16="http://schemas.microsoft.com/office/drawing/2014/main" id="{9E8C75F3-29B2-29E2-F590-25E45F3F00E8}"/>
              </a:ext>
            </a:extLst>
          </p:cNvPr>
          <p:cNvSpPr>
            <a:spLocks noGrp="1"/>
          </p:cNvSpPr>
          <p:nvPr>
            <p:ph type="body" sz="quarter" idx="19" hasCustomPrompt="1"/>
          </p:nvPr>
        </p:nvSpPr>
        <p:spPr>
          <a:xfrm>
            <a:off x="6923314" y="1485900"/>
            <a:ext cx="4811486" cy="342900"/>
          </a:xfrm>
        </p:spPr>
        <p:txBody>
          <a:bodyPr/>
          <a:lstStyle>
            <a:lvl1pPr>
              <a:buFontTx/>
              <a:buNone/>
              <a:defRPr b="1"/>
            </a:lvl1pPr>
            <a:lvl2pPr>
              <a:buFontTx/>
              <a:buNone/>
              <a:defRPr/>
            </a:lvl2pPr>
            <a:lvl3pPr>
              <a:buFontTx/>
              <a:buNone/>
              <a:defRPr/>
            </a:lvl3pPr>
            <a:lvl4pPr>
              <a:buFontTx/>
              <a:buNone/>
              <a:defRPr/>
            </a:lvl4pPr>
            <a:lvl5pPr>
              <a:buFontTx/>
              <a:buNone/>
              <a:defRPr/>
            </a:lvl5pPr>
          </a:lstStyle>
          <a:p>
            <a:pPr lvl="0"/>
            <a:r>
              <a:rPr lang="en-US"/>
              <a:t>Agenda Item</a:t>
            </a:r>
          </a:p>
        </p:txBody>
      </p:sp>
      <p:sp>
        <p:nvSpPr>
          <p:cNvPr id="9" name="Date Placeholder 8">
            <a:extLst>
              <a:ext uri="{FF2B5EF4-FFF2-40B4-BE49-F238E27FC236}">
                <a16:creationId xmlns:a16="http://schemas.microsoft.com/office/drawing/2014/main" id="{EA9C381B-842A-3EBC-5FA1-F593E80B2A3A}"/>
              </a:ext>
            </a:extLst>
          </p:cNvPr>
          <p:cNvSpPr>
            <a:spLocks noGrp="1" noRot="1" noMove="1" noResize="1" noEditPoints="1" noAdjustHandles="1" noChangeArrowheads="1" noChangeShapeType="1"/>
          </p:cNvSpPr>
          <p:nvPr>
            <p:ph type="dt" sz="half" idx="20"/>
          </p:nvPr>
        </p:nvSpPr>
        <p:spPr/>
        <p:txBody>
          <a:bodyPr/>
          <a:lstStyle/>
          <a:p>
            <a:fld id="{FA236983-531F-2D4A-942E-94CEDA40B382}" type="datetime5">
              <a:rPr lang="en-US" smtClean="0"/>
              <a:t>25-Aug-26</a:t>
            </a:fld>
            <a:endParaRPr lang="en-US" sz="800"/>
          </a:p>
        </p:txBody>
      </p:sp>
      <p:sp>
        <p:nvSpPr>
          <p:cNvPr id="10" name="Footer Placeholder 9">
            <a:extLst>
              <a:ext uri="{FF2B5EF4-FFF2-40B4-BE49-F238E27FC236}">
                <a16:creationId xmlns:a16="http://schemas.microsoft.com/office/drawing/2014/main" id="{045F948D-A672-CF35-2A51-1B3D5D609152}"/>
              </a:ext>
            </a:extLst>
          </p:cNvPr>
          <p:cNvSpPr>
            <a:spLocks noGrp="1" noRot="1" noMove="1" noResize="1" noEditPoints="1" noAdjustHandles="1" noChangeArrowheads="1" noChangeShapeType="1"/>
          </p:cNvSpPr>
          <p:nvPr>
            <p:ph type="ftr" sz="quarter" idx="21"/>
          </p:nvPr>
        </p:nvSpPr>
        <p:spPr/>
        <p:txBody>
          <a:bodyPr/>
          <a:lstStyle/>
          <a:p>
            <a:r>
              <a:rPr lang="en-US"/>
              <a:t>© 2026 Catena-X or a Catena-X affiliate company. All rights reserved.​</a:t>
            </a:r>
          </a:p>
        </p:txBody>
      </p:sp>
      <p:sp>
        <p:nvSpPr>
          <p:cNvPr id="11" name="Slide Number Placeholder 10">
            <a:extLst>
              <a:ext uri="{FF2B5EF4-FFF2-40B4-BE49-F238E27FC236}">
                <a16:creationId xmlns:a16="http://schemas.microsoft.com/office/drawing/2014/main" id="{8F72D811-7D04-3AE5-EC26-9EDA21BCA357}"/>
              </a:ext>
            </a:extLst>
          </p:cNvPr>
          <p:cNvSpPr>
            <a:spLocks noGrp="1" noRot="1" noMove="1" noResize="1" noEditPoints="1" noAdjustHandles="1" noChangeArrowheads="1" noChangeShapeType="1"/>
          </p:cNvSpPr>
          <p:nvPr>
            <p:ph type="sldNum" sz="quarter" idx="22"/>
          </p:nvPr>
        </p:nvSpPr>
        <p:spPr/>
        <p:txBody>
          <a:bodyPr/>
          <a:lstStyle/>
          <a:p>
            <a:fld id="{D1EDAA29-6D70-C948-8C6E-F3019BB220D5}" type="slidenum">
              <a:rPr lang="en-US" smtClean="0"/>
              <a:pPr/>
              <a:t>‹Nr.›</a:t>
            </a:fld>
            <a:endParaRPr lang="en-US" sz="800"/>
          </a:p>
        </p:txBody>
      </p:sp>
      <p:sp>
        <p:nvSpPr>
          <p:cNvPr id="12" name="Text Placeholder 6">
            <a:extLst>
              <a:ext uri="{FF2B5EF4-FFF2-40B4-BE49-F238E27FC236}">
                <a16:creationId xmlns:a16="http://schemas.microsoft.com/office/drawing/2014/main" id="{148BE8CF-A8E4-5A8F-3DE9-2184C60B186A}"/>
              </a:ext>
            </a:extLst>
          </p:cNvPr>
          <p:cNvSpPr>
            <a:spLocks noGrp="1"/>
          </p:cNvSpPr>
          <p:nvPr>
            <p:ph type="body" sz="quarter" idx="23" hasCustomPrompt="1"/>
          </p:nvPr>
        </p:nvSpPr>
        <p:spPr>
          <a:xfrm>
            <a:off x="6923314" y="1828800"/>
            <a:ext cx="4811486" cy="342900"/>
          </a:xfrm>
        </p:spPr>
        <p:txBody>
          <a:bodyPr anchor="ctr">
            <a:normAutofit/>
          </a:bodyPr>
          <a:lstStyle>
            <a:lvl1pPr>
              <a:buFontTx/>
              <a:buNone/>
              <a:defRPr sz="1200" b="0">
                <a:solidFill>
                  <a:schemeClr val="accent1"/>
                </a:solidFill>
              </a:defRPr>
            </a:lvl1pPr>
            <a:lvl2pPr>
              <a:buFontTx/>
              <a:buNone/>
              <a:defRPr/>
            </a:lvl2pPr>
            <a:lvl3pPr>
              <a:buFontTx/>
              <a:buNone/>
              <a:defRPr/>
            </a:lvl3pPr>
            <a:lvl4pPr>
              <a:buFontTx/>
              <a:buNone/>
              <a:defRPr/>
            </a:lvl4pPr>
            <a:lvl5pPr>
              <a:buFontTx/>
              <a:buNone/>
              <a:defRPr/>
            </a:lvl5pPr>
          </a:lstStyle>
          <a:p>
            <a:pPr lvl="0"/>
            <a:r>
              <a:rPr lang="en-US"/>
              <a:t>Speaker Name</a:t>
            </a:r>
          </a:p>
        </p:txBody>
      </p:sp>
      <p:sp>
        <p:nvSpPr>
          <p:cNvPr id="13" name="Text Placeholder 6">
            <a:extLst>
              <a:ext uri="{FF2B5EF4-FFF2-40B4-BE49-F238E27FC236}">
                <a16:creationId xmlns:a16="http://schemas.microsoft.com/office/drawing/2014/main" id="{84FF2F77-9B69-8B52-9243-1C305DC5CBED}"/>
              </a:ext>
            </a:extLst>
          </p:cNvPr>
          <p:cNvSpPr>
            <a:spLocks noGrp="1"/>
          </p:cNvSpPr>
          <p:nvPr>
            <p:ph type="body" sz="quarter" idx="24" hasCustomPrompt="1"/>
          </p:nvPr>
        </p:nvSpPr>
        <p:spPr>
          <a:xfrm>
            <a:off x="4517548" y="2420578"/>
            <a:ext cx="2092257" cy="342900"/>
          </a:xfrm>
        </p:spPr>
        <p:txBody>
          <a:bodyPr/>
          <a:lstStyle>
            <a:lvl1pPr>
              <a:buFontTx/>
              <a:buNone/>
              <a:defRPr/>
            </a:lvl1pPr>
            <a:lvl2pPr>
              <a:buFontTx/>
              <a:buNone/>
              <a:defRPr/>
            </a:lvl2pPr>
            <a:lvl3pPr>
              <a:buFontTx/>
              <a:buNone/>
              <a:defRPr/>
            </a:lvl3pPr>
            <a:lvl4pPr>
              <a:buFontTx/>
              <a:buNone/>
              <a:defRPr/>
            </a:lvl4pPr>
            <a:lvl5pPr>
              <a:buFontTx/>
              <a:buNone/>
              <a:defRPr/>
            </a:lvl5pPr>
          </a:lstStyle>
          <a:p>
            <a:pPr lvl="0"/>
            <a:r>
              <a:rPr lang="en-US" dirty="0"/>
              <a:t>00:00 – 00:00 CE(S)T</a:t>
            </a:r>
          </a:p>
        </p:txBody>
      </p:sp>
      <p:sp>
        <p:nvSpPr>
          <p:cNvPr id="14" name="Text Placeholder 6">
            <a:extLst>
              <a:ext uri="{FF2B5EF4-FFF2-40B4-BE49-F238E27FC236}">
                <a16:creationId xmlns:a16="http://schemas.microsoft.com/office/drawing/2014/main" id="{B6F15620-58E2-A505-DF1B-0CEE678EE5AF}"/>
              </a:ext>
            </a:extLst>
          </p:cNvPr>
          <p:cNvSpPr>
            <a:spLocks noGrp="1"/>
          </p:cNvSpPr>
          <p:nvPr>
            <p:ph type="body" sz="quarter" idx="25" hasCustomPrompt="1"/>
          </p:nvPr>
        </p:nvSpPr>
        <p:spPr>
          <a:xfrm>
            <a:off x="6923314" y="2420578"/>
            <a:ext cx="4811486" cy="342900"/>
          </a:xfrm>
        </p:spPr>
        <p:txBody>
          <a:bodyPr/>
          <a:lstStyle>
            <a:lvl1pPr>
              <a:buFontTx/>
              <a:buNone/>
              <a:defRPr b="1"/>
            </a:lvl1pPr>
            <a:lvl2pPr>
              <a:buFontTx/>
              <a:buNone/>
              <a:defRPr/>
            </a:lvl2pPr>
            <a:lvl3pPr>
              <a:buFontTx/>
              <a:buNone/>
              <a:defRPr/>
            </a:lvl3pPr>
            <a:lvl4pPr>
              <a:buFontTx/>
              <a:buNone/>
              <a:defRPr/>
            </a:lvl4pPr>
            <a:lvl5pPr>
              <a:buFontTx/>
              <a:buNone/>
              <a:defRPr/>
            </a:lvl5pPr>
          </a:lstStyle>
          <a:p>
            <a:pPr lvl="0"/>
            <a:r>
              <a:rPr lang="en-US"/>
              <a:t>Agenda Item</a:t>
            </a:r>
          </a:p>
        </p:txBody>
      </p:sp>
      <p:sp>
        <p:nvSpPr>
          <p:cNvPr id="15" name="Text Placeholder 6">
            <a:extLst>
              <a:ext uri="{FF2B5EF4-FFF2-40B4-BE49-F238E27FC236}">
                <a16:creationId xmlns:a16="http://schemas.microsoft.com/office/drawing/2014/main" id="{D8331C8E-69A6-147F-3F99-3049CB4A16AB}"/>
              </a:ext>
            </a:extLst>
          </p:cNvPr>
          <p:cNvSpPr>
            <a:spLocks noGrp="1"/>
          </p:cNvSpPr>
          <p:nvPr>
            <p:ph type="body" sz="quarter" idx="26" hasCustomPrompt="1"/>
          </p:nvPr>
        </p:nvSpPr>
        <p:spPr>
          <a:xfrm>
            <a:off x="6923314" y="2763478"/>
            <a:ext cx="4811486" cy="342900"/>
          </a:xfrm>
        </p:spPr>
        <p:txBody>
          <a:bodyPr anchor="ctr">
            <a:normAutofit/>
          </a:bodyPr>
          <a:lstStyle>
            <a:lvl1pPr>
              <a:buFontTx/>
              <a:buNone/>
              <a:defRPr sz="1200" b="0">
                <a:solidFill>
                  <a:schemeClr val="accent1"/>
                </a:solidFill>
              </a:defRPr>
            </a:lvl1pPr>
            <a:lvl2pPr>
              <a:buFontTx/>
              <a:buNone/>
              <a:defRPr/>
            </a:lvl2pPr>
            <a:lvl3pPr>
              <a:buFontTx/>
              <a:buNone/>
              <a:defRPr/>
            </a:lvl3pPr>
            <a:lvl4pPr>
              <a:buFontTx/>
              <a:buNone/>
              <a:defRPr/>
            </a:lvl4pPr>
            <a:lvl5pPr>
              <a:buFontTx/>
              <a:buNone/>
              <a:defRPr/>
            </a:lvl5pPr>
          </a:lstStyle>
          <a:p>
            <a:pPr lvl="0"/>
            <a:r>
              <a:rPr lang="en-US"/>
              <a:t>Speaker Name</a:t>
            </a:r>
          </a:p>
        </p:txBody>
      </p:sp>
      <p:sp>
        <p:nvSpPr>
          <p:cNvPr id="19" name="Text Placeholder 6">
            <a:extLst>
              <a:ext uri="{FF2B5EF4-FFF2-40B4-BE49-F238E27FC236}">
                <a16:creationId xmlns:a16="http://schemas.microsoft.com/office/drawing/2014/main" id="{1660E596-DA55-391C-73C2-C98F73A44D64}"/>
              </a:ext>
            </a:extLst>
          </p:cNvPr>
          <p:cNvSpPr>
            <a:spLocks noGrp="1"/>
          </p:cNvSpPr>
          <p:nvPr>
            <p:ph type="body" sz="quarter" idx="27" hasCustomPrompt="1"/>
          </p:nvPr>
        </p:nvSpPr>
        <p:spPr>
          <a:xfrm>
            <a:off x="4517548" y="3354070"/>
            <a:ext cx="2092257" cy="342900"/>
          </a:xfrm>
        </p:spPr>
        <p:txBody>
          <a:bodyPr/>
          <a:lstStyle>
            <a:lvl1pPr>
              <a:buFontTx/>
              <a:buNone/>
              <a:defRPr/>
            </a:lvl1pPr>
            <a:lvl2pPr>
              <a:buFontTx/>
              <a:buNone/>
              <a:defRPr/>
            </a:lvl2pPr>
            <a:lvl3pPr>
              <a:buFontTx/>
              <a:buNone/>
              <a:defRPr/>
            </a:lvl3pPr>
            <a:lvl4pPr>
              <a:buFontTx/>
              <a:buNone/>
              <a:defRPr/>
            </a:lvl4pPr>
            <a:lvl5pPr>
              <a:buFontTx/>
              <a:buNone/>
              <a:defRPr/>
            </a:lvl5pPr>
          </a:lstStyle>
          <a:p>
            <a:pPr lvl="0"/>
            <a:r>
              <a:rPr lang="en-US" dirty="0"/>
              <a:t>00:00 – 00:00 CE(S)T</a:t>
            </a:r>
          </a:p>
        </p:txBody>
      </p:sp>
      <p:sp>
        <p:nvSpPr>
          <p:cNvPr id="23" name="Text Placeholder 6">
            <a:extLst>
              <a:ext uri="{FF2B5EF4-FFF2-40B4-BE49-F238E27FC236}">
                <a16:creationId xmlns:a16="http://schemas.microsoft.com/office/drawing/2014/main" id="{D6C85D4B-6E17-6B3B-033A-6C86AF2F7783}"/>
              </a:ext>
            </a:extLst>
          </p:cNvPr>
          <p:cNvSpPr>
            <a:spLocks noGrp="1"/>
          </p:cNvSpPr>
          <p:nvPr>
            <p:ph type="body" sz="quarter" idx="28" hasCustomPrompt="1"/>
          </p:nvPr>
        </p:nvSpPr>
        <p:spPr>
          <a:xfrm>
            <a:off x="6923314" y="3354070"/>
            <a:ext cx="4811486" cy="342900"/>
          </a:xfrm>
        </p:spPr>
        <p:txBody>
          <a:bodyPr/>
          <a:lstStyle>
            <a:lvl1pPr>
              <a:buFontTx/>
              <a:buNone/>
              <a:defRPr b="1"/>
            </a:lvl1pPr>
            <a:lvl2pPr>
              <a:buFontTx/>
              <a:buNone/>
              <a:defRPr/>
            </a:lvl2pPr>
            <a:lvl3pPr>
              <a:buFontTx/>
              <a:buNone/>
              <a:defRPr/>
            </a:lvl3pPr>
            <a:lvl4pPr>
              <a:buFontTx/>
              <a:buNone/>
              <a:defRPr/>
            </a:lvl4pPr>
            <a:lvl5pPr>
              <a:buFontTx/>
              <a:buNone/>
              <a:defRPr/>
            </a:lvl5pPr>
          </a:lstStyle>
          <a:p>
            <a:pPr lvl="0"/>
            <a:r>
              <a:rPr lang="en-US"/>
              <a:t>Agenda Item</a:t>
            </a:r>
          </a:p>
        </p:txBody>
      </p:sp>
      <p:sp>
        <p:nvSpPr>
          <p:cNvPr id="24" name="Text Placeholder 6">
            <a:extLst>
              <a:ext uri="{FF2B5EF4-FFF2-40B4-BE49-F238E27FC236}">
                <a16:creationId xmlns:a16="http://schemas.microsoft.com/office/drawing/2014/main" id="{9D0EADE3-B551-F4C1-978B-16C6F4EC4BE9}"/>
              </a:ext>
            </a:extLst>
          </p:cNvPr>
          <p:cNvSpPr>
            <a:spLocks noGrp="1"/>
          </p:cNvSpPr>
          <p:nvPr>
            <p:ph type="body" sz="quarter" idx="29" hasCustomPrompt="1"/>
          </p:nvPr>
        </p:nvSpPr>
        <p:spPr>
          <a:xfrm>
            <a:off x="6923314" y="3696970"/>
            <a:ext cx="4811486" cy="342900"/>
          </a:xfrm>
        </p:spPr>
        <p:txBody>
          <a:bodyPr anchor="ctr">
            <a:normAutofit/>
          </a:bodyPr>
          <a:lstStyle>
            <a:lvl1pPr>
              <a:buFontTx/>
              <a:buNone/>
              <a:defRPr sz="1200" b="0">
                <a:solidFill>
                  <a:schemeClr val="accent1"/>
                </a:solidFill>
              </a:defRPr>
            </a:lvl1pPr>
            <a:lvl2pPr>
              <a:buFontTx/>
              <a:buNone/>
              <a:defRPr/>
            </a:lvl2pPr>
            <a:lvl3pPr>
              <a:buFontTx/>
              <a:buNone/>
              <a:defRPr/>
            </a:lvl3pPr>
            <a:lvl4pPr>
              <a:buFontTx/>
              <a:buNone/>
              <a:defRPr/>
            </a:lvl4pPr>
            <a:lvl5pPr>
              <a:buFontTx/>
              <a:buNone/>
              <a:defRPr/>
            </a:lvl5pPr>
          </a:lstStyle>
          <a:p>
            <a:pPr lvl="0"/>
            <a:r>
              <a:rPr lang="en-US"/>
              <a:t>Speaker Name</a:t>
            </a:r>
          </a:p>
        </p:txBody>
      </p:sp>
      <p:sp>
        <p:nvSpPr>
          <p:cNvPr id="25" name="Text Placeholder 6">
            <a:extLst>
              <a:ext uri="{FF2B5EF4-FFF2-40B4-BE49-F238E27FC236}">
                <a16:creationId xmlns:a16="http://schemas.microsoft.com/office/drawing/2014/main" id="{EF9417B4-F980-CBCF-0849-FC0F40CF0974}"/>
              </a:ext>
            </a:extLst>
          </p:cNvPr>
          <p:cNvSpPr>
            <a:spLocks noGrp="1"/>
          </p:cNvSpPr>
          <p:nvPr>
            <p:ph type="body" sz="quarter" idx="30" hasCustomPrompt="1"/>
          </p:nvPr>
        </p:nvSpPr>
        <p:spPr>
          <a:xfrm>
            <a:off x="4517548" y="4287562"/>
            <a:ext cx="2092257" cy="342900"/>
          </a:xfrm>
        </p:spPr>
        <p:txBody>
          <a:bodyPr/>
          <a:lstStyle>
            <a:lvl1pPr>
              <a:buFontTx/>
              <a:buNone/>
              <a:defRPr/>
            </a:lvl1pPr>
            <a:lvl2pPr>
              <a:buFontTx/>
              <a:buNone/>
              <a:defRPr/>
            </a:lvl2pPr>
            <a:lvl3pPr>
              <a:buFontTx/>
              <a:buNone/>
              <a:defRPr/>
            </a:lvl3pPr>
            <a:lvl4pPr>
              <a:buFontTx/>
              <a:buNone/>
              <a:defRPr/>
            </a:lvl4pPr>
            <a:lvl5pPr>
              <a:buFontTx/>
              <a:buNone/>
              <a:defRPr/>
            </a:lvl5pPr>
          </a:lstStyle>
          <a:p>
            <a:pPr lvl="0"/>
            <a:r>
              <a:rPr lang="en-US" dirty="0"/>
              <a:t>00:00 – 00:00 CE(S)T</a:t>
            </a:r>
          </a:p>
        </p:txBody>
      </p:sp>
      <p:sp>
        <p:nvSpPr>
          <p:cNvPr id="26" name="Text Placeholder 6">
            <a:extLst>
              <a:ext uri="{FF2B5EF4-FFF2-40B4-BE49-F238E27FC236}">
                <a16:creationId xmlns:a16="http://schemas.microsoft.com/office/drawing/2014/main" id="{9992A2D2-B2AA-75F4-7DFE-F7D9DECB94CD}"/>
              </a:ext>
            </a:extLst>
          </p:cNvPr>
          <p:cNvSpPr>
            <a:spLocks noGrp="1"/>
          </p:cNvSpPr>
          <p:nvPr>
            <p:ph type="body" sz="quarter" idx="31" hasCustomPrompt="1"/>
          </p:nvPr>
        </p:nvSpPr>
        <p:spPr>
          <a:xfrm>
            <a:off x="6923314" y="4287562"/>
            <a:ext cx="4811486" cy="342900"/>
          </a:xfrm>
        </p:spPr>
        <p:txBody>
          <a:bodyPr/>
          <a:lstStyle>
            <a:lvl1pPr>
              <a:buFontTx/>
              <a:buNone/>
              <a:defRPr b="1"/>
            </a:lvl1pPr>
            <a:lvl2pPr>
              <a:buFontTx/>
              <a:buNone/>
              <a:defRPr/>
            </a:lvl2pPr>
            <a:lvl3pPr>
              <a:buFontTx/>
              <a:buNone/>
              <a:defRPr/>
            </a:lvl3pPr>
            <a:lvl4pPr>
              <a:buFontTx/>
              <a:buNone/>
              <a:defRPr/>
            </a:lvl4pPr>
            <a:lvl5pPr>
              <a:buFontTx/>
              <a:buNone/>
              <a:defRPr/>
            </a:lvl5pPr>
          </a:lstStyle>
          <a:p>
            <a:pPr lvl="0"/>
            <a:r>
              <a:rPr lang="en-US"/>
              <a:t>Agenda Item</a:t>
            </a:r>
          </a:p>
        </p:txBody>
      </p:sp>
      <p:sp>
        <p:nvSpPr>
          <p:cNvPr id="27" name="Text Placeholder 6">
            <a:extLst>
              <a:ext uri="{FF2B5EF4-FFF2-40B4-BE49-F238E27FC236}">
                <a16:creationId xmlns:a16="http://schemas.microsoft.com/office/drawing/2014/main" id="{8C392DB6-62AD-B156-859C-0F56ED8F3A8B}"/>
              </a:ext>
            </a:extLst>
          </p:cNvPr>
          <p:cNvSpPr>
            <a:spLocks noGrp="1"/>
          </p:cNvSpPr>
          <p:nvPr>
            <p:ph type="body" sz="quarter" idx="32" hasCustomPrompt="1"/>
          </p:nvPr>
        </p:nvSpPr>
        <p:spPr>
          <a:xfrm>
            <a:off x="6923314" y="4630462"/>
            <a:ext cx="4811486" cy="342900"/>
          </a:xfrm>
        </p:spPr>
        <p:txBody>
          <a:bodyPr anchor="ctr">
            <a:normAutofit/>
          </a:bodyPr>
          <a:lstStyle>
            <a:lvl1pPr>
              <a:buFontTx/>
              <a:buNone/>
              <a:defRPr sz="1200" b="0">
                <a:solidFill>
                  <a:schemeClr val="accent1"/>
                </a:solidFill>
              </a:defRPr>
            </a:lvl1pPr>
            <a:lvl2pPr>
              <a:buFontTx/>
              <a:buNone/>
              <a:defRPr/>
            </a:lvl2pPr>
            <a:lvl3pPr>
              <a:buFontTx/>
              <a:buNone/>
              <a:defRPr/>
            </a:lvl3pPr>
            <a:lvl4pPr>
              <a:buFontTx/>
              <a:buNone/>
              <a:defRPr/>
            </a:lvl4pPr>
            <a:lvl5pPr>
              <a:buFontTx/>
              <a:buNone/>
              <a:defRPr/>
            </a:lvl5pPr>
          </a:lstStyle>
          <a:p>
            <a:pPr lvl="0"/>
            <a:r>
              <a:rPr lang="en-US"/>
              <a:t>Speaker Name</a:t>
            </a:r>
          </a:p>
        </p:txBody>
      </p:sp>
      <p:sp>
        <p:nvSpPr>
          <p:cNvPr id="28" name="Text Placeholder 6">
            <a:extLst>
              <a:ext uri="{FF2B5EF4-FFF2-40B4-BE49-F238E27FC236}">
                <a16:creationId xmlns:a16="http://schemas.microsoft.com/office/drawing/2014/main" id="{0C644DCB-1C81-669C-97B3-D83D83D29052}"/>
              </a:ext>
            </a:extLst>
          </p:cNvPr>
          <p:cNvSpPr>
            <a:spLocks noGrp="1"/>
          </p:cNvSpPr>
          <p:nvPr>
            <p:ph type="body" sz="quarter" idx="33" hasCustomPrompt="1"/>
          </p:nvPr>
        </p:nvSpPr>
        <p:spPr>
          <a:xfrm>
            <a:off x="4517548" y="5221054"/>
            <a:ext cx="2092257" cy="342900"/>
          </a:xfrm>
        </p:spPr>
        <p:txBody>
          <a:bodyPr/>
          <a:lstStyle>
            <a:lvl1pPr>
              <a:buFontTx/>
              <a:buNone/>
              <a:defRPr/>
            </a:lvl1pPr>
            <a:lvl2pPr>
              <a:buFontTx/>
              <a:buNone/>
              <a:defRPr/>
            </a:lvl2pPr>
            <a:lvl3pPr>
              <a:buFontTx/>
              <a:buNone/>
              <a:defRPr/>
            </a:lvl3pPr>
            <a:lvl4pPr>
              <a:buFontTx/>
              <a:buNone/>
              <a:defRPr/>
            </a:lvl4pPr>
            <a:lvl5pPr>
              <a:buFontTx/>
              <a:buNone/>
              <a:defRPr/>
            </a:lvl5pPr>
          </a:lstStyle>
          <a:p>
            <a:pPr lvl="0"/>
            <a:r>
              <a:rPr lang="en-US" dirty="0"/>
              <a:t>00:00 – 00:00 CE(S)T</a:t>
            </a:r>
          </a:p>
        </p:txBody>
      </p:sp>
      <p:sp>
        <p:nvSpPr>
          <p:cNvPr id="29" name="Text Placeholder 6">
            <a:extLst>
              <a:ext uri="{FF2B5EF4-FFF2-40B4-BE49-F238E27FC236}">
                <a16:creationId xmlns:a16="http://schemas.microsoft.com/office/drawing/2014/main" id="{C3521FE9-C7ED-4AAA-BD93-43857B210DBE}"/>
              </a:ext>
            </a:extLst>
          </p:cNvPr>
          <p:cNvSpPr>
            <a:spLocks noGrp="1"/>
          </p:cNvSpPr>
          <p:nvPr>
            <p:ph type="body" sz="quarter" idx="34" hasCustomPrompt="1"/>
          </p:nvPr>
        </p:nvSpPr>
        <p:spPr>
          <a:xfrm>
            <a:off x="6923314" y="5221054"/>
            <a:ext cx="4811486" cy="342900"/>
          </a:xfrm>
        </p:spPr>
        <p:txBody>
          <a:bodyPr/>
          <a:lstStyle>
            <a:lvl1pPr>
              <a:buFontTx/>
              <a:buNone/>
              <a:defRPr b="1"/>
            </a:lvl1pPr>
            <a:lvl2pPr>
              <a:buFontTx/>
              <a:buNone/>
              <a:defRPr/>
            </a:lvl2pPr>
            <a:lvl3pPr>
              <a:buFontTx/>
              <a:buNone/>
              <a:defRPr/>
            </a:lvl3pPr>
            <a:lvl4pPr>
              <a:buFontTx/>
              <a:buNone/>
              <a:defRPr/>
            </a:lvl4pPr>
            <a:lvl5pPr>
              <a:buFontTx/>
              <a:buNone/>
              <a:defRPr/>
            </a:lvl5pPr>
          </a:lstStyle>
          <a:p>
            <a:pPr lvl="0"/>
            <a:r>
              <a:rPr lang="en-US"/>
              <a:t>Agenda Item</a:t>
            </a:r>
          </a:p>
        </p:txBody>
      </p:sp>
      <p:sp>
        <p:nvSpPr>
          <p:cNvPr id="30" name="Text Placeholder 6">
            <a:extLst>
              <a:ext uri="{FF2B5EF4-FFF2-40B4-BE49-F238E27FC236}">
                <a16:creationId xmlns:a16="http://schemas.microsoft.com/office/drawing/2014/main" id="{601423FB-3F25-4D86-F7B2-3D309B0353C0}"/>
              </a:ext>
            </a:extLst>
          </p:cNvPr>
          <p:cNvSpPr>
            <a:spLocks noGrp="1"/>
          </p:cNvSpPr>
          <p:nvPr>
            <p:ph type="body" sz="quarter" idx="35" hasCustomPrompt="1"/>
          </p:nvPr>
        </p:nvSpPr>
        <p:spPr>
          <a:xfrm>
            <a:off x="6923314" y="5563954"/>
            <a:ext cx="4811486" cy="342900"/>
          </a:xfrm>
        </p:spPr>
        <p:txBody>
          <a:bodyPr anchor="ctr">
            <a:normAutofit/>
          </a:bodyPr>
          <a:lstStyle>
            <a:lvl1pPr>
              <a:buFontTx/>
              <a:buNone/>
              <a:defRPr sz="1200" b="0">
                <a:solidFill>
                  <a:schemeClr val="accent1"/>
                </a:solidFill>
              </a:defRPr>
            </a:lvl1pPr>
            <a:lvl2pPr>
              <a:buFontTx/>
              <a:buNone/>
              <a:defRPr/>
            </a:lvl2pPr>
            <a:lvl3pPr>
              <a:buFontTx/>
              <a:buNone/>
              <a:defRPr/>
            </a:lvl3pPr>
            <a:lvl4pPr>
              <a:buFontTx/>
              <a:buNone/>
              <a:defRPr/>
            </a:lvl4pPr>
            <a:lvl5pPr>
              <a:buFontTx/>
              <a:buNone/>
              <a:defRPr/>
            </a:lvl5pPr>
          </a:lstStyle>
          <a:p>
            <a:pPr lvl="0"/>
            <a:r>
              <a:rPr lang="en-US"/>
              <a:t>Speaker Name</a:t>
            </a:r>
          </a:p>
        </p:txBody>
      </p:sp>
      <p:pic>
        <p:nvPicPr>
          <p:cNvPr id="2" name="Graphic 1">
            <a:extLst>
              <a:ext uri="{FF2B5EF4-FFF2-40B4-BE49-F238E27FC236}">
                <a16:creationId xmlns:a16="http://schemas.microsoft.com/office/drawing/2014/main" id="{8AF008ED-6AE3-5C8F-B5CA-6CE9CF6BB1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3033988"/>
            <a:ext cx="3735976" cy="3959622"/>
          </a:xfrm>
          <a:prstGeom prst="rect">
            <a:avLst/>
          </a:prstGeom>
        </p:spPr>
      </p:pic>
      <p:sp>
        <p:nvSpPr>
          <p:cNvPr id="3" name="Text Placeholder 7">
            <a:extLst>
              <a:ext uri="{FF2B5EF4-FFF2-40B4-BE49-F238E27FC236}">
                <a16:creationId xmlns:a16="http://schemas.microsoft.com/office/drawing/2014/main" id="{B11980F8-3012-E149-A48D-0980AA52E175}"/>
              </a:ext>
            </a:extLst>
          </p:cNvPr>
          <p:cNvSpPr>
            <a:spLocks noGrp="1"/>
          </p:cNvSpPr>
          <p:nvPr>
            <p:ph type="body" sz="quarter" idx="13" hasCustomPrompt="1"/>
          </p:nvPr>
        </p:nvSpPr>
        <p:spPr>
          <a:xfrm>
            <a:off x="4517548" y="457213"/>
            <a:ext cx="6636406"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33751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2">
    <p:spTree>
      <p:nvGrpSpPr>
        <p:cNvPr id="1" name=""/>
        <p:cNvGrpSpPr/>
        <p:nvPr/>
      </p:nvGrpSpPr>
      <p:grpSpPr>
        <a:xfrm>
          <a:off x="0" y="0"/>
          <a:ext cx="0" cy="0"/>
          <a:chOff x="0" y="0"/>
          <a:chExt cx="0" cy="0"/>
        </a:xfrm>
      </p:grpSpPr>
      <p:sp>
        <p:nvSpPr>
          <p:cNvPr id="9" name="Foliennummer">
            <a:extLst>
              <a:ext uri="{FF2B5EF4-FFF2-40B4-BE49-F238E27FC236}">
                <a16:creationId xmlns:a16="http://schemas.microsoft.com/office/drawing/2014/main" id="{FDF6C2CD-6BD8-4B67-BD53-2F14D2B3AB43}"/>
              </a:ext>
            </a:extLst>
          </p:cNvPr>
          <p:cNvSpPr>
            <a:spLocks noGrp="1"/>
          </p:cNvSpPr>
          <p:nvPr>
            <p:ph type="sldNum" sz="quarter" idx="12"/>
          </p:nvPr>
        </p:nvSpPr>
        <p:spPr/>
        <p:txBody>
          <a:bodyPr/>
          <a:lstStyle/>
          <a:p>
            <a:fld id="{0DEE70A6-3D65-4158-A0A9-DD979EB5139B}" type="slidenum">
              <a:rPr lang="de-DE" smtClean="0"/>
              <a:pPr/>
              <a:t>‹Nr.›</a:t>
            </a:fld>
            <a:endParaRPr lang="de-DE"/>
          </a:p>
        </p:txBody>
      </p:sp>
      <p:sp>
        <p:nvSpPr>
          <p:cNvPr id="8" name="Fußzeile">
            <a:extLst>
              <a:ext uri="{FF2B5EF4-FFF2-40B4-BE49-F238E27FC236}">
                <a16:creationId xmlns:a16="http://schemas.microsoft.com/office/drawing/2014/main" id="{BE142E60-B4CD-4D7B-A944-B9446EC1878E}"/>
              </a:ext>
            </a:extLst>
          </p:cNvPr>
          <p:cNvSpPr>
            <a:spLocks noGrp="1"/>
          </p:cNvSpPr>
          <p:nvPr>
            <p:ph type="ftr" sz="quarter" idx="11"/>
          </p:nvPr>
        </p:nvSpPr>
        <p:spPr/>
        <p:txBody>
          <a:bodyPr/>
          <a:lstStyle/>
          <a:p>
            <a:r>
              <a:rPr lang="en-US"/>
              <a:t>© 2026 Catena-X or a Catena-X affiliate company. All rights reserved.​</a:t>
            </a:r>
            <a:endParaRPr lang="de-DE"/>
          </a:p>
        </p:txBody>
      </p:sp>
      <p:sp>
        <p:nvSpPr>
          <p:cNvPr id="20" name="Zeit">
            <a:extLst>
              <a:ext uri="{FF2B5EF4-FFF2-40B4-BE49-F238E27FC236}">
                <a16:creationId xmlns:a16="http://schemas.microsoft.com/office/drawing/2014/main" id="{6B29741C-B5C6-485B-93EE-5298179797B2}"/>
              </a:ext>
            </a:extLst>
          </p:cNvPr>
          <p:cNvSpPr>
            <a:spLocks noGrp="1"/>
          </p:cNvSpPr>
          <p:nvPr>
            <p:ph type="body" orient="vert" idx="21" hasCustomPrompt="1"/>
          </p:nvPr>
        </p:nvSpPr>
        <p:spPr>
          <a:xfrm>
            <a:off x="6113048" y="1485900"/>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00:00 Uhr - 00:00 Uhr</a:t>
            </a:r>
          </a:p>
        </p:txBody>
      </p:sp>
      <p:sp>
        <p:nvSpPr>
          <p:cNvPr id="10" name="Agendapunkt Text">
            <a:extLst>
              <a:ext uri="{FF2B5EF4-FFF2-40B4-BE49-F238E27FC236}">
                <a16:creationId xmlns:a16="http://schemas.microsoft.com/office/drawing/2014/main" id="{1B4371A6-619E-47B5-9309-6F2E6B457C0C}"/>
              </a:ext>
            </a:extLst>
          </p:cNvPr>
          <p:cNvSpPr>
            <a:spLocks noGrp="1"/>
          </p:cNvSpPr>
          <p:nvPr>
            <p:ph type="body" orient="vert" idx="1" hasCustomPrompt="1"/>
          </p:nvPr>
        </p:nvSpPr>
        <p:spPr>
          <a:xfrm>
            <a:off x="1462221" y="1485900"/>
            <a:ext cx="4402551" cy="495287"/>
          </a:xfrm>
        </p:spPr>
        <p:txBody>
          <a:bodyPr vert="horz" anchor="ctr" anchorCtr="0">
            <a:normAutofit/>
          </a:bodyPr>
          <a:lstStyle>
            <a:lvl1pPr marL="0" indent="0">
              <a:spcBef>
                <a:spcPts val="0"/>
              </a:spcBef>
              <a:spcAft>
                <a:spcPts val="0"/>
              </a:spcAft>
              <a:buFont typeface="Arial" panose="020B0604020202020204" pitchFamily="34" charset="0"/>
              <a:buNone/>
              <a:defRPr sz="1400"/>
            </a:lvl1pPr>
            <a:lvl2pPr marL="0" indent="0">
              <a:spcBef>
                <a:spcPts val="0"/>
              </a:spcBef>
              <a:spcAft>
                <a:spcPts val="0"/>
              </a:spcAft>
              <a:buFont typeface="Arial" panose="020B0604020202020204" pitchFamily="34" charset="0"/>
              <a:buNone/>
              <a:defRPr/>
            </a:lvl2pPr>
            <a:lvl9pPr>
              <a:defRPr/>
            </a:lvl9pPr>
          </a:lstStyle>
          <a:p>
            <a:pPr lvl="0"/>
            <a:r>
              <a:rPr lang="de-DE" dirty="0"/>
              <a:t>Add Agenda Point </a:t>
            </a:r>
            <a:r>
              <a:rPr lang="de-DE" dirty="0" err="1"/>
              <a:t>here</a:t>
            </a:r>
            <a:endParaRPr lang="de-DE" dirty="0"/>
          </a:p>
        </p:txBody>
      </p:sp>
      <p:sp>
        <p:nvSpPr>
          <p:cNvPr id="7" name="Datum">
            <a:extLst>
              <a:ext uri="{FF2B5EF4-FFF2-40B4-BE49-F238E27FC236}">
                <a16:creationId xmlns:a16="http://schemas.microsoft.com/office/drawing/2014/main" id="{116F96FC-C08E-42D2-833A-85B23920E36F}"/>
              </a:ext>
            </a:extLst>
          </p:cNvPr>
          <p:cNvSpPr>
            <a:spLocks noGrp="1"/>
          </p:cNvSpPr>
          <p:nvPr>
            <p:ph type="dt" sz="half" idx="10"/>
          </p:nvPr>
        </p:nvSpPr>
        <p:spPr/>
        <p:txBody>
          <a:bodyPr/>
          <a:lstStyle/>
          <a:p>
            <a:fld id="{0CDFB204-8A29-0649-AE09-050D603214F1}" type="datetime1">
              <a:rPr lang="de-DE" smtClean="0"/>
              <a:t>25.08.26</a:t>
            </a:fld>
            <a:endParaRPr lang="de-DE"/>
          </a:p>
        </p:txBody>
      </p:sp>
      <p:sp>
        <p:nvSpPr>
          <p:cNvPr id="3" name="Title 2">
            <a:extLst>
              <a:ext uri="{FF2B5EF4-FFF2-40B4-BE49-F238E27FC236}">
                <a16:creationId xmlns:a16="http://schemas.microsoft.com/office/drawing/2014/main" id="{4799A8C4-CDB0-EFEA-7FF4-A5F2B640EF74}"/>
              </a:ext>
            </a:extLst>
          </p:cNvPr>
          <p:cNvSpPr>
            <a:spLocks noGrp="1"/>
          </p:cNvSpPr>
          <p:nvPr>
            <p:ph type="title"/>
          </p:nvPr>
        </p:nvSpPr>
        <p:spPr/>
        <p:txBody>
          <a:bodyPr/>
          <a:lstStyle/>
          <a:p>
            <a:r>
              <a:rPr lang="en-US" dirty="0"/>
              <a:t>Click to edit Master title style</a:t>
            </a:r>
          </a:p>
        </p:txBody>
      </p:sp>
      <p:sp>
        <p:nvSpPr>
          <p:cNvPr id="26" name="Agendapunkt Text">
            <a:extLst>
              <a:ext uri="{FF2B5EF4-FFF2-40B4-BE49-F238E27FC236}">
                <a16:creationId xmlns:a16="http://schemas.microsoft.com/office/drawing/2014/main" id="{AC72435E-0360-8987-4A1F-527B2038FBDF}"/>
              </a:ext>
            </a:extLst>
          </p:cNvPr>
          <p:cNvSpPr>
            <a:spLocks noGrp="1"/>
          </p:cNvSpPr>
          <p:nvPr>
            <p:ph type="body" orient="vert" idx="35" hasCustomPrompt="1"/>
          </p:nvPr>
        </p:nvSpPr>
        <p:spPr>
          <a:xfrm>
            <a:off x="461112" y="1485900"/>
            <a:ext cx="752834" cy="495287"/>
          </a:xfrm>
        </p:spPr>
        <p:txBody>
          <a:bodyPr vert="horz" anchor="b" anchorCtr="0">
            <a:normAutofit/>
          </a:bodyPr>
          <a:lstStyle>
            <a:lvl1pPr marL="0" indent="0">
              <a:spcBef>
                <a:spcPts val="0"/>
              </a:spcBef>
              <a:spcAft>
                <a:spcPts val="0"/>
              </a:spcAft>
              <a:buFont typeface="Arial" panose="020B0604020202020204" pitchFamily="34" charset="0"/>
              <a:buNone/>
              <a:defRPr sz="2800">
                <a:solidFill>
                  <a:schemeClr val="accent1"/>
                </a:solidFill>
              </a:defRPr>
            </a:lvl1pPr>
            <a:lvl2pPr marL="0" indent="0">
              <a:spcBef>
                <a:spcPts val="0"/>
              </a:spcBef>
              <a:spcAft>
                <a:spcPts val="0"/>
              </a:spcAft>
              <a:buFont typeface="Arial" panose="020B0604020202020204" pitchFamily="34" charset="0"/>
              <a:buNone/>
              <a:defRPr/>
            </a:lvl2pPr>
            <a:lvl9pPr>
              <a:defRPr/>
            </a:lvl9pPr>
          </a:lstStyle>
          <a:p>
            <a:pPr lvl="0"/>
            <a:r>
              <a:rPr lang="de-DE" dirty="0"/>
              <a:t>00.</a:t>
            </a:r>
          </a:p>
        </p:txBody>
      </p:sp>
      <p:sp>
        <p:nvSpPr>
          <p:cNvPr id="40" name="Zeit">
            <a:extLst>
              <a:ext uri="{FF2B5EF4-FFF2-40B4-BE49-F238E27FC236}">
                <a16:creationId xmlns:a16="http://schemas.microsoft.com/office/drawing/2014/main" id="{C62F5369-4BB3-D807-42C2-8E1B06FA3644}"/>
              </a:ext>
            </a:extLst>
          </p:cNvPr>
          <p:cNvSpPr>
            <a:spLocks noGrp="1"/>
          </p:cNvSpPr>
          <p:nvPr>
            <p:ph type="body" orient="vert" idx="36" hasCustomPrompt="1"/>
          </p:nvPr>
        </p:nvSpPr>
        <p:spPr>
          <a:xfrm>
            <a:off x="6113048" y="2163817"/>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00:00 Uhr - 00:00 Uhr</a:t>
            </a:r>
          </a:p>
        </p:txBody>
      </p:sp>
      <p:sp>
        <p:nvSpPr>
          <p:cNvPr id="41" name="Agendapunkt Text">
            <a:extLst>
              <a:ext uri="{FF2B5EF4-FFF2-40B4-BE49-F238E27FC236}">
                <a16:creationId xmlns:a16="http://schemas.microsoft.com/office/drawing/2014/main" id="{2F2A8032-8E02-2FEB-C6BA-628FAC441E88}"/>
              </a:ext>
            </a:extLst>
          </p:cNvPr>
          <p:cNvSpPr>
            <a:spLocks noGrp="1"/>
          </p:cNvSpPr>
          <p:nvPr>
            <p:ph type="body" orient="vert" idx="37" hasCustomPrompt="1"/>
          </p:nvPr>
        </p:nvSpPr>
        <p:spPr>
          <a:xfrm>
            <a:off x="1462221" y="2163817"/>
            <a:ext cx="4402551" cy="495287"/>
          </a:xfrm>
        </p:spPr>
        <p:txBody>
          <a:bodyPr vert="horz" anchor="ctr" anchorCtr="0">
            <a:normAutofit/>
          </a:bodyPr>
          <a:lstStyle>
            <a:lvl1pPr marL="0" indent="0">
              <a:spcBef>
                <a:spcPts val="0"/>
              </a:spcBef>
              <a:spcAft>
                <a:spcPts val="0"/>
              </a:spcAft>
              <a:buFont typeface="Arial" panose="020B0604020202020204" pitchFamily="34" charset="0"/>
              <a:buNone/>
              <a:defRPr sz="1400"/>
            </a:lvl1pPr>
            <a:lvl2pPr marL="0" indent="0">
              <a:spcBef>
                <a:spcPts val="0"/>
              </a:spcBef>
              <a:spcAft>
                <a:spcPts val="0"/>
              </a:spcAft>
              <a:buFont typeface="Arial" panose="020B0604020202020204" pitchFamily="34" charset="0"/>
              <a:buNone/>
              <a:defRPr/>
            </a:lvl2pPr>
            <a:lvl9pPr>
              <a:defRPr/>
            </a:lvl9pPr>
          </a:lstStyle>
          <a:p>
            <a:pPr lvl="0"/>
            <a:r>
              <a:rPr lang="de-DE" dirty="0"/>
              <a:t>Add Agenda Point </a:t>
            </a:r>
            <a:r>
              <a:rPr lang="de-DE" dirty="0" err="1"/>
              <a:t>here</a:t>
            </a:r>
            <a:endParaRPr lang="de-DE" dirty="0"/>
          </a:p>
        </p:txBody>
      </p:sp>
      <p:sp>
        <p:nvSpPr>
          <p:cNvPr id="42" name="Agendapunkt Text">
            <a:extLst>
              <a:ext uri="{FF2B5EF4-FFF2-40B4-BE49-F238E27FC236}">
                <a16:creationId xmlns:a16="http://schemas.microsoft.com/office/drawing/2014/main" id="{42A997B6-BC02-DF46-1824-94CB228F43ED}"/>
              </a:ext>
            </a:extLst>
          </p:cNvPr>
          <p:cNvSpPr>
            <a:spLocks noGrp="1"/>
          </p:cNvSpPr>
          <p:nvPr>
            <p:ph type="body" orient="vert" idx="38" hasCustomPrompt="1"/>
          </p:nvPr>
        </p:nvSpPr>
        <p:spPr>
          <a:xfrm>
            <a:off x="461112" y="2163817"/>
            <a:ext cx="752834" cy="495287"/>
          </a:xfrm>
        </p:spPr>
        <p:txBody>
          <a:bodyPr vert="horz" anchor="b" anchorCtr="0">
            <a:normAutofit/>
          </a:bodyPr>
          <a:lstStyle>
            <a:lvl1pPr marL="0" indent="0">
              <a:spcBef>
                <a:spcPts val="0"/>
              </a:spcBef>
              <a:spcAft>
                <a:spcPts val="0"/>
              </a:spcAft>
              <a:buFont typeface="Arial" panose="020B0604020202020204" pitchFamily="34" charset="0"/>
              <a:buNone/>
              <a:defRPr sz="2800">
                <a:solidFill>
                  <a:schemeClr val="accent1"/>
                </a:solidFill>
              </a:defRPr>
            </a:lvl1pPr>
            <a:lvl2pPr marL="0" indent="0">
              <a:spcBef>
                <a:spcPts val="0"/>
              </a:spcBef>
              <a:spcAft>
                <a:spcPts val="0"/>
              </a:spcAft>
              <a:buFont typeface="Arial" panose="020B0604020202020204" pitchFamily="34" charset="0"/>
              <a:buNone/>
              <a:defRPr/>
            </a:lvl2pPr>
            <a:lvl9pPr>
              <a:defRPr/>
            </a:lvl9pPr>
          </a:lstStyle>
          <a:p>
            <a:pPr lvl="0"/>
            <a:r>
              <a:rPr lang="de-DE" dirty="0"/>
              <a:t>00.</a:t>
            </a:r>
          </a:p>
        </p:txBody>
      </p:sp>
      <p:sp>
        <p:nvSpPr>
          <p:cNvPr id="43" name="Zeit">
            <a:extLst>
              <a:ext uri="{FF2B5EF4-FFF2-40B4-BE49-F238E27FC236}">
                <a16:creationId xmlns:a16="http://schemas.microsoft.com/office/drawing/2014/main" id="{65D3A0EB-6B9F-3FE8-AA1C-FD694EACA291}"/>
              </a:ext>
            </a:extLst>
          </p:cNvPr>
          <p:cNvSpPr>
            <a:spLocks noGrp="1"/>
          </p:cNvSpPr>
          <p:nvPr>
            <p:ph type="body" orient="vert" idx="39" hasCustomPrompt="1"/>
          </p:nvPr>
        </p:nvSpPr>
        <p:spPr>
          <a:xfrm>
            <a:off x="6113048" y="2841734"/>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00:00 Uhr - 00:00 Uhr</a:t>
            </a:r>
          </a:p>
        </p:txBody>
      </p:sp>
      <p:sp>
        <p:nvSpPr>
          <p:cNvPr id="44" name="Agendapunkt Text">
            <a:extLst>
              <a:ext uri="{FF2B5EF4-FFF2-40B4-BE49-F238E27FC236}">
                <a16:creationId xmlns:a16="http://schemas.microsoft.com/office/drawing/2014/main" id="{C4C2DB7E-8128-2CB4-A10F-92011DCDA700}"/>
              </a:ext>
            </a:extLst>
          </p:cNvPr>
          <p:cNvSpPr>
            <a:spLocks noGrp="1"/>
          </p:cNvSpPr>
          <p:nvPr>
            <p:ph type="body" orient="vert" idx="40" hasCustomPrompt="1"/>
          </p:nvPr>
        </p:nvSpPr>
        <p:spPr>
          <a:xfrm>
            <a:off x="1462221" y="2841734"/>
            <a:ext cx="4402551" cy="495287"/>
          </a:xfrm>
        </p:spPr>
        <p:txBody>
          <a:bodyPr vert="horz" anchor="ctr" anchorCtr="0">
            <a:normAutofit/>
          </a:bodyPr>
          <a:lstStyle>
            <a:lvl1pPr marL="0" indent="0">
              <a:spcBef>
                <a:spcPts val="0"/>
              </a:spcBef>
              <a:spcAft>
                <a:spcPts val="0"/>
              </a:spcAft>
              <a:buFont typeface="Arial" panose="020B0604020202020204" pitchFamily="34" charset="0"/>
              <a:buNone/>
              <a:defRPr sz="1400"/>
            </a:lvl1pPr>
            <a:lvl2pPr marL="0" indent="0">
              <a:spcBef>
                <a:spcPts val="0"/>
              </a:spcBef>
              <a:spcAft>
                <a:spcPts val="0"/>
              </a:spcAft>
              <a:buFont typeface="Arial" panose="020B0604020202020204" pitchFamily="34" charset="0"/>
              <a:buNone/>
              <a:defRPr/>
            </a:lvl2pPr>
            <a:lvl9pPr>
              <a:defRPr/>
            </a:lvl9pPr>
          </a:lstStyle>
          <a:p>
            <a:pPr lvl="0"/>
            <a:r>
              <a:rPr lang="de-DE" dirty="0"/>
              <a:t>Add Agenda Point </a:t>
            </a:r>
            <a:r>
              <a:rPr lang="de-DE" dirty="0" err="1"/>
              <a:t>here</a:t>
            </a:r>
            <a:endParaRPr lang="de-DE" dirty="0"/>
          </a:p>
        </p:txBody>
      </p:sp>
      <p:sp>
        <p:nvSpPr>
          <p:cNvPr id="45" name="Agendapunkt Text">
            <a:extLst>
              <a:ext uri="{FF2B5EF4-FFF2-40B4-BE49-F238E27FC236}">
                <a16:creationId xmlns:a16="http://schemas.microsoft.com/office/drawing/2014/main" id="{01BB6879-7CC2-4732-99FD-464FF678608A}"/>
              </a:ext>
            </a:extLst>
          </p:cNvPr>
          <p:cNvSpPr>
            <a:spLocks noGrp="1"/>
          </p:cNvSpPr>
          <p:nvPr>
            <p:ph type="body" orient="vert" idx="41" hasCustomPrompt="1"/>
          </p:nvPr>
        </p:nvSpPr>
        <p:spPr>
          <a:xfrm>
            <a:off x="461112" y="2841734"/>
            <a:ext cx="752834" cy="495287"/>
          </a:xfrm>
        </p:spPr>
        <p:txBody>
          <a:bodyPr vert="horz" anchor="b" anchorCtr="0">
            <a:normAutofit/>
          </a:bodyPr>
          <a:lstStyle>
            <a:lvl1pPr marL="0" indent="0">
              <a:spcBef>
                <a:spcPts val="0"/>
              </a:spcBef>
              <a:spcAft>
                <a:spcPts val="0"/>
              </a:spcAft>
              <a:buFont typeface="Arial" panose="020B0604020202020204" pitchFamily="34" charset="0"/>
              <a:buNone/>
              <a:defRPr sz="2800">
                <a:solidFill>
                  <a:schemeClr val="accent1"/>
                </a:solidFill>
              </a:defRPr>
            </a:lvl1pPr>
            <a:lvl2pPr marL="0" indent="0">
              <a:spcBef>
                <a:spcPts val="0"/>
              </a:spcBef>
              <a:spcAft>
                <a:spcPts val="0"/>
              </a:spcAft>
              <a:buFont typeface="Arial" panose="020B0604020202020204" pitchFamily="34" charset="0"/>
              <a:buNone/>
              <a:defRPr/>
            </a:lvl2pPr>
            <a:lvl9pPr>
              <a:defRPr/>
            </a:lvl9pPr>
          </a:lstStyle>
          <a:p>
            <a:pPr lvl="0"/>
            <a:r>
              <a:rPr lang="de-DE" dirty="0"/>
              <a:t>00.</a:t>
            </a:r>
          </a:p>
        </p:txBody>
      </p:sp>
      <p:sp>
        <p:nvSpPr>
          <p:cNvPr id="46" name="Zeit">
            <a:extLst>
              <a:ext uri="{FF2B5EF4-FFF2-40B4-BE49-F238E27FC236}">
                <a16:creationId xmlns:a16="http://schemas.microsoft.com/office/drawing/2014/main" id="{CA9D5031-C57A-A8D9-186A-364C218656EF}"/>
              </a:ext>
            </a:extLst>
          </p:cNvPr>
          <p:cNvSpPr>
            <a:spLocks noGrp="1"/>
          </p:cNvSpPr>
          <p:nvPr>
            <p:ph type="body" orient="vert" idx="42" hasCustomPrompt="1"/>
          </p:nvPr>
        </p:nvSpPr>
        <p:spPr>
          <a:xfrm>
            <a:off x="6113048" y="3519651"/>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00:00 Uhr - 00:00 Uhr</a:t>
            </a:r>
          </a:p>
        </p:txBody>
      </p:sp>
      <p:sp>
        <p:nvSpPr>
          <p:cNvPr id="47" name="Agendapunkt Text">
            <a:extLst>
              <a:ext uri="{FF2B5EF4-FFF2-40B4-BE49-F238E27FC236}">
                <a16:creationId xmlns:a16="http://schemas.microsoft.com/office/drawing/2014/main" id="{131E94A6-63B7-A66B-0DA8-E72506291826}"/>
              </a:ext>
            </a:extLst>
          </p:cNvPr>
          <p:cNvSpPr>
            <a:spLocks noGrp="1"/>
          </p:cNvSpPr>
          <p:nvPr>
            <p:ph type="body" orient="vert" idx="43" hasCustomPrompt="1"/>
          </p:nvPr>
        </p:nvSpPr>
        <p:spPr>
          <a:xfrm>
            <a:off x="1462221" y="3519651"/>
            <a:ext cx="4402551" cy="495287"/>
          </a:xfrm>
        </p:spPr>
        <p:txBody>
          <a:bodyPr vert="horz" anchor="ctr" anchorCtr="0">
            <a:normAutofit/>
          </a:bodyPr>
          <a:lstStyle>
            <a:lvl1pPr marL="0" indent="0">
              <a:spcBef>
                <a:spcPts val="0"/>
              </a:spcBef>
              <a:spcAft>
                <a:spcPts val="0"/>
              </a:spcAft>
              <a:buFont typeface="Arial" panose="020B0604020202020204" pitchFamily="34" charset="0"/>
              <a:buNone/>
              <a:defRPr sz="1400"/>
            </a:lvl1pPr>
            <a:lvl2pPr marL="0" indent="0">
              <a:spcBef>
                <a:spcPts val="0"/>
              </a:spcBef>
              <a:spcAft>
                <a:spcPts val="0"/>
              </a:spcAft>
              <a:buFont typeface="Arial" panose="020B0604020202020204" pitchFamily="34" charset="0"/>
              <a:buNone/>
              <a:defRPr/>
            </a:lvl2pPr>
            <a:lvl9pPr>
              <a:defRPr/>
            </a:lvl9pPr>
          </a:lstStyle>
          <a:p>
            <a:pPr lvl="0"/>
            <a:r>
              <a:rPr lang="de-DE" dirty="0"/>
              <a:t>Add Agenda Point </a:t>
            </a:r>
            <a:r>
              <a:rPr lang="de-DE" dirty="0" err="1"/>
              <a:t>here</a:t>
            </a:r>
            <a:endParaRPr lang="de-DE" dirty="0"/>
          </a:p>
        </p:txBody>
      </p:sp>
      <p:sp>
        <p:nvSpPr>
          <p:cNvPr id="48" name="Agendapunkt Text">
            <a:extLst>
              <a:ext uri="{FF2B5EF4-FFF2-40B4-BE49-F238E27FC236}">
                <a16:creationId xmlns:a16="http://schemas.microsoft.com/office/drawing/2014/main" id="{4CD48BEA-14A2-95ED-2B3D-1B7E0B45680E}"/>
              </a:ext>
            </a:extLst>
          </p:cNvPr>
          <p:cNvSpPr>
            <a:spLocks noGrp="1"/>
          </p:cNvSpPr>
          <p:nvPr>
            <p:ph type="body" orient="vert" idx="44" hasCustomPrompt="1"/>
          </p:nvPr>
        </p:nvSpPr>
        <p:spPr>
          <a:xfrm>
            <a:off x="461112" y="3519651"/>
            <a:ext cx="752834" cy="495287"/>
          </a:xfrm>
        </p:spPr>
        <p:txBody>
          <a:bodyPr vert="horz" anchor="b" anchorCtr="0">
            <a:normAutofit/>
          </a:bodyPr>
          <a:lstStyle>
            <a:lvl1pPr marL="0" indent="0">
              <a:spcBef>
                <a:spcPts val="0"/>
              </a:spcBef>
              <a:spcAft>
                <a:spcPts val="0"/>
              </a:spcAft>
              <a:buFont typeface="Arial" panose="020B0604020202020204" pitchFamily="34" charset="0"/>
              <a:buNone/>
              <a:defRPr sz="2800">
                <a:solidFill>
                  <a:schemeClr val="accent1"/>
                </a:solidFill>
              </a:defRPr>
            </a:lvl1pPr>
            <a:lvl2pPr marL="0" indent="0">
              <a:spcBef>
                <a:spcPts val="0"/>
              </a:spcBef>
              <a:spcAft>
                <a:spcPts val="0"/>
              </a:spcAft>
              <a:buFont typeface="Arial" panose="020B0604020202020204" pitchFamily="34" charset="0"/>
              <a:buNone/>
              <a:defRPr/>
            </a:lvl2pPr>
            <a:lvl9pPr>
              <a:defRPr/>
            </a:lvl9pPr>
          </a:lstStyle>
          <a:p>
            <a:pPr lvl="0"/>
            <a:r>
              <a:rPr lang="de-DE" dirty="0"/>
              <a:t>00.</a:t>
            </a:r>
          </a:p>
        </p:txBody>
      </p:sp>
      <p:sp>
        <p:nvSpPr>
          <p:cNvPr id="49" name="Zeit">
            <a:extLst>
              <a:ext uri="{FF2B5EF4-FFF2-40B4-BE49-F238E27FC236}">
                <a16:creationId xmlns:a16="http://schemas.microsoft.com/office/drawing/2014/main" id="{841C16CF-90C5-DA8E-E72C-FC19EA246D70}"/>
              </a:ext>
            </a:extLst>
          </p:cNvPr>
          <p:cNvSpPr>
            <a:spLocks noGrp="1"/>
          </p:cNvSpPr>
          <p:nvPr>
            <p:ph type="body" orient="vert" idx="45" hasCustomPrompt="1"/>
          </p:nvPr>
        </p:nvSpPr>
        <p:spPr>
          <a:xfrm>
            <a:off x="6113048" y="4197568"/>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00:00 Uhr - 00:00 Uhr</a:t>
            </a:r>
          </a:p>
        </p:txBody>
      </p:sp>
      <p:sp>
        <p:nvSpPr>
          <p:cNvPr id="50" name="Agendapunkt Text">
            <a:extLst>
              <a:ext uri="{FF2B5EF4-FFF2-40B4-BE49-F238E27FC236}">
                <a16:creationId xmlns:a16="http://schemas.microsoft.com/office/drawing/2014/main" id="{4509CC7D-1ABB-05A4-7629-9DE2D75193A2}"/>
              </a:ext>
            </a:extLst>
          </p:cNvPr>
          <p:cNvSpPr>
            <a:spLocks noGrp="1"/>
          </p:cNvSpPr>
          <p:nvPr>
            <p:ph type="body" orient="vert" idx="46" hasCustomPrompt="1"/>
          </p:nvPr>
        </p:nvSpPr>
        <p:spPr>
          <a:xfrm>
            <a:off x="1462221" y="4197568"/>
            <a:ext cx="4402551" cy="495287"/>
          </a:xfrm>
        </p:spPr>
        <p:txBody>
          <a:bodyPr vert="horz" anchor="ctr" anchorCtr="0">
            <a:normAutofit/>
          </a:bodyPr>
          <a:lstStyle>
            <a:lvl1pPr marL="0" indent="0">
              <a:spcBef>
                <a:spcPts val="0"/>
              </a:spcBef>
              <a:spcAft>
                <a:spcPts val="0"/>
              </a:spcAft>
              <a:buFont typeface="Arial" panose="020B0604020202020204" pitchFamily="34" charset="0"/>
              <a:buNone/>
              <a:defRPr sz="1400"/>
            </a:lvl1pPr>
            <a:lvl2pPr marL="0" indent="0">
              <a:spcBef>
                <a:spcPts val="0"/>
              </a:spcBef>
              <a:spcAft>
                <a:spcPts val="0"/>
              </a:spcAft>
              <a:buFont typeface="Arial" panose="020B0604020202020204" pitchFamily="34" charset="0"/>
              <a:buNone/>
              <a:defRPr/>
            </a:lvl2pPr>
            <a:lvl9pPr>
              <a:defRPr/>
            </a:lvl9pPr>
          </a:lstStyle>
          <a:p>
            <a:pPr lvl="0"/>
            <a:r>
              <a:rPr lang="de-DE" dirty="0"/>
              <a:t>Add Agenda Point </a:t>
            </a:r>
            <a:r>
              <a:rPr lang="de-DE" dirty="0" err="1"/>
              <a:t>here</a:t>
            </a:r>
            <a:endParaRPr lang="de-DE" dirty="0"/>
          </a:p>
        </p:txBody>
      </p:sp>
      <p:sp>
        <p:nvSpPr>
          <p:cNvPr id="51" name="Agendapunkt Text">
            <a:extLst>
              <a:ext uri="{FF2B5EF4-FFF2-40B4-BE49-F238E27FC236}">
                <a16:creationId xmlns:a16="http://schemas.microsoft.com/office/drawing/2014/main" id="{52421744-F32C-4723-AE87-4E1B3A03D00D}"/>
              </a:ext>
            </a:extLst>
          </p:cNvPr>
          <p:cNvSpPr>
            <a:spLocks noGrp="1"/>
          </p:cNvSpPr>
          <p:nvPr>
            <p:ph type="body" orient="vert" idx="47" hasCustomPrompt="1"/>
          </p:nvPr>
        </p:nvSpPr>
        <p:spPr>
          <a:xfrm>
            <a:off x="461112" y="4197568"/>
            <a:ext cx="752834" cy="495287"/>
          </a:xfrm>
        </p:spPr>
        <p:txBody>
          <a:bodyPr vert="horz" anchor="b" anchorCtr="0">
            <a:normAutofit/>
          </a:bodyPr>
          <a:lstStyle>
            <a:lvl1pPr marL="0" indent="0">
              <a:spcBef>
                <a:spcPts val="0"/>
              </a:spcBef>
              <a:spcAft>
                <a:spcPts val="0"/>
              </a:spcAft>
              <a:buFont typeface="Arial" panose="020B0604020202020204" pitchFamily="34" charset="0"/>
              <a:buNone/>
              <a:defRPr sz="2800">
                <a:solidFill>
                  <a:schemeClr val="accent1"/>
                </a:solidFill>
              </a:defRPr>
            </a:lvl1pPr>
            <a:lvl2pPr marL="0" indent="0">
              <a:spcBef>
                <a:spcPts val="0"/>
              </a:spcBef>
              <a:spcAft>
                <a:spcPts val="0"/>
              </a:spcAft>
              <a:buFont typeface="Arial" panose="020B0604020202020204" pitchFamily="34" charset="0"/>
              <a:buNone/>
              <a:defRPr/>
            </a:lvl2pPr>
            <a:lvl9pPr>
              <a:defRPr/>
            </a:lvl9pPr>
          </a:lstStyle>
          <a:p>
            <a:pPr lvl="0"/>
            <a:r>
              <a:rPr lang="de-DE" dirty="0"/>
              <a:t>00.</a:t>
            </a:r>
          </a:p>
        </p:txBody>
      </p:sp>
      <p:sp>
        <p:nvSpPr>
          <p:cNvPr id="52" name="Zeit">
            <a:extLst>
              <a:ext uri="{FF2B5EF4-FFF2-40B4-BE49-F238E27FC236}">
                <a16:creationId xmlns:a16="http://schemas.microsoft.com/office/drawing/2014/main" id="{03C574A8-04CB-E9A1-DE5A-B172838C834B}"/>
              </a:ext>
            </a:extLst>
          </p:cNvPr>
          <p:cNvSpPr>
            <a:spLocks noGrp="1"/>
          </p:cNvSpPr>
          <p:nvPr>
            <p:ph type="body" orient="vert" idx="48" hasCustomPrompt="1"/>
          </p:nvPr>
        </p:nvSpPr>
        <p:spPr>
          <a:xfrm>
            <a:off x="6113048" y="4875485"/>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00:00 Uhr - 00:00 Uhr</a:t>
            </a:r>
          </a:p>
        </p:txBody>
      </p:sp>
      <p:sp>
        <p:nvSpPr>
          <p:cNvPr id="53" name="Agendapunkt Text">
            <a:extLst>
              <a:ext uri="{FF2B5EF4-FFF2-40B4-BE49-F238E27FC236}">
                <a16:creationId xmlns:a16="http://schemas.microsoft.com/office/drawing/2014/main" id="{EFD572BF-6A30-906B-481D-B55462456B15}"/>
              </a:ext>
            </a:extLst>
          </p:cNvPr>
          <p:cNvSpPr>
            <a:spLocks noGrp="1"/>
          </p:cNvSpPr>
          <p:nvPr>
            <p:ph type="body" orient="vert" idx="49" hasCustomPrompt="1"/>
          </p:nvPr>
        </p:nvSpPr>
        <p:spPr>
          <a:xfrm>
            <a:off x="1462221" y="4875485"/>
            <a:ext cx="4402551" cy="495287"/>
          </a:xfrm>
        </p:spPr>
        <p:txBody>
          <a:bodyPr vert="horz" anchor="ctr" anchorCtr="0">
            <a:normAutofit/>
          </a:bodyPr>
          <a:lstStyle>
            <a:lvl1pPr marL="0" indent="0">
              <a:spcBef>
                <a:spcPts val="0"/>
              </a:spcBef>
              <a:spcAft>
                <a:spcPts val="0"/>
              </a:spcAft>
              <a:buFont typeface="Arial" panose="020B0604020202020204" pitchFamily="34" charset="0"/>
              <a:buNone/>
              <a:defRPr sz="1400"/>
            </a:lvl1pPr>
            <a:lvl2pPr marL="0" indent="0">
              <a:spcBef>
                <a:spcPts val="0"/>
              </a:spcBef>
              <a:spcAft>
                <a:spcPts val="0"/>
              </a:spcAft>
              <a:buFont typeface="Arial" panose="020B0604020202020204" pitchFamily="34" charset="0"/>
              <a:buNone/>
              <a:defRPr/>
            </a:lvl2pPr>
            <a:lvl9pPr>
              <a:defRPr/>
            </a:lvl9pPr>
          </a:lstStyle>
          <a:p>
            <a:pPr lvl="0"/>
            <a:r>
              <a:rPr lang="de-DE" dirty="0"/>
              <a:t>Add Agenda Point </a:t>
            </a:r>
            <a:r>
              <a:rPr lang="de-DE" dirty="0" err="1"/>
              <a:t>here</a:t>
            </a:r>
            <a:endParaRPr lang="de-DE" dirty="0"/>
          </a:p>
        </p:txBody>
      </p:sp>
      <p:sp>
        <p:nvSpPr>
          <p:cNvPr id="54" name="Agendapunkt Text">
            <a:extLst>
              <a:ext uri="{FF2B5EF4-FFF2-40B4-BE49-F238E27FC236}">
                <a16:creationId xmlns:a16="http://schemas.microsoft.com/office/drawing/2014/main" id="{2D95F3E2-340A-29A2-3D94-9A171D41D4DA}"/>
              </a:ext>
            </a:extLst>
          </p:cNvPr>
          <p:cNvSpPr>
            <a:spLocks noGrp="1"/>
          </p:cNvSpPr>
          <p:nvPr>
            <p:ph type="body" orient="vert" idx="50" hasCustomPrompt="1"/>
          </p:nvPr>
        </p:nvSpPr>
        <p:spPr>
          <a:xfrm>
            <a:off x="461112" y="4875485"/>
            <a:ext cx="752834" cy="495287"/>
          </a:xfrm>
        </p:spPr>
        <p:txBody>
          <a:bodyPr vert="horz" anchor="b" anchorCtr="0">
            <a:normAutofit/>
          </a:bodyPr>
          <a:lstStyle>
            <a:lvl1pPr marL="0" indent="0">
              <a:spcBef>
                <a:spcPts val="0"/>
              </a:spcBef>
              <a:spcAft>
                <a:spcPts val="0"/>
              </a:spcAft>
              <a:buFont typeface="Arial" panose="020B0604020202020204" pitchFamily="34" charset="0"/>
              <a:buNone/>
              <a:defRPr sz="2800">
                <a:solidFill>
                  <a:schemeClr val="accent1"/>
                </a:solidFill>
              </a:defRPr>
            </a:lvl1pPr>
            <a:lvl2pPr marL="0" indent="0">
              <a:spcBef>
                <a:spcPts val="0"/>
              </a:spcBef>
              <a:spcAft>
                <a:spcPts val="0"/>
              </a:spcAft>
              <a:buFont typeface="Arial" panose="020B0604020202020204" pitchFamily="34" charset="0"/>
              <a:buNone/>
              <a:defRPr/>
            </a:lvl2pPr>
            <a:lvl9pPr>
              <a:defRPr/>
            </a:lvl9pPr>
          </a:lstStyle>
          <a:p>
            <a:pPr lvl="0"/>
            <a:r>
              <a:rPr lang="de-DE" dirty="0"/>
              <a:t>00.</a:t>
            </a:r>
          </a:p>
        </p:txBody>
      </p:sp>
      <p:sp>
        <p:nvSpPr>
          <p:cNvPr id="55" name="Zeit">
            <a:extLst>
              <a:ext uri="{FF2B5EF4-FFF2-40B4-BE49-F238E27FC236}">
                <a16:creationId xmlns:a16="http://schemas.microsoft.com/office/drawing/2014/main" id="{C26457A2-64B8-4D91-1AE2-EB539662E350}"/>
              </a:ext>
            </a:extLst>
          </p:cNvPr>
          <p:cNvSpPr>
            <a:spLocks noGrp="1"/>
          </p:cNvSpPr>
          <p:nvPr>
            <p:ph type="body" orient="vert" idx="51" hasCustomPrompt="1"/>
          </p:nvPr>
        </p:nvSpPr>
        <p:spPr>
          <a:xfrm>
            <a:off x="6113048" y="5553402"/>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00:00 Uhr - 00:00 Uhr</a:t>
            </a:r>
          </a:p>
        </p:txBody>
      </p:sp>
      <p:sp>
        <p:nvSpPr>
          <p:cNvPr id="56" name="Agendapunkt Text">
            <a:extLst>
              <a:ext uri="{FF2B5EF4-FFF2-40B4-BE49-F238E27FC236}">
                <a16:creationId xmlns:a16="http://schemas.microsoft.com/office/drawing/2014/main" id="{2B8E7F40-4803-46C7-0A2A-EDE9948B1BD8}"/>
              </a:ext>
            </a:extLst>
          </p:cNvPr>
          <p:cNvSpPr>
            <a:spLocks noGrp="1"/>
          </p:cNvSpPr>
          <p:nvPr>
            <p:ph type="body" orient="vert" idx="52" hasCustomPrompt="1"/>
          </p:nvPr>
        </p:nvSpPr>
        <p:spPr>
          <a:xfrm>
            <a:off x="1462221" y="5553402"/>
            <a:ext cx="4402551" cy="495287"/>
          </a:xfrm>
        </p:spPr>
        <p:txBody>
          <a:bodyPr vert="horz" anchor="ctr" anchorCtr="0">
            <a:normAutofit/>
          </a:bodyPr>
          <a:lstStyle>
            <a:lvl1pPr marL="0" indent="0">
              <a:spcBef>
                <a:spcPts val="0"/>
              </a:spcBef>
              <a:spcAft>
                <a:spcPts val="0"/>
              </a:spcAft>
              <a:buFont typeface="Arial" panose="020B0604020202020204" pitchFamily="34" charset="0"/>
              <a:buNone/>
              <a:defRPr sz="1400"/>
            </a:lvl1pPr>
            <a:lvl2pPr marL="0" indent="0">
              <a:spcBef>
                <a:spcPts val="0"/>
              </a:spcBef>
              <a:spcAft>
                <a:spcPts val="0"/>
              </a:spcAft>
              <a:buFont typeface="Arial" panose="020B0604020202020204" pitchFamily="34" charset="0"/>
              <a:buNone/>
              <a:defRPr/>
            </a:lvl2pPr>
            <a:lvl9pPr>
              <a:defRPr/>
            </a:lvl9pPr>
          </a:lstStyle>
          <a:p>
            <a:pPr lvl="0"/>
            <a:r>
              <a:rPr lang="de-DE" dirty="0"/>
              <a:t>Add Agenda Point </a:t>
            </a:r>
            <a:r>
              <a:rPr lang="de-DE" dirty="0" err="1"/>
              <a:t>here</a:t>
            </a:r>
            <a:endParaRPr lang="de-DE" dirty="0"/>
          </a:p>
        </p:txBody>
      </p:sp>
      <p:sp>
        <p:nvSpPr>
          <p:cNvPr id="57" name="Agendapunkt Text">
            <a:extLst>
              <a:ext uri="{FF2B5EF4-FFF2-40B4-BE49-F238E27FC236}">
                <a16:creationId xmlns:a16="http://schemas.microsoft.com/office/drawing/2014/main" id="{EDE4F678-E466-3CC0-84F8-3A08273C3892}"/>
              </a:ext>
            </a:extLst>
          </p:cNvPr>
          <p:cNvSpPr>
            <a:spLocks noGrp="1"/>
          </p:cNvSpPr>
          <p:nvPr>
            <p:ph type="body" orient="vert" idx="53" hasCustomPrompt="1"/>
          </p:nvPr>
        </p:nvSpPr>
        <p:spPr>
          <a:xfrm>
            <a:off x="461112" y="5553402"/>
            <a:ext cx="752834" cy="495287"/>
          </a:xfrm>
        </p:spPr>
        <p:txBody>
          <a:bodyPr vert="horz" anchor="b" anchorCtr="0">
            <a:normAutofit/>
          </a:bodyPr>
          <a:lstStyle>
            <a:lvl1pPr marL="0" indent="0">
              <a:spcBef>
                <a:spcPts val="0"/>
              </a:spcBef>
              <a:spcAft>
                <a:spcPts val="0"/>
              </a:spcAft>
              <a:buFont typeface="Arial" panose="020B0604020202020204" pitchFamily="34" charset="0"/>
              <a:buNone/>
              <a:defRPr sz="2800">
                <a:solidFill>
                  <a:schemeClr val="accent1"/>
                </a:solidFill>
              </a:defRPr>
            </a:lvl1pPr>
            <a:lvl2pPr marL="0" indent="0">
              <a:spcBef>
                <a:spcPts val="0"/>
              </a:spcBef>
              <a:spcAft>
                <a:spcPts val="0"/>
              </a:spcAft>
              <a:buFont typeface="Arial" panose="020B0604020202020204" pitchFamily="34" charset="0"/>
              <a:buNone/>
              <a:defRPr/>
            </a:lvl2pPr>
            <a:lvl9pPr>
              <a:defRPr/>
            </a:lvl9pPr>
          </a:lstStyle>
          <a:p>
            <a:pPr lvl="0"/>
            <a:r>
              <a:rPr lang="de-DE" dirty="0"/>
              <a:t>00.</a:t>
            </a:r>
          </a:p>
        </p:txBody>
      </p:sp>
      <p:sp>
        <p:nvSpPr>
          <p:cNvPr id="58" name="Text Placeholder 7">
            <a:extLst>
              <a:ext uri="{FF2B5EF4-FFF2-40B4-BE49-F238E27FC236}">
                <a16:creationId xmlns:a16="http://schemas.microsoft.com/office/drawing/2014/main" id="{304873B8-356C-4882-1782-D0F71C3A0AB8}"/>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59" name="Zeit">
            <a:extLst>
              <a:ext uri="{FF2B5EF4-FFF2-40B4-BE49-F238E27FC236}">
                <a16:creationId xmlns:a16="http://schemas.microsoft.com/office/drawing/2014/main" id="{1852994C-2648-FD81-AA4B-C1E4C70155C4}"/>
              </a:ext>
            </a:extLst>
          </p:cNvPr>
          <p:cNvSpPr>
            <a:spLocks noGrp="1"/>
          </p:cNvSpPr>
          <p:nvPr>
            <p:ph type="body" orient="vert" idx="54" hasCustomPrompt="1"/>
          </p:nvPr>
        </p:nvSpPr>
        <p:spPr>
          <a:xfrm>
            <a:off x="8982372" y="1485900"/>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Speaker Name</a:t>
            </a:r>
          </a:p>
        </p:txBody>
      </p:sp>
      <p:sp>
        <p:nvSpPr>
          <p:cNvPr id="60" name="Zeit">
            <a:extLst>
              <a:ext uri="{FF2B5EF4-FFF2-40B4-BE49-F238E27FC236}">
                <a16:creationId xmlns:a16="http://schemas.microsoft.com/office/drawing/2014/main" id="{13462156-3710-B720-8B3D-F0A0B8E7EAC9}"/>
              </a:ext>
            </a:extLst>
          </p:cNvPr>
          <p:cNvSpPr>
            <a:spLocks noGrp="1"/>
          </p:cNvSpPr>
          <p:nvPr>
            <p:ph type="body" orient="vert" idx="55" hasCustomPrompt="1"/>
          </p:nvPr>
        </p:nvSpPr>
        <p:spPr>
          <a:xfrm>
            <a:off x="8982372" y="2163817"/>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Speaker Name</a:t>
            </a:r>
          </a:p>
        </p:txBody>
      </p:sp>
      <p:sp>
        <p:nvSpPr>
          <p:cNvPr id="61" name="Zeit">
            <a:extLst>
              <a:ext uri="{FF2B5EF4-FFF2-40B4-BE49-F238E27FC236}">
                <a16:creationId xmlns:a16="http://schemas.microsoft.com/office/drawing/2014/main" id="{24127366-F15B-89E5-7EDD-98386D30A1D1}"/>
              </a:ext>
            </a:extLst>
          </p:cNvPr>
          <p:cNvSpPr>
            <a:spLocks noGrp="1"/>
          </p:cNvSpPr>
          <p:nvPr>
            <p:ph type="body" orient="vert" idx="56" hasCustomPrompt="1"/>
          </p:nvPr>
        </p:nvSpPr>
        <p:spPr>
          <a:xfrm>
            <a:off x="8982372" y="2841734"/>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Speaker Name</a:t>
            </a:r>
          </a:p>
        </p:txBody>
      </p:sp>
      <p:sp>
        <p:nvSpPr>
          <p:cNvPr id="62" name="Zeit">
            <a:extLst>
              <a:ext uri="{FF2B5EF4-FFF2-40B4-BE49-F238E27FC236}">
                <a16:creationId xmlns:a16="http://schemas.microsoft.com/office/drawing/2014/main" id="{E47B52C9-C0DC-2147-A60E-7D5BE3F79313}"/>
              </a:ext>
            </a:extLst>
          </p:cNvPr>
          <p:cNvSpPr>
            <a:spLocks noGrp="1"/>
          </p:cNvSpPr>
          <p:nvPr>
            <p:ph type="body" orient="vert" idx="57" hasCustomPrompt="1"/>
          </p:nvPr>
        </p:nvSpPr>
        <p:spPr>
          <a:xfrm>
            <a:off x="8982372" y="3519651"/>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Speaker Name</a:t>
            </a:r>
          </a:p>
        </p:txBody>
      </p:sp>
      <p:sp>
        <p:nvSpPr>
          <p:cNvPr id="63" name="Zeit">
            <a:extLst>
              <a:ext uri="{FF2B5EF4-FFF2-40B4-BE49-F238E27FC236}">
                <a16:creationId xmlns:a16="http://schemas.microsoft.com/office/drawing/2014/main" id="{1206E14B-1596-F65E-1C45-43BB5F641C9E}"/>
              </a:ext>
            </a:extLst>
          </p:cNvPr>
          <p:cNvSpPr>
            <a:spLocks noGrp="1"/>
          </p:cNvSpPr>
          <p:nvPr>
            <p:ph type="body" orient="vert" idx="58" hasCustomPrompt="1"/>
          </p:nvPr>
        </p:nvSpPr>
        <p:spPr>
          <a:xfrm>
            <a:off x="8982372" y="4197568"/>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Speaker Name</a:t>
            </a:r>
          </a:p>
        </p:txBody>
      </p:sp>
      <p:sp>
        <p:nvSpPr>
          <p:cNvPr id="64" name="Zeit">
            <a:extLst>
              <a:ext uri="{FF2B5EF4-FFF2-40B4-BE49-F238E27FC236}">
                <a16:creationId xmlns:a16="http://schemas.microsoft.com/office/drawing/2014/main" id="{14BEC921-5EAE-7F6C-3AFF-7084F87DD84F}"/>
              </a:ext>
            </a:extLst>
          </p:cNvPr>
          <p:cNvSpPr>
            <a:spLocks noGrp="1"/>
          </p:cNvSpPr>
          <p:nvPr>
            <p:ph type="body" orient="vert" idx="59" hasCustomPrompt="1"/>
          </p:nvPr>
        </p:nvSpPr>
        <p:spPr>
          <a:xfrm>
            <a:off x="8982372" y="4875485"/>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Speaker Name</a:t>
            </a:r>
          </a:p>
        </p:txBody>
      </p:sp>
      <p:sp>
        <p:nvSpPr>
          <p:cNvPr id="65" name="Zeit">
            <a:extLst>
              <a:ext uri="{FF2B5EF4-FFF2-40B4-BE49-F238E27FC236}">
                <a16:creationId xmlns:a16="http://schemas.microsoft.com/office/drawing/2014/main" id="{C9BC3360-3512-786D-6600-1DBF885B0DF1}"/>
              </a:ext>
            </a:extLst>
          </p:cNvPr>
          <p:cNvSpPr>
            <a:spLocks noGrp="1"/>
          </p:cNvSpPr>
          <p:nvPr>
            <p:ph type="body" orient="vert" idx="60" hasCustomPrompt="1"/>
          </p:nvPr>
        </p:nvSpPr>
        <p:spPr>
          <a:xfrm>
            <a:off x="8982372" y="5553402"/>
            <a:ext cx="2621050" cy="495287"/>
          </a:xfrm>
        </p:spPr>
        <p:txBody>
          <a:bodyPr vert="horz" anchor="ctr" anchorCtr="0">
            <a:noAutofit/>
          </a:bodyPr>
          <a:lstStyle>
            <a:lvl1pPr marL="571468" indent="-571468">
              <a:spcBef>
                <a:spcPts val="0"/>
              </a:spcBef>
              <a:spcAft>
                <a:spcPts val="0"/>
              </a:spcAft>
              <a:buClr>
                <a:schemeClr val="accent1"/>
              </a:buClr>
              <a:buSzPct val="100000"/>
              <a:buFont typeface="Arial" panose="020B0604020202020204" pitchFamily="34" charset="0"/>
              <a:buChar char="→"/>
              <a:defRPr sz="1400"/>
            </a:lvl1pPr>
            <a:lvl2pPr marL="0" indent="0">
              <a:spcBef>
                <a:spcPts val="0"/>
              </a:spcBef>
              <a:spcAft>
                <a:spcPts val="0"/>
              </a:spcAft>
              <a:buFont typeface="Arial" panose="020B0604020202020204" pitchFamily="34" charset="0"/>
              <a:buNone/>
              <a:defRPr/>
            </a:lvl2pPr>
            <a:lvl9pPr marL="0" indent="0">
              <a:buClr>
                <a:schemeClr val="bg2"/>
              </a:buClr>
              <a:buFont typeface="Arial" panose="020B0604020202020204" pitchFamily="34" charset="0"/>
              <a:buNone/>
              <a:defRPr/>
            </a:lvl9pPr>
          </a:lstStyle>
          <a:p>
            <a:pPr lvl="0"/>
            <a:r>
              <a:rPr lang="de-DE" dirty="0"/>
              <a:t>Speaker Name</a:t>
            </a:r>
          </a:p>
        </p:txBody>
      </p:sp>
    </p:spTree>
    <p:extLst>
      <p:ext uri="{BB962C8B-B14F-4D97-AF65-F5344CB8AC3E}">
        <p14:creationId xmlns:p14="http://schemas.microsoft.com/office/powerpoint/2010/main" val="279929576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BD93FC-ED25-A975-3A03-ECF09AC7658A}"/>
              </a:ext>
            </a:extLst>
          </p:cNvPr>
          <p:cNvSpPr>
            <a:spLocks noGrp="1"/>
          </p:cNvSpPr>
          <p:nvPr>
            <p:ph idx="1"/>
          </p:nvPr>
        </p:nvSpPr>
        <p:spPr>
          <a:xfrm>
            <a:off x="457200" y="1485900"/>
            <a:ext cx="11277600" cy="457200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3181BFFE-BB2C-0B3C-B652-62CC4C752FBC}"/>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7" name="Date Placeholder 6">
            <a:extLst>
              <a:ext uri="{FF2B5EF4-FFF2-40B4-BE49-F238E27FC236}">
                <a16:creationId xmlns:a16="http://schemas.microsoft.com/office/drawing/2014/main" id="{465311EA-6936-8E09-2094-44125F5BB701}"/>
              </a:ext>
            </a:extLst>
          </p:cNvPr>
          <p:cNvSpPr>
            <a:spLocks noGrp="1"/>
          </p:cNvSpPr>
          <p:nvPr>
            <p:ph type="dt" sz="half" idx="14"/>
          </p:nvPr>
        </p:nvSpPr>
        <p:spPr/>
        <p:txBody>
          <a:bodyPr/>
          <a:lstStyle/>
          <a:p>
            <a:fld id="{1FD57CE9-FA85-F14B-9B1F-90E7AA567BCC}" type="datetime5">
              <a:rPr lang="en-US" smtClean="0"/>
              <a:t>25-Aug-26</a:t>
            </a:fld>
            <a:endParaRPr lang="en-US" sz="800"/>
          </a:p>
        </p:txBody>
      </p:sp>
      <p:sp>
        <p:nvSpPr>
          <p:cNvPr id="9" name="Footer Placeholder 8">
            <a:extLst>
              <a:ext uri="{FF2B5EF4-FFF2-40B4-BE49-F238E27FC236}">
                <a16:creationId xmlns:a16="http://schemas.microsoft.com/office/drawing/2014/main" id="{9B54FA93-07FC-9BF0-5FA4-D01B4E8908A3}"/>
              </a:ext>
            </a:extLst>
          </p:cNvPr>
          <p:cNvSpPr>
            <a:spLocks noGrp="1"/>
          </p:cNvSpPr>
          <p:nvPr>
            <p:ph type="ftr" sz="quarter" idx="15"/>
          </p:nvPr>
        </p:nvSpPr>
        <p:spPr/>
        <p:txBody>
          <a:bodyPr/>
          <a:lstStyle/>
          <a:p>
            <a:r>
              <a:rPr lang="en-US"/>
              <a:t>© 2026 Catena-X or a Catena-X affiliate company. All rights reserved.​</a:t>
            </a:r>
          </a:p>
        </p:txBody>
      </p:sp>
      <p:sp>
        <p:nvSpPr>
          <p:cNvPr id="10" name="Slide Number Placeholder 9">
            <a:extLst>
              <a:ext uri="{FF2B5EF4-FFF2-40B4-BE49-F238E27FC236}">
                <a16:creationId xmlns:a16="http://schemas.microsoft.com/office/drawing/2014/main" id="{4148FB0E-D364-3BB1-B7C5-17DCD530534B}"/>
              </a:ext>
            </a:extLst>
          </p:cNvPr>
          <p:cNvSpPr>
            <a:spLocks noGrp="1"/>
          </p:cNvSpPr>
          <p:nvPr>
            <p:ph type="sldNum" sz="quarter" idx="16"/>
          </p:nvPr>
        </p:nvSpPr>
        <p:spPr/>
        <p:txBody>
          <a:bodyPr/>
          <a:lstStyle/>
          <a:p>
            <a:fld id="{D1EDAA29-6D70-C948-8C6E-F3019BB220D5}" type="slidenum">
              <a:rPr lang="en-US" smtClean="0"/>
              <a:pPr/>
              <a:t>‹Nr.›</a:t>
            </a:fld>
            <a:endParaRPr lang="en-US" sz="800"/>
          </a:p>
        </p:txBody>
      </p:sp>
      <p:sp>
        <p:nvSpPr>
          <p:cNvPr id="12" name="Title 11">
            <a:extLst>
              <a:ext uri="{FF2B5EF4-FFF2-40B4-BE49-F238E27FC236}">
                <a16:creationId xmlns:a16="http://schemas.microsoft.com/office/drawing/2014/main" id="{44D59772-7EEF-0D16-559B-6B19B1EEFA2B}"/>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58739139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ntitrust Notice">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E29892A2-931A-6F72-490A-35EE99BB57CA}"/>
              </a:ext>
            </a:extLst>
          </p:cNvPr>
          <p:cNvSpPr/>
          <p:nvPr userDrawn="1"/>
        </p:nvSpPr>
        <p:spPr>
          <a:xfrm>
            <a:off x="134587" y="136524"/>
            <a:ext cx="4132613" cy="65849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1AD50A9-1607-E41A-D1CE-E571C993B499}"/>
              </a:ext>
            </a:extLst>
          </p:cNvPr>
          <p:cNvSpPr>
            <a:spLocks noGrp="1"/>
          </p:cNvSpPr>
          <p:nvPr>
            <p:ph type="ftr" sz="quarter" idx="10"/>
          </p:nvPr>
        </p:nvSpPr>
        <p:spPr/>
        <p:txBody>
          <a:bodyPr/>
          <a:lstStyle/>
          <a:p>
            <a:r>
              <a:rPr lang="en-US"/>
              <a:t>© </a:t>
            </a:r>
            <a:fld id="{0D4FF10A-CCE4-934F-9AB4-52573A0F9BE8}" type="datetimeyyyy">
              <a:rPr lang="en-US" smtClean="0"/>
              <a:pPr/>
              <a:t>2026</a:t>
            </a:fld>
            <a:r>
              <a:rPr lang="en-US"/>
              <a:t>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B8AAB569-1CC1-3DE9-5A6D-28A29FEA0B25}"/>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2EA1E50A-B487-BD69-DB3F-841FAB2C4513}"/>
              </a:ext>
            </a:extLst>
          </p:cNvPr>
          <p:cNvSpPr>
            <a:spLocks noGrp="1"/>
          </p:cNvSpPr>
          <p:nvPr>
            <p:ph type="dt" sz="half" idx="12"/>
          </p:nvPr>
        </p:nvSpPr>
        <p:spPr/>
        <p:txBody>
          <a:bodyPr/>
          <a:lstStyle/>
          <a:p>
            <a:fld id="{BBD11BC8-CDCD-2D42-8C58-E370A8C83079}" type="datetime5">
              <a:rPr lang="en-US" smtClean="0"/>
              <a:t>25-Aug-26</a:t>
            </a:fld>
            <a:endParaRPr lang="en-US" sz="800"/>
          </a:p>
        </p:txBody>
      </p:sp>
      <p:sp>
        <p:nvSpPr>
          <p:cNvPr id="6" name="Text Placeholder 7">
            <a:extLst>
              <a:ext uri="{FF2B5EF4-FFF2-40B4-BE49-F238E27FC236}">
                <a16:creationId xmlns:a16="http://schemas.microsoft.com/office/drawing/2014/main" id="{2AADF50E-7FF4-D7FA-615A-3EA6C1E91E97}"/>
              </a:ext>
            </a:extLst>
          </p:cNvPr>
          <p:cNvSpPr>
            <a:spLocks noGrp="1"/>
          </p:cNvSpPr>
          <p:nvPr>
            <p:ph type="body" sz="quarter" idx="13" hasCustomPrompt="1"/>
          </p:nvPr>
        </p:nvSpPr>
        <p:spPr>
          <a:xfrm>
            <a:off x="4858042" y="457213"/>
            <a:ext cx="6295912" cy="232397"/>
          </a:xfrm>
        </p:spPr>
        <p:txBody>
          <a:bodyPr/>
          <a:lstStyle>
            <a:lvl1pPr algn="l">
              <a:buNone/>
              <a:defRPr sz="1100">
                <a:solidFill>
                  <a:schemeClr val="accent1"/>
                </a:solidFill>
              </a:defRPr>
            </a:lvl1pPr>
            <a:lvl2pPr>
              <a:buNone/>
              <a:defRPr/>
            </a:lvl2pPr>
            <a:lvl3pPr>
              <a:buNone/>
              <a:defRPr/>
            </a:lvl3pPr>
            <a:lvl4pPr>
              <a:buNone/>
              <a:defRPr/>
            </a:lvl4pPr>
            <a:lvl5pPr>
              <a:buNone/>
              <a:defRPr/>
            </a:lvl5pPr>
          </a:lstStyle>
          <a:p>
            <a:pPr lvl="0"/>
            <a:r>
              <a:rPr lang="en-US" dirty="0"/>
              <a:t>Click to edit overline</a:t>
            </a:r>
          </a:p>
        </p:txBody>
      </p:sp>
      <p:sp>
        <p:nvSpPr>
          <p:cNvPr id="9" name="TextBox 8">
            <a:extLst>
              <a:ext uri="{FF2B5EF4-FFF2-40B4-BE49-F238E27FC236}">
                <a16:creationId xmlns:a16="http://schemas.microsoft.com/office/drawing/2014/main" id="{DA0E2CB7-A3B4-25B7-24A8-003BA453E469}"/>
              </a:ext>
            </a:extLst>
          </p:cNvPr>
          <p:cNvSpPr txBox="1"/>
          <p:nvPr userDrawn="1"/>
        </p:nvSpPr>
        <p:spPr bwMode="gray">
          <a:xfrm>
            <a:off x="2399029" y="5779364"/>
            <a:ext cx="0" cy="0"/>
          </a:xfrm>
          <a:prstGeom prst="rect">
            <a:avLst/>
          </a:prstGeom>
          <a:noFill/>
        </p:spPr>
        <p:txBody>
          <a:bodyPr wrap="none" lIns="0" tIns="0" rIns="0" bIns="0" rtlCol="0">
            <a:noAutofit/>
          </a:bodyPr>
          <a:lstStyle/>
          <a:p>
            <a:pPr algn="l">
              <a:lnSpc>
                <a:spcPct val="110000"/>
              </a:lnSpc>
              <a:spcBef>
                <a:spcPts val="300"/>
              </a:spcBef>
              <a:spcAft>
                <a:spcPts val="300"/>
              </a:spcAft>
              <a:buClr>
                <a:schemeClr val="bg2"/>
              </a:buClr>
            </a:pPr>
            <a:endParaRPr lang="en-US" sz="1400"/>
          </a:p>
        </p:txBody>
      </p:sp>
      <p:sp>
        <p:nvSpPr>
          <p:cNvPr id="14" name="TextBox 13">
            <a:extLst>
              <a:ext uri="{FF2B5EF4-FFF2-40B4-BE49-F238E27FC236}">
                <a16:creationId xmlns:a16="http://schemas.microsoft.com/office/drawing/2014/main" id="{7AC45D8B-04E9-9E3F-12BC-2BCB5FA8C1E8}"/>
              </a:ext>
            </a:extLst>
          </p:cNvPr>
          <p:cNvSpPr txBox="1"/>
          <p:nvPr userDrawn="1"/>
        </p:nvSpPr>
        <p:spPr>
          <a:xfrm>
            <a:off x="4858043" y="1995249"/>
            <a:ext cx="6353503" cy="4062651"/>
          </a:xfrm>
          <a:prstGeom prst="rect">
            <a:avLst/>
          </a:prstGeom>
          <a:noFill/>
        </p:spPr>
        <p:txBody>
          <a:bodyPr wrap="square" anchor="ctr">
            <a:spAutoFit/>
          </a:bodyPr>
          <a:lstStyle/>
          <a:p>
            <a:pPr>
              <a:spcBef>
                <a:spcPts val="600"/>
              </a:spcBef>
            </a:pPr>
            <a:r>
              <a:rPr lang="en-GB" sz="1400" b="1" dirty="0">
                <a:latin typeface="+mn-lt"/>
              </a:rPr>
              <a:t>EN</a:t>
            </a:r>
            <a:br>
              <a:rPr lang="en-GB" sz="1400" dirty="0">
                <a:latin typeface="+mn-lt"/>
              </a:rPr>
            </a:br>
            <a:r>
              <a:rPr lang="en-GB" sz="1400" b="0" dirty="0">
                <a:latin typeface="+mn-lt"/>
              </a:rPr>
              <a:t>Participants are requested not to make any impermissible decisions, agreements, recommendations, discussions, or spontaneous statements on topics relevant to antitrust regulations during this meeting. Please refer to the Association’s Antitrust Guidelines for further details.</a:t>
            </a:r>
            <a:br>
              <a:rPr lang="en-GB" sz="1400" b="0" dirty="0">
                <a:latin typeface="+mn-lt"/>
              </a:rPr>
            </a:br>
            <a:r>
              <a:rPr lang="en-GB" sz="1400" b="0" i="1" dirty="0">
                <a:solidFill>
                  <a:schemeClr val="accent1"/>
                </a:solidFill>
                <a:latin typeface="+mn-lt"/>
                <a:hlinkClick r:id="rId2">
                  <a:extLst>
                    <a:ext uri="{A12FA001-AC4F-418D-AE19-62706E023703}">
                      <ahyp:hlinkClr xmlns:ahyp="http://schemas.microsoft.com/office/drawing/2018/hyperlinkcolor" val="tx"/>
                    </a:ext>
                  </a:extLst>
                </a:hlinkClick>
              </a:rPr>
              <a:t>Antitrust Guidelines Catena-X Automotive Network</a:t>
            </a:r>
            <a:endParaRPr lang="en-GB" sz="1400" b="0" i="1" dirty="0">
              <a:solidFill>
                <a:schemeClr val="accent1"/>
              </a:solidFill>
              <a:latin typeface="+mn-lt"/>
            </a:endParaRPr>
          </a:p>
          <a:p>
            <a:pPr>
              <a:spcBef>
                <a:spcPts val="600"/>
              </a:spcBef>
            </a:pPr>
            <a:endParaRPr lang="en-GB" sz="1400" b="0" dirty="0">
              <a:solidFill>
                <a:schemeClr val="accent1"/>
              </a:solidFill>
              <a:latin typeface="+mn-lt"/>
            </a:endParaRPr>
          </a:p>
          <a:p>
            <a:pPr>
              <a:spcBef>
                <a:spcPts val="600"/>
              </a:spcBef>
            </a:pPr>
            <a:r>
              <a:rPr lang="en-GB" sz="1400" b="1" dirty="0">
                <a:latin typeface="+mn-lt"/>
              </a:rPr>
              <a:t>DE</a:t>
            </a:r>
            <a:br>
              <a:rPr lang="en-GB" sz="1400" b="1" dirty="0">
                <a:latin typeface="+mn-lt"/>
              </a:rPr>
            </a:br>
            <a:r>
              <a:rPr lang="en-GB" sz="1400" b="0" dirty="0">
                <a:latin typeface="+mn-lt"/>
              </a:rPr>
              <a:t>Die </a:t>
            </a:r>
            <a:r>
              <a:rPr lang="en-GB" sz="1400" b="0" dirty="0" err="1">
                <a:latin typeface="+mn-lt"/>
              </a:rPr>
              <a:t>Teilnehmer:innen</a:t>
            </a:r>
            <a:r>
              <a:rPr lang="en-GB" sz="1400" b="0" dirty="0">
                <a:latin typeface="+mn-lt"/>
              </a:rPr>
              <a:t> </a:t>
            </a:r>
            <a:r>
              <a:rPr lang="en-GB" sz="1400" b="0" dirty="0" err="1">
                <a:latin typeface="+mn-lt"/>
              </a:rPr>
              <a:t>werden</a:t>
            </a:r>
            <a:r>
              <a:rPr lang="en-GB" sz="1400" b="0" dirty="0">
                <a:latin typeface="+mn-lt"/>
              </a:rPr>
              <a:t> </a:t>
            </a:r>
            <a:r>
              <a:rPr lang="en-GB" sz="1400" b="0" dirty="0" err="1">
                <a:latin typeface="+mn-lt"/>
              </a:rPr>
              <a:t>aufgefordert</a:t>
            </a:r>
            <a:r>
              <a:rPr lang="en-GB" sz="1400" b="0" dirty="0">
                <a:latin typeface="+mn-lt"/>
              </a:rPr>
              <a:t>, </a:t>
            </a:r>
            <a:r>
              <a:rPr lang="en-GB" sz="1400" b="0" dirty="0" err="1">
                <a:latin typeface="+mn-lt"/>
              </a:rPr>
              <a:t>im</a:t>
            </a:r>
            <a:r>
              <a:rPr lang="en-GB" sz="1400" b="0" dirty="0">
                <a:latin typeface="+mn-lt"/>
              </a:rPr>
              <a:t> Rahmen </a:t>
            </a:r>
            <a:r>
              <a:rPr lang="en-GB" sz="1400" b="0" dirty="0" err="1">
                <a:latin typeface="+mn-lt"/>
              </a:rPr>
              <a:t>dieser</a:t>
            </a:r>
            <a:r>
              <a:rPr lang="en-GB" sz="1400" b="0" dirty="0">
                <a:latin typeface="+mn-lt"/>
              </a:rPr>
              <a:t> </a:t>
            </a:r>
            <a:r>
              <a:rPr lang="en-GB" sz="1400" b="0" dirty="0" err="1">
                <a:latin typeface="+mn-lt"/>
              </a:rPr>
              <a:t>Sitzung</a:t>
            </a:r>
            <a:r>
              <a:rPr lang="en-GB" sz="1400" b="0" dirty="0">
                <a:latin typeface="+mn-lt"/>
              </a:rPr>
              <a:t> </a:t>
            </a:r>
            <a:r>
              <a:rPr lang="en-GB" sz="1400" b="0" dirty="0" err="1">
                <a:latin typeface="+mn-lt"/>
              </a:rPr>
              <a:t>keine</a:t>
            </a:r>
            <a:r>
              <a:rPr lang="en-GB" sz="1400" b="0" dirty="0">
                <a:latin typeface="+mn-lt"/>
              </a:rPr>
              <a:t> </a:t>
            </a:r>
            <a:r>
              <a:rPr lang="en-GB" sz="1400" b="0" dirty="0" err="1">
                <a:latin typeface="+mn-lt"/>
              </a:rPr>
              <a:t>unzulässigen</a:t>
            </a:r>
            <a:r>
              <a:rPr lang="en-GB" sz="1400" b="0" dirty="0">
                <a:latin typeface="+mn-lt"/>
              </a:rPr>
              <a:t> </a:t>
            </a:r>
            <a:r>
              <a:rPr lang="en-GB" sz="1400" b="0" dirty="0" err="1">
                <a:latin typeface="+mn-lt"/>
              </a:rPr>
              <a:t>Beschlüsse</a:t>
            </a:r>
            <a:r>
              <a:rPr lang="en-GB" sz="1400" b="0" dirty="0">
                <a:latin typeface="+mn-lt"/>
              </a:rPr>
              <a:t>, </a:t>
            </a:r>
            <a:r>
              <a:rPr lang="en-GB" sz="1400" b="0" dirty="0" err="1">
                <a:latin typeface="+mn-lt"/>
              </a:rPr>
              <a:t>Absprachen</a:t>
            </a:r>
            <a:r>
              <a:rPr lang="en-GB" sz="1400" b="0" dirty="0">
                <a:latin typeface="+mn-lt"/>
              </a:rPr>
              <a:t>, </a:t>
            </a:r>
            <a:r>
              <a:rPr lang="en-GB" sz="1400" b="0" dirty="0" err="1">
                <a:latin typeface="+mn-lt"/>
              </a:rPr>
              <a:t>Empfehlungen</a:t>
            </a:r>
            <a:r>
              <a:rPr lang="en-GB" sz="1400" b="0" dirty="0">
                <a:latin typeface="+mn-lt"/>
              </a:rPr>
              <a:t>, </a:t>
            </a:r>
            <a:r>
              <a:rPr lang="en-GB" sz="1400" b="0" dirty="0" err="1">
                <a:latin typeface="+mn-lt"/>
              </a:rPr>
              <a:t>Diskussionen</a:t>
            </a:r>
            <a:r>
              <a:rPr lang="en-GB" sz="1400" b="0" dirty="0">
                <a:latin typeface="+mn-lt"/>
              </a:rPr>
              <a:t> </a:t>
            </a:r>
            <a:r>
              <a:rPr lang="en-GB" sz="1400" b="0" dirty="0" err="1">
                <a:latin typeface="+mn-lt"/>
              </a:rPr>
              <a:t>oder</a:t>
            </a:r>
            <a:r>
              <a:rPr lang="en-GB" sz="1400" b="0" dirty="0">
                <a:latin typeface="+mn-lt"/>
              </a:rPr>
              <a:t> </a:t>
            </a:r>
            <a:r>
              <a:rPr lang="en-GB" sz="1400" b="0" dirty="0" err="1">
                <a:latin typeface="+mn-lt"/>
              </a:rPr>
              <a:t>spontanen</a:t>
            </a:r>
            <a:r>
              <a:rPr lang="en-GB" sz="1400" b="0" dirty="0">
                <a:latin typeface="+mn-lt"/>
              </a:rPr>
              <a:t> </a:t>
            </a:r>
            <a:r>
              <a:rPr lang="en-GB" sz="1400" b="0" dirty="0" err="1">
                <a:latin typeface="+mn-lt"/>
              </a:rPr>
              <a:t>Äußerungen</a:t>
            </a:r>
            <a:r>
              <a:rPr lang="en-GB" sz="1400" b="0" dirty="0">
                <a:latin typeface="+mn-lt"/>
              </a:rPr>
              <a:t> </a:t>
            </a:r>
            <a:r>
              <a:rPr lang="en-GB" sz="1400" b="0" dirty="0" err="1">
                <a:latin typeface="+mn-lt"/>
              </a:rPr>
              <a:t>zu</a:t>
            </a:r>
            <a:r>
              <a:rPr lang="en-GB" sz="1400" b="0" dirty="0">
                <a:latin typeface="+mn-lt"/>
              </a:rPr>
              <a:t> </a:t>
            </a:r>
            <a:r>
              <a:rPr lang="en-GB" sz="1400" b="0" dirty="0" err="1">
                <a:latin typeface="+mn-lt"/>
              </a:rPr>
              <a:t>kartellrechtlich</a:t>
            </a:r>
            <a:r>
              <a:rPr lang="en-GB" sz="1400" b="0" dirty="0">
                <a:latin typeface="+mn-lt"/>
              </a:rPr>
              <a:t> </a:t>
            </a:r>
            <a:r>
              <a:rPr lang="en-GB" sz="1400" b="0" dirty="0" err="1">
                <a:latin typeface="+mn-lt"/>
              </a:rPr>
              <a:t>relevanten</a:t>
            </a:r>
            <a:r>
              <a:rPr lang="en-GB" sz="1400" b="0" dirty="0">
                <a:latin typeface="+mn-lt"/>
              </a:rPr>
              <a:t> </a:t>
            </a:r>
            <a:r>
              <a:rPr lang="en-GB" sz="1400" b="0" dirty="0" err="1">
                <a:latin typeface="+mn-lt"/>
              </a:rPr>
              <a:t>Themen</a:t>
            </a:r>
            <a:r>
              <a:rPr lang="en-GB" sz="1400" b="0" dirty="0">
                <a:latin typeface="+mn-lt"/>
              </a:rPr>
              <a:t> </a:t>
            </a:r>
            <a:r>
              <a:rPr lang="en-GB" sz="1400" b="0" dirty="0" err="1">
                <a:latin typeface="+mn-lt"/>
              </a:rPr>
              <a:t>zu</a:t>
            </a:r>
            <a:r>
              <a:rPr lang="en-GB" sz="1400" b="0" dirty="0">
                <a:latin typeface="+mn-lt"/>
              </a:rPr>
              <a:t> </a:t>
            </a:r>
            <a:r>
              <a:rPr lang="en-GB" sz="1400" b="0" dirty="0" err="1">
                <a:latin typeface="+mn-lt"/>
              </a:rPr>
              <a:t>tätigen</a:t>
            </a:r>
            <a:r>
              <a:rPr lang="en-GB" sz="1400" b="0" dirty="0">
                <a:latin typeface="+mn-lt"/>
              </a:rPr>
              <a:t>.</a:t>
            </a:r>
            <a:br>
              <a:rPr lang="en-GB" sz="1400" b="0" dirty="0">
                <a:latin typeface="+mn-lt"/>
              </a:rPr>
            </a:br>
            <a:r>
              <a:rPr lang="en-GB" sz="1400" b="0" dirty="0">
                <a:latin typeface="+mn-lt"/>
              </a:rPr>
              <a:t>Bitte </a:t>
            </a:r>
            <a:r>
              <a:rPr lang="en-GB" sz="1400" b="0" dirty="0" err="1">
                <a:latin typeface="+mn-lt"/>
              </a:rPr>
              <a:t>informieren</a:t>
            </a:r>
            <a:r>
              <a:rPr lang="en-GB" sz="1400" b="0" dirty="0">
                <a:latin typeface="+mn-lt"/>
              </a:rPr>
              <a:t> Sie </a:t>
            </a:r>
            <a:r>
              <a:rPr lang="en-GB" sz="1400" b="0" dirty="0" err="1">
                <a:latin typeface="+mn-lt"/>
              </a:rPr>
              <a:t>sich</a:t>
            </a:r>
            <a:r>
              <a:rPr lang="en-GB" sz="1400" b="0" dirty="0">
                <a:latin typeface="+mn-lt"/>
              </a:rPr>
              <a:t> in den </a:t>
            </a:r>
            <a:r>
              <a:rPr lang="en-GB" sz="1400" b="0" dirty="0">
                <a:solidFill>
                  <a:schemeClr val="accent1"/>
                </a:solidFill>
                <a:latin typeface="+mn-lt"/>
                <a:hlinkClick r:id="rId2">
                  <a:extLst>
                    <a:ext uri="{A12FA001-AC4F-418D-AE19-62706E023703}">
                      <ahyp:hlinkClr xmlns:ahyp="http://schemas.microsoft.com/office/drawing/2018/hyperlinkcolor" val="tx"/>
                    </a:ext>
                  </a:extLst>
                </a:hlinkClick>
              </a:rPr>
              <a:t>Kartellrechtsleitlinien des Vereins</a:t>
            </a:r>
            <a:r>
              <a:rPr lang="en-GB" sz="1400" b="0" dirty="0">
                <a:latin typeface="+mn-lt"/>
              </a:rPr>
              <a:t> für </a:t>
            </a:r>
            <a:r>
              <a:rPr lang="en-GB" sz="1400" b="0" dirty="0" err="1">
                <a:latin typeface="+mn-lt"/>
              </a:rPr>
              <a:t>weitere</a:t>
            </a:r>
            <a:r>
              <a:rPr lang="en-GB" sz="1400" b="0" dirty="0">
                <a:latin typeface="+mn-lt"/>
              </a:rPr>
              <a:t> Details.</a:t>
            </a:r>
          </a:p>
          <a:p>
            <a:pPr>
              <a:spcBef>
                <a:spcPts val="600"/>
              </a:spcBef>
            </a:pPr>
            <a:endParaRPr lang="en-GB" sz="1400" dirty="0">
              <a:latin typeface="+mn-lt"/>
            </a:endParaRPr>
          </a:p>
          <a:p>
            <a:pPr>
              <a:spcBef>
                <a:spcPts val="600"/>
              </a:spcBef>
            </a:pPr>
            <a:r>
              <a:rPr lang="en-GB" sz="1400" b="1" dirty="0">
                <a:latin typeface="+mn-lt"/>
              </a:rPr>
              <a:t>Contact</a:t>
            </a:r>
            <a:br>
              <a:rPr lang="en-GB" sz="1400" dirty="0">
                <a:latin typeface="+mn-lt"/>
              </a:rPr>
            </a:br>
            <a:r>
              <a:rPr lang="en-GB" sz="1400" b="0" dirty="0">
                <a:latin typeface="+mn-lt"/>
              </a:rPr>
              <a:t>In the event of antitrust concerns, please contact: </a:t>
            </a:r>
            <a:r>
              <a:rPr lang="en-GB" sz="1400" dirty="0">
                <a:solidFill>
                  <a:schemeClr val="accent1"/>
                </a:solidFill>
                <a:latin typeface="+mn-lt"/>
                <a:hlinkClick r:id="rId3">
                  <a:extLst>
                    <a:ext uri="{A12FA001-AC4F-418D-AE19-62706E023703}">
                      <ahyp:hlinkClr xmlns:ahyp="http://schemas.microsoft.com/office/drawing/2018/hyperlinkcolor" val="tx"/>
                    </a:ext>
                  </a:extLst>
                </a:hlinkClick>
              </a:rPr>
              <a:t>anti-trust@catena-x.net</a:t>
            </a:r>
            <a:r>
              <a:rPr lang="en-GB" sz="1400" dirty="0">
                <a:solidFill>
                  <a:schemeClr val="accent1"/>
                </a:solidFill>
                <a:latin typeface="+mn-lt"/>
              </a:rPr>
              <a:t> </a:t>
            </a:r>
          </a:p>
        </p:txBody>
      </p:sp>
      <p:sp>
        <p:nvSpPr>
          <p:cNvPr id="17" name="Title 11">
            <a:extLst>
              <a:ext uri="{FF2B5EF4-FFF2-40B4-BE49-F238E27FC236}">
                <a16:creationId xmlns:a16="http://schemas.microsoft.com/office/drawing/2014/main" id="{5E4DB2DF-5769-A8E3-3F7B-E0D4CA5E5BAD}"/>
              </a:ext>
            </a:extLst>
          </p:cNvPr>
          <p:cNvSpPr>
            <a:spLocks noGrp="1"/>
          </p:cNvSpPr>
          <p:nvPr>
            <p:ph type="title" hasCustomPrompt="1"/>
          </p:nvPr>
        </p:nvSpPr>
        <p:spPr>
          <a:xfrm>
            <a:off x="4858043" y="685800"/>
            <a:ext cx="6295912" cy="977462"/>
          </a:xfrm>
        </p:spPr>
        <p:txBody>
          <a:bodyPr/>
          <a:lstStyle>
            <a:lvl1pPr algn="l">
              <a:defRPr/>
            </a:lvl1pPr>
          </a:lstStyle>
          <a:p>
            <a:r>
              <a:rPr lang="en-US" dirty="0"/>
              <a:t>Antitrust Notice / </a:t>
            </a:r>
            <a:r>
              <a:rPr lang="en-US" dirty="0" err="1"/>
              <a:t>Kartellrechtlicher</a:t>
            </a:r>
            <a:r>
              <a:rPr lang="en-US" dirty="0"/>
              <a:t> </a:t>
            </a:r>
            <a:r>
              <a:rPr lang="en-US" dirty="0" err="1"/>
              <a:t>Hinweis</a:t>
            </a:r>
            <a:endParaRPr lang="en-US" dirty="0"/>
          </a:p>
        </p:txBody>
      </p:sp>
      <p:pic>
        <p:nvPicPr>
          <p:cNvPr id="16" name="Graphic 15">
            <a:extLst>
              <a:ext uri="{FF2B5EF4-FFF2-40B4-BE49-F238E27FC236}">
                <a16:creationId xmlns:a16="http://schemas.microsoft.com/office/drawing/2014/main" id="{93AD558F-38E7-8312-8A08-0AF4A25F5F3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9404" y="1884658"/>
            <a:ext cx="3102977" cy="3102977"/>
          </a:xfrm>
          <a:prstGeom prst="rect">
            <a:avLst/>
          </a:prstGeom>
        </p:spPr>
      </p:pic>
      <p:sp>
        <p:nvSpPr>
          <p:cNvPr id="7" name="Rectangle 6">
            <a:extLst>
              <a:ext uri="{FF2B5EF4-FFF2-40B4-BE49-F238E27FC236}">
                <a16:creationId xmlns:a16="http://schemas.microsoft.com/office/drawing/2014/main" id="{91F0532F-3A52-E86F-D7D5-871334FD0302}"/>
              </a:ext>
            </a:extLst>
          </p:cNvPr>
          <p:cNvSpPr/>
          <p:nvPr userDrawn="1"/>
        </p:nvSpPr>
        <p:spPr>
          <a:xfrm>
            <a:off x="11201400" y="0"/>
            <a:ext cx="685800" cy="990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pic>
        <p:nvPicPr>
          <p:cNvPr id="8" name="Graphic 7">
            <a:extLst>
              <a:ext uri="{FF2B5EF4-FFF2-40B4-BE49-F238E27FC236}">
                <a16:creationId xmlns:a16="http://schemas.microsoft.com/office/drawing/2014/main" id="{FF25B6B1-532C-47CB-9CDF-8105DEEAFC1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353800" y="476250"/>
            <a:ext cx="384458" cy="406771"/>
          </a:xfrm>
          <a:prstGeom prst="rect">
            <a:avLst/>
          </a:prstGeom>
        </p:spPr>
      </p:pic>
    </p:spTree>
    <p:extLst>
      <p:ext uri="{BB962C8B-B14F-4D97-AF65-F5344CB8AC3E}">
        <p14:creationId xmlns:p14="http://schemas.microsoft.com/office/powerpoint/2010/main" val="3164317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Recorded + Transcribe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15DAA04D-ABFB-9CE5-819D-B0F533C9ED4B}"/>
              </a:ext>
            </a:extLst>
          </p:cNvPr>
          <p:cNvSpPr/>
          <p:nvPr userDrawn="1"/>
        </p:nvSpPr>
        <p:spPr>
          <a:xfrm>
            <a:off x="134587" y="136524"/>
            <a:ext cx="4132613" cy="65849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68689D7-EEA7-0274-6A49-D06DCDB2B5F5}"/>
              </a:ext>
            </a:extLst>
          </p:cNvPr>
          <p:cNvSpPr>
            <a:spLocks noGrp="1"/>
          </p:cNvSpPr>
          <p:nvPr>
            <p:ph type="ftr" sz="quarter" idx="10"/>
          </p:nvPr>
        </p:nvSpPr>
        <p:spPr/>
        <p:txBody>
          <a:bodyPr/>
          <a:lstStyle/>
          <a:p>
            <a:r>
              <a:rPr lang="en-US"/>
              <a:t>© </a:t>
            </a:r>
            <a:fld id="{0D4FF10A-CCE4-934F-9AB4-52573A0F9BE8}" type="datetimeyyyy">
              <a:rPr lang="en-US" smtClean="0"/>
              <a:pPr/>
              <a:t>2026</a:t>
            </a:fld>
            <a:r>
              <a:rPr lang="en-US"/>
              <a:t>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412C7472-9362-5E3A-8E85-7EB9289E6A1C}"/>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866A5030-57DA-4FAF-4828-7F4445DBD99E}"/>
              </a:ext>
            </a:extLst>
          </p:cNvPr>
          <p:cNvSpPr>
            <a:spLocks noGrp="1"/>
          </p:cNvSpPr>
          <p:nvPr>
            <p:ph type="dt" sz="half" idx="12"/>
          </p:nvPr>
        </p:nvSpPr>
        <p:spPr/>
        <p:txBody>
          <a:bodyPr/>
          <a:lstStyle/>
          <a:p>
            <a:fld id="{BBD11BC8-CDCD-2D42-8C58-E370A8C83079}" type="datetime5">
              <a:rPr lang="en-US" smtClean="0"/>
              <a:t>25-Aug-26</a:t>
            </a:fld>
            <a:endParaRPr lang="en-US" sz="800"/>
          </a:p>
        </p:txBody>
      </p:sp>
      <p:sp>
        <p:nvSpPr>
          <p:cNvPr id="8" name="TextBox 7">
            <a:extLst>
              <a:ext uri="{FF2B5EF4-FFF2-40B4-BE49-F238E27FC236}">
                <a16:creationId xmlns:a16="http://schemas.microsoft.com/office/drawing/2014/main" id="{8E75730B-1CBB-B388-9251-BC9553053B7C}"/>
              </a:ext>
            </a:extLst>
          </p:cNvPr>
          <p:cNvSpPr txBox="1"/>
          <p:nvPr userDrawn="1"/>
        </p:nvSpPr>
        <p:spPr bwMode="gray">
          <a:xfrm>
            <a:off x="5491579" y="3649703"/>
            <a:ext cx="5073869" cy="738664"/>
          </a:xfrm>
          <a:prstGeom prst="rect">
            <a:avLst/>
          </a:prstGeom>
          <a:noFill/>
        </p:spPr>
        <p:txBody>
          <a:bodyPr wrap="square">
            <a:spAutoFit/>
          </a:bodyPr>
          <a:lstStyle/>
          <a:p>
            <a:pPr algn="ctr"/>
            <a:r>
              <a:rPr lang="en-US" sz="1400" b="1" i="0" dirty="0"/>
              <a:t>Please note</a:t>
            </a:r>
            <a:endParaRPr lang="en-US" sz="1400" i="0" dirty="0"/>
          </a:p>
          <a:p>
            <a:pPr algn="ctr"/>
            <a:r>
              <a:rPr lang="en-US" sz="1400" i="0" dirty="0"/>
              <a:t>This meeting will be recorded and transcribed. If you do not agree to this, please leave the meeting.</a:t>
            </a:r>
          </a:p>
        </p:txBody>
      </p:sp>
      <p:sp>
        <p:nvSpPr>
          <p:cNvPr id="12" name="Title 11">
            <a:extLst>
              <a:ext uri="{FF2B5EF4-FFF2-40B4-BE49-F238E27FC236}">
                <a16:creationId xmlns:a16="http://schemas.microsoft.com/office/drawing/2014/main" id="{15C6D5E2-D8BC-F539-8520-781ABF7AC0D2}"/>
              </a:ext>
            </a:extLst>
          </p:cNvPr>
          <p:cNvSpPr>
            <a:spLocks noGrp="1"/>
          </p:cNvSpPr>
          <p:nvPr>
            <p:ph type="title" hasCustomPrompt="1"/>
          </p:nvPr>
        </p:nvSpPr>
        <p:spPr>
          <a:xfrm>
            <a:off x="4903076" y="2279486"/>
            <a:ext cx="6250879" cy="1141631"/>
          </a:xfrm>
        </p:spPr>
        <p:txBody>
          <a:bodyPr/>
          <a:lstStyle>
            <a:lvl1pPr algn="ctr">
              <a:defRPr/>
            </a:lvl1pPr>
          </a:lstStyle>
          <a:p>
            <a:r>
              <a:rPr lang="en-US" dirty="0"/>
              <a:t>This session will be recorded and transcribed</a:t>
            </a:r>
          </a:p>
        </p:txBody>
      </p:sp>
      <p:sp>
        <p:nvSpPr>
          <p:cNvPr id="13" name="Text Placeholder 7">
            <a:extLst>
              <a:ext uri="{FF2B5EF4-FFF2-40B4-BE49-F238E27FC236}">
                <a16:creationId xmlns:a16="http://schemas.microsoft.com/office/drawing/2014/main" id="{9C0D7874-6141-5B7C-14F5-8D10BE6EC0A8}"/>
              </a:ext>
            </a:extLst>
          </p:cNvPr>
          <p:cNvSpPr>
            <a:spLocks noGrp="1"/>
          </p:cNvSpPr>
          <p:nvPr>
            <p:ph type="body" sz="quarter" idx="13" hasCustomPrompt="1"/>
          </p:nvPr>
        </p:nvSpPr>
        <p:spPr>
          <a:xfrm>
            <a:off x="4903075" y="2050900"/>
            <a:ext cx="6250879" cy="232397"/>
          </a:xfrm>
        </p:spPr>
        <p:txBody>
          <a:bodyPr/>
          <a:lstStyle>
            <a:lvl1pPr algn="ctr">
              <a:buNone/>
              <a:defRPr sz="1100">
                <a:solidFill>
                  <a:schemeClr val="accent1"/>
                </a:solidFill>
              </a:defRPr>
            </a:lvl1pPr>
            <a:lvl2pPr>
              <a:buNone/>
              <a:defRPr/>
            </a:lvl2pPr>
            <a:lvl3pPr>
              <a:buNone/>
              <a:defRPr/>
            </a:lvl3pPr>
            <a:lvl4pPr>
              <a:buNone/>
              <a:defRPr/>
            </a:lvl4pPr>
            <a:lvl5pPr>
              <a:buNone/>
              <a:defRPr/>
            </a:lvl5pPr>
          </a:lstStyle>
          <a:p>
            <a:pPr lvl="0"/>
            <a:r>
              <a:rPr lang="en-US" dirty="0"/>
              <a:t>Click to edit overline</a:t>
            </a:r>
          </a:p>
        </p:txBody>
      </p:sp>
      <p:pic>
        <p:nvPicPr>
          <p:cNvPr id="7" name="Graphic 6" descr="Video camera with solid fill">
            <a:extLst>
              <a:ext uri="{FF2B5EF4-FFF2-40B4-BE49-F238E27FC236}">
                <a16:creationId xmlns:a16="http://schemas.microsoft.com/office/drawing/2014/main" id="{50D8F938-A597-FF09-6C64-B2AF023EB3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69067" y="1827431"/>
            <a:ext cx="2863652" cy="2863652"/>
          </a:xfrm>
          <a:prstGeom prst="rect">
            <a:avLst/>
          </a:prstGeom>
        </p:spPr>
      </p:pic>
      <p:sp>
        <p:nvSpPr>
          <p:cNvPr id="10" name="Rectangle 9">
            <a:extLst>
              <a:ext uri="{FF2B5EF4-FFF2-40B4-BE49-F238E27FC236}">
                <a16:creationId xmlns:a16="http://schemas.microsoft.com/office/drawing/2014/main" id="{C4174186-18A3-026A-706B-19C1A42D9781}"/>
              </a:ext>
            </a:extLst>
          </p:cNvPr>
          <p:cNvSpPr/>
          <p:nvPr userDrawn="1"/>
        </p:nvSpPr>
        <p:spPr>
          <a:xfrm>
            <a:off x="11201400" y="0"/>
            <a:ext cx="685800" cy="990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pic>
        <p:nvPicPr>
          <p:cNvPr id="11" name="Graphic 10">
            <a:extLst>
              <a:ext uri="{FF2B5EF4-FFF2-40B4-BE49-F238E27FC236}">
                <a16:creationId xmlns:a16="http://schemas.microsoft.com/office/drawing/2014/main" id="{EBB21D61-607D-9C2C-056B-08D21B10A5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353800" y="476250"/>
            <a:ext cx="384458" cy="406771"/>
          </a:xfrm>
          <a:prstGeom prst="rect">
            <a:avLst/>
          </a:prstGeom>
        </p:spPr>
      </p:pic>
    </p:spTree>
    <p:extLst>
      <p:ext uri="{BB962C8B-B14F-4D97-AF65-F5344CB8AC3E}">
        <p14:creationId xmlns:p14="http://schemas.microsoft.com/office/powerpoint/2010/main" val="4193168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ranscribe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5A603BDA-FCDD-6DB1-0309-C7969967DF78}"/>
              </a:ext>
            </a:extLst>
          </p:cNvPr>
          <p:cNvSpPr/>
          <p:nvPr userDrawn="1"/>
        </p:nvSpPr>
        <p:spPr>
          <a:xfrm>
            <a:off x="134587" y="136524"/>
            <a:ext cx="4132613" cy="65849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68689D7-EEA7-0274-6A49-D06DCDB2B5F5}"/>
              </a:ext>
            </a:extLst>
          </p:cNvPr>
          <p:cNvSpPr>
            <a:spLocks noGrp="1"/>
          </p:cNvSpPr>
          <p:nvPr>
            <p:ph type="ftr" sz="quarter" idx="10"/>
          </p:nvPr>
        </p:nvSpPr>
        <p:spPr/>
        <p:txBody>
          <a:bodyPr/>
          <a:lstStyle/>
          <a:p>
            <a:r>
              <a:rPr lang="en-US"/>
              <a:t>© </a:t>
            </a:r>
            <a:fld id="{0D4FF10A-CCE4-934F-9AB4-52573A0F9BE8}" type="datetimeyyyy">
              <a:rPr lang="en-US" smtClean="0"/>
              <a:pPr/>
              <a:t>2026</a:t>
            </a:fld>
            <a:r>
              <a:rPr lang="en-US"/>
              <a:t>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412C7472-9362-5E3A-8E85-7EB9289E6A1C}"/>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866A5030-57DA-4FAF-4828-7F4445DBD99E}"/>
              </a:ext>
            </a:extLst>
          </p:cNvPr>
          <p:cNvSpPr>
            <a:spLocks noGrp="1"/>
          </p:cNvSpPr>
          <p:nvPr>
            <p:ph type="dt" sz="half" idx="12"/>
          </p:nvPr>
        </p:nvSpPr>
        <p:spPr/>
        <p:txBody>
          <a:bodyPr/>
          <a:lstStyle/>
          <a:p>
            <a:fld id="{BBD11BC8-CDCD-2D42-8C58-E370A8C83079}" type="datetime5">
              <a:rPr lang="en-US" smtClean="0"/>
              <a:t>25-Aug-26</a:t>
            </a:fld>
            <a:endParaRPr lang="en-US" sz="800"/>
          </a:p>
        </p:txBody>
      </p:sp>
      <p:pic>
        <p:nvPicPr>
          <p:cNvPr id="2" name="Graphic 1" descr="Robot with solid fill">
            <a:extLst>
              <a:ext uri="{FF2B5EF4-FFF2-40B4-BE49-F238E27FC236}">
                <a16:creationId xmlns:a16="http://schemas.microsoft.com/office/drawing/2014/main" id="{EFBFA769-B81C-05CF-6FE1-350032C57D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011" y="1742823"/>
            <a:ext cx="2288321" cy="2288321"/>
          </a:xfrm>
          <a:prstGeom prst="rect">
            <a:avLst/>
          </a:prstGeom>
        </p:spPr>
      </p:pic>
      <p:sp>
        <p:nvSpPr>
          <p:cNvPr id="10" name="TextBox 9">
            <a:extLst>
              <a:ext uri="{FF2B5EF4-FFF2-40B4-BE49-F238E27FC236}">
                <a16:creationId xmlns:a16="http://schemas.microsoft.com/office/drawing/2014/main" id="{611579AA-B86C-74D3-D9DB-9F67E104028F}"/>
              </a:ext>
            </a:extLst>
          </p:cNvPr>
          <p:cNvSpPr txBox="1"/>
          <p:nvPr userDrawn="1"/>
        </p:nvSpPr>
        <p:spPr bwMode="gray">
          <a:xfrm>
            <a:off x="1038011" y="4125481"/>
            <a:ext cx="2288321" cy="659160"/>
          </a:xfrm>
          <a:prstGeom prst="rect">
            <a:avLst/>
          </a:prstGeom>
          <a:noFill/>
        </p:spPr>
        <p:txBody>
          <a:bodyPr wrap="none" lIns="0" tIns="0" rIns="0" bIns="0" rtlCol="0" anchor="ctr">
            <a:noAutofit/>
          </a:bodyPr>
          <a:lstStyle/>
          <a:p>
            <a:pPr algn="ctr">
              <a:lnSpc>
                <a:spcPts val="2400"/>
              </a:lnSpc>
              <a:spcBef>
                <a:spcPts val="300"/>
              </a:spcBef>
              <a:spcAft>
                <a:spcPts val="300"/>
              </a:spcAft>
              <a:buClr>
                <a:schemeClr val="bg2"/>
              </a:buClr>
            </a:pPr>
            <a:r>
              <a:rPr lang="en-US" sz="2800" b="1" dirty="0">
                <a:solidFill>
                  <a:schemeClr val="bg1"/>
                </a:solidFill>
              </a:rPr>
              <a:t>Microsoft</a:t>
            </a:r>
          </a:p>
          <a:p>
            <a:pPr algn="ctr">
              <a:lnSpc>
                <a:spcPts val="2400"/>
              </a:lnSpc>
              <a:spcBef>
                <a:spcPts val="300"/>
              </a:spcBef>
              <a:spcAft>
                <a:spcPts val="300"/>
              </a:spcAft>
              <a:buClr>
                <a:schemeClr val="bg2"/>
              </a:buClr>
            </a:pPr>
            <a:r>
              <a:rPr lang="en-US" sz="2800" b="1" dirty="0">
                <a:solidFill>
                  <a:schemeClr val="bg1"/>
                </a:solidFill>
              </a:rPr>
              <a:t>Co-Pilot</a:t>
            </a:r>
          </a:p>
        </p:txBody>
      </p:sp>
      <p:sp>
        <p:nvSpPr>
          <p:cNvPr id="14" name="TextBox 13">
            <a:extLst>
              <a:ext uri="{FF2B5EF4-FFF2-40B4-BE49-F238E27FC236}">
                <a16:creationId xmlns:a16="http://schemas.microsoft.com/office/drawing/2014/main" id="{87454F41-6FC3-2921-C162-6D0A551354FF}"/>
              </a:ext>
            </a:extLst>
          </p:cNvPr>
          <p:cNvSpPr txBox="1"/>
          <p:nvPr userDrawn="1"/>
        </p:nvSpPr>
        <p:spPr bwMode="gray">
          <a:xfrm>
            <a:off x="5491579" y="3649703"/>
            <a:ext cx="5073869" cy="738664"/>
          </a:xfrm>
          <a:prstGeom prst="rect">
            <a:avLst/>
          </a:prstGeom>
          <a:noFill/>
        </p:spPr>
        <p:txBody>
          <a:bodyPr wrap="square">
            <a:spAutoFit/>
          </a:bodyPr>
          <a:lstStyle/>
          <a:p>
            <a:pPr algn="ctr"/>
            <a:r>
              <a:rPr lang="en-US" sz="1400" b="1" i="0" dirty="0"/>
              <a:t>Please note</a:t>
            </a:r>
            <a:endParaRPr lang="en-US" sz="1400" i="0" dirty="0"/>
          </a:p>
          <a:p>
            <a:pPr algn="ctr"/>
            <a:r>
              <a:rPr lang="en-US" sz="1400" i="0" dirty="0"/>
              <a:t>This meeting will be transcribed. If you do not agree to this, please leave the meeting.</a:t>
            </a:r>
          </a:p>
        </p:txBody>
      </p:sp>
      <p:sp>
        <p:nvSpPr>
          <p:cNvPr id="15" name="Title 11">
            <a:extLst>
              <a:ext uri="{FF2B5EF4-FFF2-40B4-BE49-F238E27FC236}">
                <a16:creationId xmlns:a16="http://schemas.microsoft.com/office/drawing/2014/main" id="{DE66B00C-D03B-EAF1-BF6D-7180A37AE3FA}"/>
              </a:ext>
            </a:extLst>
          </p:cNvPr>
          <p:cNvSpPr txBox="1">
            <a:spLocks/>
          </p:cNvSpPr>
          <p:nvPr userDrawn="1"/>
        </p:nvSpPr>
        <p:spPr>
          <a:xfrm>
            <a:off x="4903076" y="2279486"/>
            <a:ext cx="6250879" cy="114163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3600" b="0" i="0" kern="120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en-US" dirty="0"/>
              <a:t>This session will be transcribed.</a:t>
            </a:r>
          </a:p>
        </p:txBody>
      </p:sp>
      <p:sp>
        <p:nvSpPr>
          <p:cNvPr id="16" name="Text Placeholder 7">
            <a:extLst>
              <a:ext uri="{FF2B5EF4-FFF2-40B4-BE49-F238E27FC236}">
                <a16:creationId xmlns:a16="http://schemas.microsoft.com/office/drawing/2014/main" id="{62ACD276-79FE-BD4E-EE53-75AC817DBA26}"/>
              </a:ext>
            </a:extLst>
          </p:cNvPr>
          <p:cNvSpPr>
            <a:spLocks noGrp="1"/>
          </p:cNvSpPr>
          <p:nvPr>
            <p:ph type="body" sz="quarter" idx="14" hasCustomPrompt="1"/>
          </p:nvPr>
        </p:nvSpPr>
        <p:spPr>
          <a:xfrm>
            <a:off x="4903075" y="2050900"/>
            <a:ext cx="6250879" cy="232397"/>
          </a:xfrm>
        </p:spPr>
        <p:txBody>
          <a:bodyPr/>
          <a:lstStyle>
            <a:lvl1pPr algn="ctr">
              <a:buNone/>
              <a:defRPr sz="1100">
                <a:solidFill>
                  <a:schemeClr val="accent1"/>
                </a:solidFill>
              </a:defRPr>
            </a:lvl1pPr>
            <a:lvl2pPr>
              <a:buNone/>
              <a:defRPr/>
            </a:lvl2pPr>
            <a:lvl3pPr>
              <a:buNone/>
              <a:defRPr/>
            </a:lvl3pPr>
            <a:lvl4pPr>
              <a:buNone/>
              <a:defRPr/>
            </a:lvl4pPr>
            <a:lvl5pPr>
              <a:buNone/>
              <a:defRPr/>
            </a:lvl5pPr>
          </a:lstStyle>
          <a:p>
            <a:pPr lvl="0"/>
            <a:r>
              <a:rPr lang="en-US" dirty="0"/>
              <a:t>Click to edit overline</a:t>
            </a:r>
          </a:p>
        </p:txBody>
      </p:sp>
      <p:sp>
        <p:nvSpPr>
          <p:cNvPr id="7" name="Rectangle 6">
            <a:extLst>
              <a:ext uri="{FF2B5EF4-FFF2-40B4-BE49-F238E27FC236}">
                <a16:creationId xmlns:a16="http://schemas.microsoft.com/office/drawing/2014/main" id="{B57F2A87-5EFD-99DF-BB4D-2FD7DBEE8393}"/>
              </a:ext>
            </a:extLst>
          </p:cNvPr>
          <p:cNvSpPr/>
          <p:nvPr userDrawn="1"/>
        </p:nvSpPr>
        <p:spPr>
          <a:xfrm>
            <a:off x="11201400" y="0"/>
            <a:ext cx="685800" cy="990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pic>
        <p:nvPicPr>
          <p:cNvPr id="8" name="Graphic 7">
            <a:extLst>
              <a:ext uri="{FF2B5EF4-FFF2-40B4-BE49-F238E27FC236}">
                <a16:creationId xmlns:a16="http://schemas.microsoft.com/office/drawing/2014/main" id="{ED415C1F-C146-0D52-57B2-DA3C9EB11D2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353800" y="476250"/>
            <a:ext cx="384458" cy="406771"/>
          </a:xfrm>
          <a:prstGeom prst="rect">
            <a:avLst/>
          </a:prstGeom>
        </p:spPr>
      </p:pic>
    </p:spTree>
    <p:extLst>
      <p:ext uri="{BB962C8B-B14F-4D97-AF65-F5344CB8AC3E}">
        <p14:creationId xmlns:p14="http://schemas.microsoft.com/office/powerpoint/2010/main" val="2443426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mart Art">
    <p:spTree>
      <p:nvGrpSpPr>
        <p:cNvPr id="1" name=""/>
        <p:cNvGrpSpPr/>
        <p:nvPr/>
      </p:nvGrpSpPr>
      <p:grpSpPr>
        <a:xfrm>
          <a:off x="0" y="0"/>
          <a:ext cx="0" cy="0"/>
          <a:chOff x="0" y="0"/>
          <a:chExt cx="0" cy="0"/>
        </a:xfrm>
      </p:grpSpPr>
      <p:sp>
        <p:nvSpPr>
          <p:cNvPr id="7" name="SmartArt Placeholder 6">
            <a:extLst>
              <a:ext uri="{FF2B5EF4-FFF2-40B4-BE49-F238E27FC236}">
                <a16:creationId xmlns:a16="http://schemas.microsoft.com/office/drawing/2014/main" id="{C0C2A90A-E8C1-F3F0-A615-E9D312C93614}"/>
              </a:ext>
            </a:extLst>
          </p:cNvPr>
          <p:cNvSpPr>
            <a:spLocks noGrp="1"/>
          </p:cNvSpPr>
          <p:nvPr>
            <p:ph type="dgm" sz="quarter" idx="13"/>
          </p:nvPr>
        </p:nvSpPr>
        <p:spPr>
          <a:xfrm>
            <a:off x="457200" y="1485900"/>
            <a:ext cx="11277600" cy="4572000"/>
          </a:xfrm>
        </p:spPr>
        <p:txBody>
          <a:bodyPr>
            <a:normAutofit/>
          </a:bodyPr>
          <a:lstStyle>
            <a:lvl1pPr>
              <a:defRPr sz="1400"/>
            </a:lvl1pPr>
          </a:lstStyle>
          <a:p>
            <a:endParaRPr lang="en-US"/>
          </a:p>
        </p:txBody>
      </p:sp>
      <p:sp>
        <p:nvSpPr>
          <p:cNvPr id="8" name="Text Placeholder 7">
            <a:extLst>
              <a:ext uri="{FF2B5EF4-FFF2-40B4-BE49-F238E27FC236}">
                <a16:creationId xmlns:a16="http://schemas.microsoft.com/office/drawing/2014/main" id="{3C4B3372-83CB-B493-172B-03AFB1E9D49A}"/>
              </a:ext>
            </a:extLst>
          </p:cNvPr>
          <p:cNvSpPr>
            <a:spLocks noGrp="1"/>
          </p:cNvSpPr>
          <p:nvPr>
            <p:ph type="body" sz="quarter" idx="14"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6" name="Date Placeholder 5">
            <a:extLst>
              <a:ext uri="{FF2B5EF4-FFF2-40B4-BE49-F238E27FC236}">
                <a16:creationId xmlns:a16="http://schemas.microsoft.com/office/drawing/2014/main" id="{ECEBA078-0E17-B77B-46E7-DCBA928CD1DB}"/>
              </a:ext>
            </a:extLst>
          </p:cNvPr>
          <p:cNvSpPr>
            <a:spLocks noGrp="1"/>
          </p:cNvSpPr>
          <p:nvPr>
            <p:ph type="dt" sz="half" idx="15"/>
          </p:nvPr>
        </p:nvSpPr>
        <p:spPr/>
        <p:txBody>
          <a:bodyPr/>
          <a:lstStyle/>
          <a:p>
            <a:fld id="{CBF8EEC9-8930-E24D-9F2F-7D3E0C5A3809}" type="datetime5">
              <a:rPr lang="en-US" smtClean="0"/>
              <a:t>25-Aug-26</a:t>
            </a:fld>
            <a:endParaRPr lang="en-US" sz="800"/>
          </a:p>
        </p:txBody>
      </p:sp>
      <p:sp>
        <p:nvSpPr>
          <p:cNvPr id="9" name="Footer Placeholder 8">
            <a:extLst>
              <a:ext uri="{FF2B5EF4-FFF2-40B4-BE49-F238E27FC236}">
                <a16:creationId xmlns:a16="http://schemas.microsoft.com/office/drawing/2014/main" id="{264DFD25-4863-E834-70E0-D5C3B331B247}"/>
              </a:ext>
            </a:extLst>
          </p:cNvPr>
          <p:cNvSpPr>
            <a:spLocks noGrp="1"/>
          </p:cNvSpPr>
          <p:nvPr>
            <p:ph type="ftr" sz="quarter" idx="16"/>
          </p:nvPr>
        </p:nvSpPr>
        <p:spPr/>
        <p:txBody>
          <a:bodyPr/>
          <a:lstStyle/>
          <a:p>
            <a:r>
              <a:rPr lang="en-US"/>
              <a:t>© 2026 Catena-X or a Catena-X affiliate company. All rights reserved.​</a:t>
            </a:r>
          </a:p>
        </p:txBody>
      </p:sp>
      <p:sp>
        <p:nvSpPr>
          <p:cNvPr id="10" name="Slide Number Placeholder 9">
            <a:extLst>
              <a:ext uri="{FF2B5EF4-FFF2-40B4-BE49-F238E27FC236}">
                <a16:creationId xmlns:a16="http://schemas.microsoft.com/office/drawing/2014/main" id="{C5E1108C-C865-03C4-C2A4-D66097BF5BC7}"/>
              </a:ext>
            </a:extLst>
          </p:cNvPr>
          <p:cNvSpPr>
            <a:spLocks noGrp="1"/>
          </p:cNvSpPr>
          <p:nvPr>
            <p:ph type="sldNum" sz="quarter" idx="17"/>
          </p:nvPr>
        </p:nvSpPr>
        <p:spPr/>
        <p:txBody>
          <a:bodyPr/>
          <a:lstStyle/>
          <a:p>
            <a:fld id="{D1EDAA29-6D70-C948-8C6E-F3019BB220D5}" type="slidenum">
              <a:rPr lang="en-US" smtClean="0"/>
              <a:pPr/>
              <a:t>‹Nr.›</a:t>
            </a:fld>
            <a:endParaRPr lang="en-US" sz="800"/>
          </a:p>
        </p:txBody>
      </p:sp>
      <p:sp>
        <p:nvSpPr>
          <p:cNvPr id="11" name="Title 10">
            <a:extLst>
              <a:ext uri="{FF2B5EF4-FFF2-40B4-BE49-F238E27FC236}">
                <a16:creationId xmlns:a16="http://schemas.microsoft.com/office/drawing/2014/main" id="{FA15D4E9-A84E-7B95-3254-20ACCD90962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3852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8" name="Table Placeholder 7">
            <a:extLst>
              <a:ext uri="{FF2B5EF4-FFF2-40B4-BE49-F238E27FC236}">
                <a16:creationId xmlns:a16="http://schemas.microsoft.com/office/drawing/2014/main" id="{93611B0C-0901-3360-3D8E-569B363B574A}"/>
              </a:ext>
            </a:extLst>
          </p:cNvPr>
          <p:cNvSpPr>
            <a:spLocks noGrp="1"/>
          </p:cNvSpPr>
          <p:nvPr>
            <p:ph type="tbl" sz="quarter" idx="15"/>
          </p:nvPr>
        </p:nvSpPr>
        <p:spPr>
          <a:xfrm>
            <a:off x="457200" y="1485900"/>
            <a:ext cx="11277600" cy="4572000"/>
          </a:xfrm>
        </p:spPr>
        <p:txBody>
          <a:bodyPr>
            <a:normAutofit/>
          </a:bodyPr>
          <a:lstStyle>
            <a:lvl1pPr>
              <a:defRPr sz="1400"/>
            </a:lvl1pPr>
          </a:lstStyle>
          <a:p>
            <a:endParaRPr lang="en-US"/>
          </a:p>
        </p:txBody>
      </p:sp>
      <p:sp>
        <p:nvSpPr>
          <p:cNvPr id="7" name="Date Placeholder 6">
            <a:extLst>
              <a:ext uri="{FF2B5EF4-FFF2-40B4-BE49-F238E27FC236}">
                <a16:creationId xmlns:a16="http://schemas.microsoft.com/office/drawing/2014/main" id="{9BB22813-0FAF-A9A9-3F29-097DE06342DB}"/>
              </a:ext>
            </a:extLst>
          </p:cNvPr>
          <p:cNvSpPr>
            <a:spLocks noGrp="1"/>
          </p:cNvSpPr>
          <p:nvPr>
            <p:ph type="dt" sz="half" idx="16"/>
          </p:nvPr>
        </p:nvSpPr>
        <p:spPr/>
        <p:txBody>
          <a:bodyPr/>
          <a:lstStyle/>
          <a:p>
            <a:fld id="{6549F7BB-84F1-1348-8A5A-9E0669C9C4EF}" type="datetime5">
              <a:rPr lang="en-US" smtClean="0"/>
              <a:t>25-Aug-26</a:t>
            </a:fld>
            <a:endParaRPr lang="en-US" sz="800"/>
          </a:p>
        </p:txBody>
      </p:sp>
      <p:sp>
        <p:nvSpPr>
          <p:cNvPr id="9" name="Footer Placeholder 8">
            <a:extLst>
              <a:ext uri="{FF2B5EF4-FFF2-40B4-BE49-F238E27FC236}">
                <a16:creationId xmlns:a16="http://schemas.microsoft.com/office/drawing/2014/main" id="{2AD97A3C-636A-6393-8527-3C578432415B}"/>
              </a:ext>
            </a:extLst>
          </p:cNvPr>
          <p:cNvSpPr>
            <a:spLocks noGrp="1"/>
          </p:cNvSpPr>
          <p:nvPr>
            <p:ph type="ftr" sz="quarter" idx="17"/>
          </p:nvPr>
        </p:nvSpPr>
        <p:spPr/>
        <p:txBody>
          <a:bodyPr/>
          <a:lstStyle/>
          <a:p>
            <a:r>
              <a:rPr lang="en-US"/>
              <a:t>© 2026 Catena-X or a Catena-X affiliate company. All rights reserved.​</a:t>
            </a:r>
          </a:p>
        </p:txBody>
      </p:sp>
      <p:sp>
        <p:nvSpPr>
          <p:cNvPr id="10" name="Slide Number Placeholder 9">
            <a:extLst>
              <a:ext uri="{FF2B5EF4-FFF2-40B4-BE49-F238E27FC236}">
                <a16:creationId xmlns:a16="http://schemas.microsoft.com/office/drawing/2014/main" id="{7D85DA4B-E304-B607-5835-50092A555F06}"/>
              </a:ext>
            </a:extLst>
          </p:cNvPr>
          <p:cNvSpPr>
            <a:spLocks noGrp="1"/>
          </p:cNvSpPr>
          <p:nvPr>
            <p:ph type="sldNum" sz="quarter" idx="18"/>
          </p:nvPr>
        </p:nvSpPr>
        <p:spPr/>
        <p:txBody>
          <a:bodyPr/>
          <a:lstStyle/>
          <a:p>
            <a:fld id="{D1EDAA29-6D70-C948-8C6E-F3019BB220D5}" type="slidenum">
              <a:rPr lang="en-US" smtClean="0"/>
              <a:pPr/>
              <a:t>‹Nr.›</a:t>
            </a:fld>
            <a:endParaRPr lang="en-US" sz="800"/>
          </a:p>
        </p:txBody>
      </p:sp>
      <p:sp>
        <p:nvSpPr>
          <p:cNvPr id="11" name="Title 10">
            <a:extLst>
              <a:ext uri="{FF2B5EF4-FFF2-40B4-BE49-F238E27FC236}">
                <a16:creationId xmlns:a16="http://schemas.microsoft.com/office/drawing/2014/main" id="{2F508100-8E7A-4926-98D1-A0F08E605842}"/>
              </a:ext>
            </a:extLst>
          </p:cNvPr>
          <p:cNvSpPr>
            <a:spLocks noGrp="1"/>
          </p:cNvSpPr>
          <p:nvPr>
            <p:ph type="title"/>
          </p:nvPr>
        </p:nvSpPr>
        <p:spPr/>
        <p:txBody>
          <a:bodyPr/>
          <a:lstStyle/>
          <a:p>
            <a:r>
              <a:rPr lang="en-US"/>
              <a:t>Click to edit Master title style</a:t>
            </a:r>
          </a:p>
        </p:txBody>
      </p:sp>
      <p:sp>
        <p:nvSpPr>
          <p:cNvPr id="2" name="Text Placeholder 7">
            <a:extLst>
              <a:ext uri="{FF2B5EF4-FFF2-40B4-BE49-F238E27FC236}">
                <a16:creationId xmlns:a16="http://schemas.microsoft.com/office/drawing/2014/main" id="{C49293CC-FA57-B7CB-76E8-244DF73BDCEB}"/>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3938176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874899-4111-5356-1CD2-1E30DC752AD5}"/>
              </a:ext>
            </a:extLst>
          </p:cNvPr>
          <p:cNvSpPr>
            <a:spLocks noGrp="1"/>
          </p:cNvSpPr>
          <p:nvPr>
            <p:ph sz="half" idx="1"/>
          </p:nvPr>
        </p:nvSpPr>
        <p:spPr>
          <a:xfrm>
            <a:off x="457200" y="1485900"/>
            <a:ext cx="5486400" cy="457200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EEB02693-F2BA-53E4-80A1-B9CD090F4801}"/>
              </a:ext>
            </a:extLst>
          </p:cNvPr>
          <p:cNvSpPr>
            <a:spLocks noGrp="1"/>
          </p:cNvSpPr>
          <p:nvPr>
            <p:ph sz="half" idx="14"/>
          </p:nvPr>
        </p:nvSpPr>
        <p:spPr>
          <a:xfrm>
            <a:off x="6252210" y="1485900"/>
            <a:ext cx="5486400" cy="4572000"/>
          </a:xfrm>
          <a:solidFill>
            <a:schemeClr val="bg1">
              <a:lumMod val="95000"/>
            </a:schemeClr>
          </a:solidFill>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2266D2-6EAB-84B6-2474-04249F734ABB}"/>
              </a:ext>
            </a:extLst>
          </p:cNvPr>
          <p:cNvSpPr>
            <a:spLocks noGrp="1"/>
          </p:cNvSpPr>
          <p:nvPr>
            <p:ph type="dt" sz="half" idx="15"/>
          </p:nvPr>
        </p:nvSpPr>
        <p:spPr/>
        <p:txBody>
          <a:bodyPr/>
          <a:lstStyle/>
          <a:p>
            <a:fld id="{433CC5CC-86C7-384B-9361-69810CF2A3DC}" type="datetime5">
              <a:rPr lang="en-US" smtClean="0"/>
              <a:t>25-Aug-26</a:t>
            </a:fld>
            <a:endParaRPr lang="en-US" sz="800"/>
          </a:p>
        </p:txBody>
      </p:sp>
      <p:sp>
        <p:nvSpPr>
          <p:cNvPr id="10" name="Footer Placeholder 9">
            <a:extLst>
              <a:ext uri="{FF2B5EF4-FFF2-40B4-BE49-F238E27FC236}">
                <a16:creationId xmlns:a16="http://schemas.microsoft.com/office/drawing/2014/main" id="{74BD58F2-C9CD-2708-DE8B-78220DF5D47B}"/>
              </a:ext>
            </a:extLst>
          </p:cNvPr>
          <p:cNvSpPr>
            <a:spLocks noGrp="1"/>
          </p:cNvSpPr>
          <p:nvPr>
            <p:ph type="ftr" sz="quarter" idx="16"/>
          </p:nvPr>
        </p:nvSpPr>
        <p:spPr/>
        <p:txBody>
          <a:bodyPr/>
          <a:lstStyle/>
          <a:p>
            <a:r>
              <a:rPr lang="en-US"/>
              <a:t>© 2026 Catena-X or a Catena-X affiliate company. All rights reserved.​</a:t>
            </a:r>
          </a:p>
        </p:txBody>
      </p:sp>
      <p:sp>
        <p:nvSpPr>
          <p:cNvPr id="11" name="Slide Number Placeholder 10">
            <a:extLst>
              <a:ext uri="{FF2B5EF4-FFF2-40B4-BE49-F238E27FC236}">
                <a16:creationId xmlns:a16="http://schemas.microsoft.com/office/drawing/2014/main" id="{93C01A89-7D3E-5C93-36D1-2127C4A27CA4}"/>
              </a:ext>
            </a:extLst>
          </p:cNvPr>
          <p:cNvSpPr>
            <a:spLocks noGrp="1"/>
          </p:cNvSpPr>
          <p:nvPr>
            <p:ph type="sldNum" sz="quarter" idx="17"/>
          </p:nvPr>
        </p:nvSpPr>
        <p:spPr/>
        <p:txBody>
          <a:bodyPr/>
          <a:lstStyle/>
          <a:p>
            <a:fld id="{D1EDAA29-6D70-C948-8C6E-F3019BB220D5}" type="slidenum">
              <a:rPr lang="en-US" smtClean="0"/>
              <a:pPr/>
              <a:t>‹Nr.›</a:t>
            </a:fld>
            <a:endParaRPr lang="en-US" sz="800"/>
          </a:p>
        </p:txBody>
      </p:sp>
      <p:sp>
        <p:nvSpPr>
          <p:cNvPr id="12" name="Title 11">
            <a:extLst>
              <a:ext uri="{FF2B5EF4-FFF2-40B4-BE49-F238E27FC236}">
                <a16:creationId xmlns:a16="http://schemas.microsoft.com/office/drawing/2014/main" id="{58DE28B6-5DEB-64FC-808F-9AE882A077F0}"/>
              </a:ext>
            </a:extLst>
          </p:cNvPr>
          <p:cNvSpPr>
            <a:spLocks noGrp="1"/>
          </p:cNvSpPr>
          <p:nvPr>
            <p:ph type="title"/>
          </p:nvPr>
        </p:nvSpPr>
        <p:spPr/>
        <p:txBody>
          <a:bodyPr/>
          <a:lstStyle/>
          <a:p>
            <a:r>
              <a:rPr lang="en-US"/>
              <a:t>Click to edit Master title style</a:t>
            </a:r>
          </a:p>
        </p:txBody>
      </p:sp>
      <p:sp>
        <p:nvSpPr>
          <p:cNvPr id="2" name="Text Placeholder 7">
            <a:extLst>
              <a:ext uri="{FF2B5EF4-FFF2-40B4-BE49-F238E27FC236}">
                <a16:creationId xmlns:a16="http://schemas.microsoft.com/office/drawing/2014/main" id="{B76647B3-CD32-A46D-22A4-24701C1E83DE}"/>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146956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E6555E-42E7-4B11-FB83-358CCFBE7089}"/>
              </a:ext>
            </a:extLst>
          </p:cNvPr>
          <p:cNvSpPr/>
          <p:nvPr userDrawn="1"/>
        </p:nvSpPr>
        <p:spPr>
          <a:xfrm>
            <a:off x="6109138" y="1485901"/>
            <a:ext cx="5625662" cy="45719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sp>
        <p:nvSpPr>
          <p:cNvPr id="3" name="Text Placeholder 2">
            <a:extLst>
              <a:ext uri="{FF2B5EF4-FFF2-40B4-BE49-F238E27FC236}">
                <a16:creationId xmlns:a16="http://schemas.microsoft.com/office/drawing/2014/main" id="{48F0289E-FC9C-620A-9643-35F635F83D8B}"/>
              </a:ext>
            </a:extLst>
          </p:cNvPr>
          <p:cNvSpPr>
            <a:spLocks noGrp="1"/>
          </p:cNvSpPr>
          <p:nvPr>
            <p:ph type="body" idx="1"/>
          </p:nvPr>
        </p:nvSpPr>
        <p:spPr>
          <a:xfrm>
            <a:off x="591207" y="1709365"/>
            <a:ext cx="5222919" cy="374190"/>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A8B4AC9-2559-BD8C-2A66-69C89BEC69F9}"/>
              </a:ext>
            </a:extLst>
          </p:cNvPr>
          <p:cNvSpPr>
            <a:spLocks noGrp="1"/>
          </p:cNvSpPr>
          <p:nvPr>
            <p:ph sz="half" idx="2"/>
          </p:nvPr>
        </p:nvSpPr>
        <p:spPr>
          <a:xfrm>
            <a:off x="591207" y="2278117"/>
            <a:ext cx="5222919" cy="3594538"/>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a:extLst>
              <a:ext uri="{FF2B5EF4-FFF2-40B4-BE49-F238E27FC236}">
                <a16:creationId xmlns:a16="http://schemas.microsoft.com/office/drawing/2014/main" id="{D4B8E08D-429E-B5B5-9E84-AA41A616C518}"/>
              </a:ext>
            </a:extLst>
          </p:cNvPr>
          <p:cNvSpPr>
            <a:spLocks noGrp="1"/>
          </p:cNvSpPr>
          <p:nvPr>
            <p:ph type="body" idx="14"/>
          </p:nvPr>
        </p:nvSpPr>
        <p:spPr>
          <a:xfrm>
            <a:off x="6301674" y="1709365"/>
            <a:ext cx="5222919" cy="374190"/>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3">
            <a:extLst>
              <a:ext uri="{FF2B5EF4-FFF2-40B4-BE49-F238E27FC236}">
                <a16:creationId xmlns:a16="http://schemas.microsoft.com/office/drawing/2014/main" id="{5970679F-1066-477D-557E-4AB7B6E7664F}"/>
              </a:ext>
            </a:extLst>
          </p:cNvPr>
          <p:cNvSpPr>
            <a:spLocks noGrp="1"/>
          </p:cNvSpPr>
          <p:nvPr>
            <p:ph sz="half" idx="15"/>
          </p:nvPr>
        </p:nvSpPr>
        <p:spPr>
          <a:xfrm>
            <a:off x="6301674" y="2278117"/>
            <a:ext cx="5222919" cy="3594538"/>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1A772D14-98E3-72BF-DD36-17598E6AEBBE}"/>
              </a:ext>
            </a:extLst>
          </p:cNvPr>
          <p:cNvSpPr>
            <a:spLocks noGrp="1"/>
          </p:cNvSpPr>
          <p:nvPr>
            <p:ph type="dt" sz="half" idx="16"/>
          </p:nvPr>
        </p:nvSpPr>
        <p:spPr/>
        <p:txBody>
          <a:bodyPr/>
          <a:lstStyle/>
          <a:p>
            <a:fld id="{DDF6D1C9-738A-DF4D-839B-6FE962055D4C}" type="datetime5">
              <a:rPr lang="en-US" smtClean="0"/>
              <a:t>25-Aug-26</a:t>
            </a:fld>
            <a:endParaRPr lang="en-US" sz="800"/>
          </a:p>
        </p:txBody>
      </p:sp>
      <p:sp>
        <p:nvSpPr>
          <p:cNvPr id="5" name="Footer Placeholder 4">
            <a:extLst>
              <a:ext uri="{FF2B5EF4-FFF2-40B4-BE49-F238E27FC236}">
                <a16:creationId xmlns:a16="http://schemas.microsoft.com/office/drawing/2014/main" id="{B7CFC286-3A2B-C0FA-0A82-C28EF8C3131F}"/>
              </a:ext>
            </a:extLst>
          </p:cNvPr>
          <p:cNvSpPr>
            <a:spLocks noGrp="1"/>
          </p:cNvSpPr>
          <p:nvPr>
            <p:ph type="ftr" sz="quarter" idx="17"/>
          </p:nvPr>
        </p:nvSpPr>
        <p:spPr/>
        <p:txBody>
          <a:bodyPr/>
          <a:lstStyle/>
          <a:p>
            <a:r>
              <a:rPr lang="en-US"/>
              <a:t>© 2026 Catena-X or a Catena-X affiliate company. All rights reserved.​</a:t>
            </a:r>
          </a:p>
        </p:txBody>
      </p:sp>
      <p:sp>
        <p:nvSpPr>
          <p:cNvPr id="6" name="Slide Number Placeholder 5">
            <a:extLst>
              <a:ext uri="{FF2B5EF4-FFF2-40B4-BE49-F238E27FC236}">
                <a16:creationId xmlns:a16="http://schemas.microsoft.com/office/drawing/2014/main" id="{6AED9380-FF86-2343-05C7-84CD28086022}"/>
              </a:ext>
            </a:extLst>
          </p:cNvPr>
          <p:cNvSpPr>
            <a:spLocks noGrp="1"/>
          </p:cNvSpPr>
          <p:nvPr>
            <p:ph type="sldNum" sz="quarter" idx="18"/>
          </p:nvPr>
        </p:nvSpPr>
        <p:spPr/>
        <p:txBody>
          <a:bodyPr/>
          <a:lstStyle/>
          <a:p>
            <a:fld id="{D1EDAA29-6D70-C948-8C6E-F3019BB220D5}" type="slidenum">
              <a:rPr lang="en-US" smtClean="0"/>
              <a:pPr/>
              <a:t>‹Nr.›</a:t>
            </a:fld>
            <a:endParaRPr lang="en-US" sz="800"/>
          </a:p>
        </p:txBody>
      </p:sp>
      <p:sp>
        <p:nvSpPr>
          <p:cNvPr id="14" name="Title 13">
            <a:extLst>
              <a:ext uri="{FF2B5EF4-FFF2-40B4-BE49-F238E27FC236}">
                <a16:creationId xmlns:a16="http://schemas.microsoft.com/office/drawing/2014/main" id="{29E883C5-A619-D174-E2F7-11F393766C04}"/>
              </a:ext>
            </a:extLst>
          </p:cNvPr>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C86147EE-CB39-3B01-584D-6AF326B0D842}"/>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4169793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4">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8F0289E-FC9C-620A-9643-35F635F83D8B}"/>
              </a:ext>
            </a:extLst>
          </p:cNvPr>
          <p:cNvSpPr>
            <a:spLocks noGrp="1"/>
          </p:cNvSpPr>
          <p:nvPr>
            <p:ph type="body" idx="1"/>
          </p:nvPr>
        </p:nvSpPr>
        <p:spPr>
          <a:xfrm>
            <a:off x="457200" y="1503822"/>
            <a:ext cx="2643827" cy="632405"/>
          </a:xfrm>
          <a:solidFill>
            <a:schemeClr val="bg1">
              <a:lumMod val="95000"/>
            </a:schemeClr>
          </a:solidFill>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A8B4AC9-2559-BD8C-2A66-69C89BEC69F9}"/>
              </a:ext>
            </a:extLst>
          </p:cNvPr>
          <p:cNvSpPr>
            <a:spLocks noGrp="1"/>
          </p:cNvSpPr>
          <p:nvPr>
            <p:ph sz="half" idx="2"/>
          </p:nvPr>
        </p:nvSpPr>
        <p:spPr>
          <a:xfrm>
            <a:off x="457200" y="2402927"/>
            <a:ext cx="2643827" cy="3654973"/>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a:extLst>
              <a:ext uri="{FF2B5EF4-FFF2-40B4-BE49-F238E27FC236}">
                <a16:creationId xmlns:a16="http://schemas.microsoft.com/office/drawing/2014/main" id="{D4B8E08D-429E-B5B5-9E84-AA41A616C518}"/>
              </a:ext>
            </a:extLst>
          </p:cNvPr>
          <p:cNvSpPr>
            <a:spLocks noGrp="1"/>
          </p:cNvSpPr>
          <p:nvPr>
            <p:ph type="body" idx="14"/>
          </p:nvPr>
        </p:nvSpPr>
        <p:spPr>
          <a:xfrm>
            <a:off x="3329819" y="1503822"/>
            <a:ext cx="2643827" cy="632405"/>
          </a:xfrm>
          <a:solidFill>
            <a:schemeClr val="bg1">
              <a:lumMod val="95000"/>
            </a:schemeClr>
          </a:solidFill>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3">
            <a:extLst>
              <a:ext uri="{FF2B5EF4-FFF2-40B4-BE49-F238E27FC236}">
                <a16:creationId xmlns:a16="http://schemas.microsoft.com/office/drawing/2014/main" id="{5970679F-1066-477D-557E-4AB7B6E7664F}"/>
              </a:ext>
            </a:extLst>
          </p:cNvPr>
          <p:cNvSpPr>
            <a:spLocks noGrp="1"/>
          </p:cNvSpPr>
          <p:nvPr>
            <p:ph sz="half" idx="15"/>
          </p:nvPr>
        </p:nvSpPr>
        <p:spPr>
          <a:xfrm>
            <a:off x="3329819" y="2402927"/>
            <a:ext cx="2643827" cy="36549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1A772D14-98E3-72BF-DD36-17598E6AEBBE}"/>
              </a:ext>
            </a:extLst>
          </p:cNvPr>
          <p:cNvSpPr>
            <a:spLocks noGrp="1"/>
          </p:cNvSpPr>
          <p:nvPr>
            <p:ph type="dt" sz="half" idx="16"/>
          </p:nvPr>
        </p:nvSpPr>
        <p:spPr/>
        <p:txBody>
          <a:bodyPr/>
          <a:lstStyle/>
          <a:p>
            <a:fld id="{3B133AAE-50A4-7041-9196-5DB75FFA23D5}" type="datetime5">
              <a:rPr lang="en-US" smtClean="0"/>
              <a:t>25-Aug-26</a:t>
            </a:fld>
            <a:endParaRPr lang="en-US" sz="800"/>
          </a:p>
        </p:txBody>
      </p:sp>
      <p:sp>
        <p:nvSpPr>
          <p:cNvPr id="5" name="Footer Placeholder 4">
            <a:extLst>
              <a:ext uri="{FF2B5EF4-FFF2-40B4-BE49-F238E27FC236}">
                <a16:creationId xmlns:a16="http://schemas.microsoft.com/office/drawing/2014/main" id="{B7CFC286-3A2B-C0FA-0A82-C28EF8C3131F}"/>
              </a:ext>
            </a:extLst>
          </p:cNvPr>
          <p:cNvSpPr>
            <a:spLocks noGrp="1"/>
          </p:cNvSpPr>
          <p:nvPr>
            <p:ph type="ftr" sz="quarter" idx="17"/>
          </p:nvPr>
        </p:nvSpPr>
        <p:spPr/>
        <p:txBody>
          <a:bodyPr/>
          <a:lstStyle/>
          <a:p>
            <a:r>
              <a:rPr lang="en-US"/>
              <a:t>© 2026 Catena-X or a Catena-X affiliate company. All rights reserved.​</a:t>
            </a:r>
          </a:p>
        </p:txBody>
      </p:sp>
      <p:sp>
        <p:nvSpPr>
          <p:cNvPr id="6" name="Slide Number Placeholder 5">
            <a:extLst>
              <a:ext uri="{FF2B5EF4-FFF2-40B4-BE49-F238E27FC236}">
                <a16:creationId xmlns:a16="http://schemas.microsoft.com/office/drawing/2014/main" id="{6AED9380-FF86-2343-05C7-84CD28086022}"/>
              </a:ext>
            </a:extLst>
          </p:cNvPr>
          <p:cNvSpPr>
            <a:spLocks noGrp="1"/>
          </p:cNvSpPr>
          <p:nvPr>
            <p:ph type="sldNum" sz="quarter" idx="18"/>
          </p:nvPr>
        </p:nvSpPr>
        <p:spPr/>
        <p:txBody>
          <a:bodyPr/>
          <a:lstStyle/>
          <a:p>
            <a:fld id="{D1EDAA29-6D70-C948-8C6E-F3019BB220D5}" type="slidenum">
              <a:rPr lang="en-US" smtClean="0"/>
              <a:pPr/>
              <a:t>‹Nr.›</a:t>
            </a:fld>
            <a:endParaRPr lang="en-US" sz="800"/>
          </a:p>
        </p:txBody>
      </p:sp>
      <p:sp>
        <p:nvSpPr>
          <p:cNvPr id="14" name="Title 13">
            <a:extLst>
              <a:ext uri="{FF2B5EF4-FFF2-40B4-BE49-F238E27FC236}">
                <a16:creationId xmlns:a16="http://schemas.microsoft.com/office/drawing/2014/main" id="{29E883C5-A619-D174-E2F7-11F393766C04}"/>
              </a:ext>
            </a:extLst>
          </p:cNvPr>
          <p:cNvSpPr>
            <a:spLocks noGrp="1"/>
          </p:cNvSpPr>
          <p:nvPr>
            <p:ph type="title"/>
          </p:nvPr>
        </p:nvSpPr>
        <p:spPr/>
        <p:txBody>
          <a:bodyPr/>
          <a:lstStyle/>
          <a:p>
            <a:r>
              <a:rPr lang="en-US"/>
              <a:t>Click to edit Master title style</a:t>
            </a:r>
          </a:p>
        </p:txBody>
      </p:sp>
      <p:sp>
        <p:nvSpPr>
          <p:cNvPr id="7" name="Text Placeholder 2">
            <a:extLst>
              <a:ext uri="{FF2B5EF4-FFF2-40B4-BE49-F238E27FC236}">
                <a16:creationId xmlns:a16="http://schemas.microsoft.com/office/drawing/2014/main" id="{96C41A47-481D-4688-6D8E-2A3112583863}"/>
              </a:ext>
            </a:extLst>
          </p:cNvPr>
          <p:cNvSpPr>
            <a:spLocks noGrp="1"/>
          </p:cNvSpPr>
          <p:nvPr>
            <p:ph type="body" idx="19"/>
          </p:nvPr>
        </p:nvSpPr>
        <p:spPr>
          <a:xfrm>
            <a:off x="6202438" y="1503822"/>
            <a:ext cx="2643827" cy="632405"/>
          </a:xfrm>
          <a:solidFill>
            <a:schemeClr val="bg1">
              <a:lumMod val="95000"/>
            </a:schemeClr>
          </a:solidFill>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3">
            <a:extLst>
              <a:ext uri="{FF2B5EF4-FFF2-40B4-BE49-F238E27FC236}">
                <a16:creationId xmlns:a16="http://schemas.microsoft.com/office/drawing/2014/main" id="{ED4E5456-6407-1803-C89F-887CC8FDDFBC}"/>
              </a:ext>
            </a:extLst>
          </p:cNvPr>
          <p:cNvSpPr>
            <a:spLocks noGrp="1"/>
          </p:cNvSpPr>
          <p:nvPr>
            <p:ph sz="half" idx="20"/>
          </p:nvPr>
        </p:nvSpPr>
        <p:spPr>
          <a:xfrm>
            <a:off x="6202438" y="2402927"/>
            <a:ext cx="2643827" cy="36549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D524D9D9-9B53-25B4-04A7-6981A3F865F7}"/>
              </a:ext>
            </a:extLst>
          </p:cNvPr>
          <p:cNvSpPr>
            <a:spLocks noGrp="1"/>
          </p:cNvSpPr>
          <p:nvPr>
            <p:ph type="body" idx="21"/>
          </p:nvPr>
        </p:nvSpPr>
        <p:spPr>
          <a:xfrm>
            <a:off x="9075058" y="1503822"/>
            <a:ext cx="2643827" cy="632405"/>
          </a:xfrm>
          <a:solidFill>
            <a:schemeClr val="bg1">
              <a:lumMod val="95000"/>
            </a:schemeClr>
          </a:solidFill>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a:extLst>
              <a:ext uri="{FF2B5EF4-FFF2-40B4-BE49-F238E27FC236}">
                <a16:creationId xmlns:a16="http://schemas.microsoft.com/office/drawing/2014/main" id="{2D0C15AD-A9AA-66FB-A932-20D925BAD078}"/>
              </a:ext>
            </a:extLst>
          </p:cNvPr>
          <p:cNvSpPr>
            <a:spLocks noGrp="1"/>
          </p:cNvSpPr>
          <p:nvPr>
            <p:ph sz="half" idx="22"/>
          </p:nvPr>
        </p:nvSpPr>
        <p:spPr>
          <a:xfrm>
            <a:off x="9075058" y="2402927"/>
            <a:ext cx="2643827" cy="36549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7">
            <a:extLst>
              <a:ext uri="{FF2B5EF4-FFF2-40B4-BE49-F238E27FC236}">
                <a16:creationId xmlns:a16="http://schemas.microsoft.com/office/drawing/2014/main" id="{B04AE92C-FCE3-BC75-E67D-2835E14F8C91}"/>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3720350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wo Content - Duotone - Primar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8BFA2B-C0CF-F2BF-CA15-7356C56F714A}"/>
              </a:ext>
            </a:extLst>
          </p:cNvPr>
          <p:cNvSpPr/>
          <p:nvPr userDrawn="1"/>
        </p:nvSpPr>
        <p:spPr>
          <a:xfrm>
            <a:off x="7815965" y="0"/>
            <a:ext cx="4376035"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0976349-3D90-CB45-7FCF-C27698C11424}"/>
              </a:ext>
            </a:extLst>
          </p:cNvPr>
          <p:cNvSpPr>
            <a:spLocks noGrp="1"/>
          </p:cNvSpPr>
          <p:nvPr>
            <p:ph sz="half" idx="2"/>
          </p:nvPr>
        </p:nvSpPr>
        <p:spPr>
          <a:xfrm>
            <a:off x="8001000" y="1485901"/>
            <a:ext cx="3733800" cy="4572000"/>
          </a:xfrm>
        </p:spPr>
        <p:txBody>
          <a:bodyPr>
            <a:normAutofit/>
          </a:bodyPr>
          <a:lstStyle>
            <a:lvl1pPr>
              <a:buNone/>
              <a:defRPr sz="3600" b="0" i="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defRPr>
            </a:lvl1pPr>
            <a:lvl2pPr>
              <a:buNone/>
              <a:defRPr sz="3600" b="0" i="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defRPr>
            </a:lvl2pPr>
            <a:lvl3pPr>
              <a:buNone/>
              <a:defRPr sz="3600" b="0" i="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defRPr>
            </a:lvl3pPr>
            <a:lvl4pPr>
              <a:buNone/>
              <a:defRPr sz="3600" b="0" i="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defRPr>
            </a:lvl4pPr>
            <a:lvl5pPr>
              <a:buNone/>
              <a:defRPr sz="3600" b="0" i="0">
                <a:solidFill>
                  <a:schemeClr val="bg1"/>
                </a:solidFill>
                <a:latin typeface="Noto Sans Light" panose="020B0502040504020204" pitchFamily="34" charset="0"/>
                <a:ea typeface="Noto Sans Light" panose="020B0502040504020204" pitchFamily="34" charset="0"/>
                <a:cs typeface="Noto Sans Light" panose="020B050204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ED874899-4111-5356-1CD2-1E30DC752AD5}"/>
              </a:ext>
            </a:extLst>
          </p:cNvPr>
          <p:cNvSpPr>
            <a:spLocks noGrp="1"/>
          </p:cNvSpPr>
          <p:nvPr>
            <p:ph sz="half" idx="1"/>
          </p:nvPr>
        </p:nvSpPr>
        <p:spPr>
          <a:xfrm>
            <a:off x="457200" y="1485900"/>
            <a:ext cx="7162800" cy="457200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Graphic 11">
            <a:extLst>
              <a:ext uri="{FF2B5EF4-FFF2-40B4-BE49-F238E27FC236}">
                <a16:creationId xmlns:a16="http://schemas.microsoft.com/office/drawing/2014/main" id="{CCD55E86-06D8-32C5-FB7B-5DBB6EDDA9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3800" y="476250"/>
            <a:ext cx="384458" cy="406771"/>
          </a:xfrm>
          <a:prstGeom prst="rect">
            <a:avLst/>
          </a:prstGeom>
        </p:spPr>
      </p:pic>
      <p:sp>
        <p:nvSpPr>
          <p:cNvPr id="2" name="Date Placeholder 1">
            <a:extLst>
              <a:ext uri="{FF2B5EF4-FFF2-40B4-BE49-F238E27FC236}">
                <a16:creationId xmlns:a16="http://schemas.microsoft.com/office/drawing/2014/main" id="{D34CD587-5DA6-B2A6-0BFC-8AADE74BB344}"/>
              </a:ext>
            </a:extLst>
          </p:cNvPr>
          <p:cNvSpPr>
            <a:spLocks noGrp="1"/>
          </p:cNvSpPr>
          <p:nvPr>
            <p:ph type="dt" sz="half" idx="14"/>
          </p:nvPr>
        </p:nvSpPr>
        <p:spPr/>
        <p:txBody>
          <a:bodyPr/>
          <a:lstStyle/>
          <a:p>
            <a:fld id="{C6BFC193-F262-1A40-9DAE-5EE82DE31494}" type="datetime5">
              <a:rPr lang="en-US" smtClean="0"/>
              <a:t>25-Aug-26</a:t>
            </a:fld>
            <a:endParaRPr lang="en-US" sz="800"/>
          </a:p>
        </p:txBody>
      </p:sp>
      <p:sp>
        <p:nvSpPr>
          <p:cNvPr id="5" name="Footer Placeholder 4">
            <a:extLst>
              <a:ext uri="{FF2B5EF4-FFF2-40B4-BE49-F238E27FC236}">
                <a16:creationId xmlns:a16="http://schemas.microsoft.com/office/drawing/2014/main" id="{AB7F226E-5F44-A1E3-EAE2-3EA22A055D48}"/>
              </a:ext>
            </a:extLst>
          </p:cNvPr>
          <p:cNvSpPr>
            <a:spLocks noGrp="1"/>
          </p:cNvSpPr>
          <p:nvPr>
            <p:ph type="ftr" sz="quarter" idx="15"/>
          </p:nvPr>
        </p:nvSpPr>
        <p:spPr/>
        <p:txBody>
          <a:bodyPr/>
          <a:lstStyle/>
          <a:p>
            <a:r>
              <a:rPr lang="en-US"/>
              <a:t>© 2026 Catena-X or a Catena-X affiliate company. All rights reserved.​</a:t>
            </a:r>
          </a:p>
        </p:txBody>
      </p:sp>
      <p:sp>
        <p:nvSpPr>
          <p:cNvPr id="6" name="Slide Number Placeholder 5">
            <a:extLst>
              <a:ext uri="{FF2B5EF4-FFF2-40B4-BE49-F238E27FC236}">
                <a16:creationId xmlns:a16="http://schemas.microsoft.com/office/drawing/2014/main" id="{DACC71B1-AC95-4C39-AA4F-336DC98D68BD}"/>
              </a:ext>
            </a:extLst>
          </p:cNvPr>
          <p:cNvSpPr>
            <a:spLocks noGrp="1"/>
          </p:cNvSpPr>
          <p:nvPr>
            <p:ph type="sldNum" sz="quarter" idx="16"/>
          </p:nvPr>
        </p:nvSpPr>
        <p:spPr/>
        <p:txBody>
          <a:bodyPr/>
          <a:lstStyle/>
          <a:p>
            <a:fld id="{D1EDAA29-6D70-C948-8C6E-F3019BB220D5}" type="slidenum">
              <a:rPr lang="en-US" smtClean="0"/>
              <a:pPr/>
              <a:t>‹Nr.›</a:t>
            </a:fld>
            <a:endParaRPr lang="en-US" sz="800"/>
          </a:p>
        </p:txBody>
      </p:sp>
      <p:sp>
        <p:nvSpPr>
          <p:cNvPr id="14" name="Title 13">
            <a:extLst>
              <a:ext uri="{FF2B5EF4-FFF2-40B4-BE49-F238E27FC236}">
                <a16:creationId xmlns:a16="http://schemas.microsoft.com/office/drawing/2014/main" id="{3361C2DE-460A-5BBD-11DF-6752BA563728}"/>
              </a:ext>
            </a:extLst>
          </p:cNvPr>
          <p:cNvSpPr>
            <a:spLocks noGrp="1"/>
          </p:cNvSpPr>
          <p:nvPr>
            <p:ph type="title"/>
          </p:nvPr>
        </p:nvSpPr>
        <p:spPr>
          <a:xfrm>
            <a:off x="457201" y="685800"/>
            <a:ext cx="7162800" cy="457200"/>
          </a:xfrm>
        </p:spPr>
        <p:txBody>
          <a:bodyPr/>
          <a:lstStyle/>
          <a:p>
            <a:r>
              <a:rPr lang="en-US" dirty="0"/>
              <a:t>Click to edit Master title style</a:t>
            </a:r>
          </a:p>
        </p:txBody>
      </p:sp>
      <p:sp>
        <p:nvSpPr>
          <p:cNvPr id="7" name="Text Placeholder 7">
            <a:extLst>
              <a:ext uri="{FF2B5EF4-FFF2-40B4-BE49-F238E27FC236}">
                <a16:creationId xmlns:a16="http://schemas.microsoft.com/office/drawing/2014/main" id="{7061F48A-04D8-14E3-C4E8-6CF3289EC33D}"/>
              </a:ext>
            </a:extLst>
          </p:cNvPr>
          <p:cNvSpPr>
            <a:spLocks noGrp="1"/>
          </p:cNvSpPr>
          <p:nvPr>
            <p:ph type="body" sz="quarter" idx="13" hasCustomPrompt="1"/>
          </p:nvPr>
        </p:nvSpPr>
        <p:spPr>
          <a:xfrm>
            <a:off x="457200" y="457213"/>
            <a:ext cx="7162800"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1749153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wo Content - Duotone - Secondar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8BFA2B-C0CF-F2BF-CA15-7356C56F714A}"/>
              </a:ext>
            </a:extLst>
          </p:cNvPr>
          <p:cNvSpPr/>
          <p:nvPr userDrawn="1"/>
        </p:nvSpPr>
        <p:spPr>
          <a:xfrm>
            <a:off x="7815965" y="0"/>
            <a:ext cx="4376035"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0976349-3D90-CB45-7FCF-C27698C11424}"/>
              </a:ext>
            </a:extLst>
          </p:cNvPr>
          <p:cNvSpPr>
            <a:spLocks noGrp="1"/>
          </p:cNvSpPr>
          <p:nvPr>
            <p:ph sz="half" idx="2"/>
          </p:nvPr>
        </p:nvSpPr>
        <p:spPr>
          <a:xfrm>
            <a:off x="8001000" y="1485901"/>
            <a:ext cx="3733800" cy="4572000"/>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ED874899-4111-5356-1CD2-1E30DC752AD5}"/>
              </a:ext>
            </a:extLst>
          </p:cNvPr>
          <p:cNvSpPr>
            <a:spLocks noGrp="1"/>
          </p:cNvSpPr>
          <p:nvPr>
            <p:ph sz="half" idx="1"/>
          </p:nvPr>
        </p:nvSpPr>
        <p:spPr>
          <a:xfrm>
            <a:off x="457200" y="1485900"/>
            <a:ext cx="7162800" cy="457200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Graphic 11">
            <a:extLst>
              <a:ext uri="{FF2B5EF4-FFF2-40B4-BE49-F238E27FC236}">
                <a16:creationId xmlns:a16="http://schemas.microsoft.com/office/drawing/2014/main" id="{CCD55E86-06D8-32C5-FB7B-5DBB6EDDA9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3800" y="476250"/>
            <a:ext cx="384458" cy="406771"/>
          </a:xfrm>
          <a:prstGeom prst="rect">
            <a:avLst/>
          </a:prstGeom>
        </p:spPr>
      </p:pic>
      <p:sp>
        <p:nvSpPr>
          <p:cNvPr id="2" name="Title 1">
            <a:extLst>
              <a:ext uri="{FF2B5EF4-FFF2-40B4-BE49-F238E27FC236}">
                <a16:creationId xmlns:a16="http://schemas.microsoft.com/office/drawing/2014/main" id="{93303641-DDA0-4054-CA56-6D7C30B06866}"/>
              </a:ext>
            </a:extLst>
          </p:cNvPr>
          <p:cNvSpPr>
            <a:spLocks noGrp="1"/>
          </p:cNvSpPr>
          <p:nvPr>
            <p:ph type="title"/>
          </p:nvPr>
        </p:nvSpPr>
        <p:spPr>
          <a:xfrm>
            <a:off x="457201" y="685800"/>
            <a:ext cx="7162800" cy="457200"/>
          </a:xfrm>
        </p:spPr>
        <p:txBody>
          <a:bodyPr/>
          <a:lstStyle/>
          <a:p>
            <a:r>
              <a:rPr lang="en-US" dirty="0"/>
              <a:t>Click to edit Master title style</a:t>
            </a:r>
          </a:p>
        </p:txBody>
      </p:sp>
      <p:sp>
        <p:nvSpPr>
          <p:cNvPr id="5" name="Text Placeholder 7">
            <a:extLst>
              <a:ext uri="{FF2B5EF4-FFF2-40B4-BE49-F238E27FC236}">
                <a16:creationId xmlns:a16="http://schemas.microsoft.com/office/drawing/2014/main" id="{2744E589-06CC-D1FA-AC35-183EEDA9FE96}"/>
              </a:ext>
            </a:extLst>
          </p:cNvPr>
          <p:cNvSpPr>
            <a:spLocks noGrp="1"/>
          </p:cNvSpPr>
          <p:nvPr>
            <p:ph type="body" sz="quarter" idx="13" hasCustomPrompt="1"/>
          </p:nvPr>
        </p:nvSpPr>
        <p:spPr>
          <a:xfrm>
            <a:off x="457200" y="457213"/>
            <a:ext cx="7162800"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6" name="Date Placeholder 5">
            <a:extLst>
              <a:ext uri="{FF2B5EF4-FFF2-40B4-BE49-F238E27FC236}">
                <a16:creationId xmlns:a16="http://schemas.microsoft.com/office/drawing/2014/main" id="{2F9032CA-5DF7-CE5E-7458-2AEB7E204568}"/>
              </a:ext>
            </a:extLst>
          </p:cNvPr>
          <p:cNvSpPr>
            <a:spLocks noGrp="1"/>
          </p:cNvSpPr>
          <p:nvPr>
            <p:ph type="dt" sz="half" idx="14"/>
          </p:nvPr>
        </p:nvSpPr>
        <p:spPr/>
        <p:txBody>
          <a:bodyPr/>
          <a:lstStyle/>
          <a:p>
            <a:fld id="{BBD11BC8-CDCD-2D42-8C58-E370A8C83079}" type="datetime5">
              <a:rPr lang="en-US" smtClean="0"/>
              <a:t>25-Aug-26</a:t>
            </a:fld>
            <a:endParaRPr lang="en-US" sz="800"/>
          </a:p>
        </p:txBody>
      </p:sp>
      <p:sp>
        <p:nvSpPr>
          <p:cNvPr id="7" name="Footer Placeholder 6">
            <a:extLst>
              <a:ext uri="{FF2B5EF4-FFF2-40B4-BE49-F238E27FC236}">
                <a16:creationId xmlns:a16="http://schemas.microsoft.com/office/drawing/2014/main" id="{A38E4FE7-E9E0-0C29-F08E-F0BDEC2AD3A4}"/>
              </a:ext>
            </a:extLst>
          </p:cNvPr>
          <p:cNvSpPr>
            <a:spLocks noGrp="1"/>
          </p:cNvSpPr>
          <p:nvPr>
            <p:ph type="ftr" sz="quarter" idx="15"/>
          </p:nvPr>
        </p:nvSpPr>
        <p:spPr/>
        <p:txBody>
          <a:bodyPr/>
          <a:lstStyle/>
          <a:p>
            <a:r>
              <a:rPr lang="en-US"/>
              <a:t>© </a:t>
            </a:r>
            <a:fld id="{0D4FF10A-CCE4-934F-9AB4-52573A0F9BE8}" type="datetimeyyyy">
              <a:rPr lang="en-US" smtClean="0"/>
              <a:pPr/>
              <a:t>2026</a:t>
            </a:fld>
            <a:r>
              <a:rPr lang="en-US"/>
              <a:t> Catena-X or a Catena-X affiliate company. All rights reserved.​</a:t>
            </a:r>
            <a:endParaRPr lang="en-US" dirty="0"/>
          </a:p>
        </p:txBody>
      </p:sp>
      <p:sp>
        <p:nvSpPr>
          <p:cNvPr id="13" name="Slide Number Placeholder 12">
            <a:extLst>
              <a:ext uri="{FF2B5EF4-FFF2-40B4-BE49-F238E27FC236}">
                <a16:creationId xmlns:a16="http://schemas.microsoft.com/office/drawing/2014/main" id="{2663A528-7B8D-0F83-A3A7-3BFAD1556E3C}"/>
              </a:ext>
            </a:extLst>
          </p:cNvPr>
          <p:cNvSpPr>
            <a:spLocks noGrp="1"/>
          </p:cNvSpPr>
          <p:nvPr>
            <p:ph type="sldNum" sz="quarter" idx="16"/>
          </p:nvPr>
        </p:nvSpPr>
        <p:spPr/>
        <p:txBody>
          <a:bodyPr/>
          <a:lstStyle/>
          <a:p>
            <a:fld id="{D1EDAA29-6D70-C948-8C6E-F3019BB220D5}" type="slidenum">
              <a:rPr lang="en-US" smtClean="0"/>
              <a:pPr/>
              <a:t>‹Nr.›</a:t>
            </a:fld>
            <a:endParaRPr lang="en-US"/>
          </a:p>
        </p:txBody>
      </p:sp>
    </p:spTree>
    <p:extLst>
      <p:ext uri="{BB962C8B-B14F-4D97-AF65-F5344CB8AC3E}">
        <p14:creationId xmlns:p14="http://schemas.microsoft.com/office/powerpoint/2010/main" val="1455307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 Duotone - Primary - 1">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E890CED7-8950-F737-85D9-57D4AC7185DF}"/>
              </a:ext>
            </a:extLst>
          </p:cNvPr>
          <p:cNvSpPr/>
          <p:nvPr userDrawn="1"/>
        </p:nvSpPr>
        <p:spPr>
          <a:xfrm>
            <a:off x="134587" y="136524"/>
            <a:ext cx="4132613" cy="6584951"/>
          </a:xfrm>
          <a:prstGeom prst="roundRect">
            <a:avLst>
              <a:gd name="adj" fmla="val 295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7A25973C-8263-AF2B-6683-7D0B3A0177EF}"/>
              </a:ext>
            </a:extLst>
          </p:cNvPr>
          <p:cNvSpPr>
            <a:spLocks noGrp="1"/>
          </p:cNvSpPr>
          <p:nvPr>
            <p:ph sz="half" idx="2"/>
          </p:nvPr>
        </p:nvSpPr>
        <p:spPr>
          <a:xfrm>
            <a:off x="457200" y="1485901"/>
            <a:ext cx="3539359" cy="4572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a:extLst>
              <a:ext uri="{FF2B5EF4-FFF2-40B4-BE49-F238E27FC236}">
                <a16:creationId xmlns:a16="http://schemas.microsoft.com/office/drawing/2014/main" id="{C1EE160E-3DAB-099F-8095-D6D4EA959954}"/>
              </a:ext>
            </a:extLst>
          </p:cNvPr>
          <p:cNvSpPr>
            <a:spLocks noGrp="1"/>
          </p:cNvSpPr>
          <p:nvPr>
            <p:ph type="body" sz="quarter" idx="14"/>
          </p:nvPr>
        </p:nvSpPr>
        <p:spPr>
          <a:xfrm>
            <a:off x="4437412" y="1485901"/>
            <a:ext cx="7297388" cy="457200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10">
            <a:extLst>
              <a:ext uri="{FF2B5EF4-FFF2-40B4-BE49-F238E27FC236}">
                <a16:creationId xmlns:a16="http://schemas.microsoft.com/office/drawing/2014/main" id="{3217B434-CFB8-9CE1-E36B-89FE38A83962}"/>
              </a:ext>
            </a:extLst>
          </p:cNvPr>
          <p:cNvSpPr>
            <a:spLocks noGrp="1"/>
          </p:cNvSpPr>
          <p:nvPr>
            <p:ph type="dt" sz="half" idx="15"/>
          </p:nvPr>
        </p:nvSpPr>
        <p:spPr/>
        <p:txBody>
          <a:bodyPr/>
          <a:lstStyle/>
          <a:p>
            <a:fld id="{3F7DD9AC-02AA-B447-9798-59EB245932AB}" type="datetime5">
              <a:rPr lang="en-US" smtClean="0"/>
              <a:t>25-Aug-26</a:t>
            </a:fld>
            <a:endParaRPr lang="en-US" sz="800"/>
          </a:p>
        </p:txBody>
      </p:sp>
      <p:sp>
        <p:nvSpPr>
          <p:cNvPr id="12" name="Footer Placeholder 11">
            <a:extLst>
              <a:ext uri="{FF2B5EF4-FFF2-40B4-BE49-F238E27FC236}">
                <a16:creationId xmlns:a16="http://schemas.microsoft.com/office/drawing/2014/main" id="{D71C682A-940A-AC10-D62F-EB757C129B13}"/>
              </a:ext>
            </a:extLst>
          </p:cNvPr>
          <p:cNvSpPr>
            <a:spLocks noGrp="1"/>
          </p:cNvSpPr>
          <p:nvPr>
            <p:ph type="ftr" sz="quarter" idx="16"/>
          </p:nvPr>
        </p:nvSpPr>
        <p:spPr/>
        <p:txBody>
          <a:bodyPr/>
          <a:lstStyle/>
          <a:p>
            <a:r>
              <a:rPr lang="en-US"/>
              <a:t>© 2026 Catena-X or a Catena-X affiliate company. All rights reserved.​</a:t>
            </a:r>
          </a:p>
        </p:txBody>
      </p:sp>
      <p:sp>
        <p:nvSpPr>
          <p:cNvPr id="13" name="Slide Number Placeholder 12">
            <a:extLst>
              <a:ext uri="{FF2B5EF4-FFF2-40B4-BE49-F238E27FC236}">
                <a16:creationId xmlns:a16="http://schemas.microsoft.com/office/drawing/2014/main" id="{27AE481C-205F-C822-41BF-D87731A74FEB}"/>
              </a:ext>
            </a:extLst>
          </p:cNvPr>
          <p:cNvSpPr>
            <a:spLocks noGrp="1"/>
          </p:cNvSpPr>
          <p:nvPr>
            <p:ph type="sldNum" sz="quarter" idx="17"/>
          </p:nvPr>
        </p:nvSpPr>
        <p:spPr/>
        <p:txBody>
          <a:bodyPr/>
          <a:lstStyle/>
          <a:p>
            <a:fld id="{D1EDAA29-6D70-C948-8C6E-F3019BB220D5}" type="slidenum">
              <a:rPr lang="en-US" smtClean="0"/>
              <a:pPr/>
              <a:t>‹Nr.›</a:t>
            </a:fld>
            <a:endParaRPr lang="en-US" sz="800"/>
          </a:p>
        </p:txBody>
      </p:sp>
      <p:sp>
        <p:nvSpPr>
          <p:cNvPr id="14" name="Title 13">
            <a:extLst>
              <a:ext uri="{FF2B5EF4-FFF2-40B4-BE49-F238E27FC236}">
                <a16:creationId xmlns:a16="http://schemas.microsoft.com/office/drawing/2014/main" id="{FFE0D378-A01A-AAB9-2FCD-5426E0A2378A}"/>
              </a:ext>
            </a:extLst>
          </p:cNvPr>
          <p:cNvSpPr>
            <a:spLocks noGrp="1"/>
          </p:cNvSpPr>
          <p:nvPr>
            <p:ph type="title"/>
          </p:nvPr>
        </p:nvSpPr>
        <p:spPr>
          <a:xfrm>
            <a:off x="4437412" y="685799"/>
            <a:ext cx="6716543" cy="462857"/>
          </a:xfrm>
        </p:spPr>
        <p:txBody>
          <a:bodyPr/>
          <a:lstStyle/>
          <a:p>
            <a:r>
              <a:rPr lang="en-US" dirty="0"/>
              <a:t>Click to edit Master title style</a:t>
            </a:r>
          </a:p>
        </p:txBody>
      </p:sp>
      <p:sp>
        <p:nvSpPr>
          <p:cNvPr id="3" name="Text Placeholder 7">
            <a:extLst>
              <a:ext uri="{FF2B5EF4-FFF2-40B4-BE49-F238E27FC236}">
                <a16:creationId xmlns:a16="http://schemas.microsoft.com/office/drawing/2014/main" id="{2B6DB82E-3AD4-7BDA-21D5-A44F599BD3FA}"/>
              </a:ext>
            </a:extLst>
          </p:cNvPr>
          <p:cNvSpPr>
            <a:spLocks noGrp="1"/>
          </p:cNvSpPr>
          <p:nvPr>
            <p:ph type="body" sz="quarter" idx="13" hasCustomPrompt="1"/>
          </p:nvPr>
        </p:nvSpPr>
        <p:spPr>
          <a:xfrm>
            <a:off x="4437411" y="457213"/>
            <a:ext cx="6716543"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2" name="Rectangle 1">
            <a:extLst>
              <a:ext uri="{FF2B5EF4-FFF2-40B4-BE49-F238E27FC236}">
                <a16:creationId xmlns:a16="http://schemas.microsoft.com/office/drawing/2014/main" id="{B648C918-7A6B-B36F-1CDA-97EB00E746AE}"/>
              </a:ext>
            </a:extLst>
          </p:cNvPr>
          <p:cNvSpPr/>
          <p:nvPr userDrawn="1"/>
        </p:nvSpPr>
        <p:spPr>
          <a:xfrm>
            <a:off x="11201400" y="0"/>
            <a:ext cx="685800" cy="990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pic>
        <p:nvPicPr>
          <p:cNvPr id="4" name="Graphic 3">
            <a:extLst>
              <a:ext uri="{FF2B5EF4-FFF2-40B4-BE49-F238E27FC236}">
                <a16:creationId xmlns:a16="http://schemas.microsoft.com/office/drawing/2014/main" id="{C7E48CA9-EF68-47F7-77FF-E6EBC43F55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3800" y="476250"/>
            <a:ext cx="384458" cy="406771"/>
          </a:xfrm>
          <a:prstGeom prst="rect">
            <a:avLst/>
          </a:prstGeom>
        </p:spPr>
      </p:pic>
    </p:spTree>
    <p:extLst>
      <p:ext uri="{BB962C8B-B14F-4D97-AF65-F5344CB8AC3E}">
        <p14:creationId xmlns:p14="http://schemas.microsoft.com/office/powerpoint/2010/main" val="102034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and Two Content - Duotone - Primary - 1">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E890CED7-8950-F737-85D9-57D4AC7185DF}"/>
              </a:ext>
            </a:extLst>
          </p:cNvPr>
          <p:cNvSpPr/>
          <p:nvPr userDrawn="1"/>
        </p:nvSpPr>
        <p:spPr>
          <a:xfrm>
            <a:off x="134587" y="136524"/>
            <a:ext cx="4132613" cy="658495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7A25973C-8263-AF2B-6683-7D0B3A0177EF}"/>
              </a:ext>
            </a:extLst>
          </p:cNvPr>
          <p:cNvSpPr>
            <a:spLocks noGrp="1"/>
          </p:cNvSpPr>
          <p:nvPr>
            <p:ph sz="half" idx="2"/>
          </p:nvPr>
        </p:nvSpPr>
        <p:spPr>
          <a:xfrm>
            <a:off x="457200" y="1485901"/>
            <a:ext cx="3657600" cy="4572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a:extLst>
              <a:ext uri="{FF2B5EF4-FFF2-40B4-BE49-F238E27FC236}">
                <a16:creationId xmlns:a16="http://schemas.microsoft.com/office/drawing/2014/main" id="{C1EE160E-3DAB-099F-8095-D6D4EA959954}"/>
              </a:ext>
            </a:extLst>
          </p:cNvPr>
          <p:cNvSpPr>
            <a:spLocks noGrp="1"/>
          </p:cNvSpPr>
          <p:nvPr>
            <p:ph type="body" sz="quarter" idx="14"/>
          </p:nvPr>
        </p:nvSpPr>
        <p:spPr>
          <a:xfrm>
            <a:off x="4437412" y="1485900"/>
            <a:ext cx="7297388" cy="457199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10">
            <a:extLst>
              <a:ext uri="{FF2B5EF4-FFF2-40B4-BE49-F238E27FC236}">
                <a16:creationId xmlns:a16="http://schemas.microsoft.com/office/drawing/2014/main" id="{3217B434-CFB8-9CE1-E36B-89FE38A83962}"/>
              </a:ext>
            </a:extLst>
          </p:cNvPr>
          <p:cNvSpPr>
            <a:spLocks noGrp="1"/>
          </p:cNvSpPr>
          <p:nvPr>
            <p:ph type="dt" sz="half" idx="15"/>
          </p:nvPr>
        </p:nvSpPr>
        <p:spPr/>
        <p:txBody>
          <a:bodyPr/>
          <a:lstStyle/>
          <a:p>
            <a:fld id="{4896EAA1-534C-C445-9F0B-9AAEB4C49A64}" type="datetime5">
              <a:rPr lang="en-US" smtClean="0"/>
              <a:t>25-Aug-26</a:t>
            </a:fld>
            <a:endParaRPr lang="en-US" sz="800"/>
          </a:p>
        </p:txBody>
      </p:sp>
      <p:sp>
        <p:nvSpPr>
          <p:cNvPr id="12" name="Footer Placeholder 11">
            <a:extLst>
              <a:ext uri="{FF2B5EF4-FFF2-40B4-BE49-F238E27FC236}">
                <a16:creationId xmlns:a16="http://schemas.microsoft.com/office/drawing/2014/main" id="{D71C682A-940A-AC10-D62F-EB757C129B13}"/>
              </a:ext>
            </a:extLst>
          </p:cNvPr>
          <p:cNvSpPr>
            <a:spLocks noGrp="1"/>
          </p:cNvSpPr>
          <p:nvPr>
            <p:ph type="ftr" sz="quarter" idx="16"/>
          </p:nvPr>
        </p:nvSpPr>
        <p:spPr/>
        <p:txBody>
          <a:bodyPr/>
          <a:lstStyle/>
          <a:p>
            <a:r>
              <a:rPr lang="en-US"/>
              <a:t>© 2026 Catena-X or a Catena-X affiliate company. All rights reserved.​</a:t>
            </a:r>
          </a:p>
        </p:txBody>
      </p:sp>
      <p:sp>
        <p:nvSpPr>
          <p:cNvPr id="13" name="Slide Number Placeholder 12">
            <a:extLst>
              <a:ext uri="{FF2B5EF4-FFF2-40B4-BE49-F238E27FC236}">
                <a16:creationId xmlns:a16="http://schemas.microsoft.com/office/drawing/2014/main" id="{27AE481C-205F-C822-41BF-D87731A74FEB}"/>
              </a:ext>
            </a:extLst>
          </p:cNvPr>
          <p:cNvSpPr>
            <a:spLocks noGrp="1"/>
          </p:cNvSpPr>
          <p:nvPr>
            <p:ph type="sldNum" sz="quarter" idx="17"/>
          </p:nvPr>
        </p:nvSpPr>
        <p:spPr/>
        <p:txBody>
          <a:bodyPr/>
          <a:lstStyle/>
          <a:p>
            <a:fld id="{D1EDAA29-6D70-C948-8C6E-F3019BB220D5}" type="slidenum">
              <a:rPr lang="en-US" smtClean="0"/>
              <a:pPr/>
              <a:t>‹Nr.›</a:t>
            </a:fld>
            <a:endParaRPr lang="en-US" sz="800"/>
          </a:p>
        </p:txBody>
      </p:sp>
      <p:sp>
        <p:nvSpPr>
          <p:cNvPr id="14" name="Title 13">
            <a:extLst>
              <a:ext uri="{FF2B5EF4-FFF2-40B4-BE49-F238E27FC236}">
                <a16:creationId xmlns:a16="http://schemas.microsoft.com/office/drawing/2014/main" id="{FFE0D378-A01A-AAB9-2FCD-5426E0A2378A}"/>
              </a:ext>
            </a:extLst>
          </p:cNvPr>
          <p:cNvSpPr>
            <a:spLocks noGrp="1"/>
          </p:cNvSpPr>
          <p:nvPr>
            <p:ph type="title"/>
          </p:nvPr>
        </p:nvSpPr>
        <p:spPr>
          <a:xfrm>
            <a:off x="4437412" y="685800"/>
            <a:ext cx="6716543" cy="457200"/>
          </a:xfrm>
        </p:spPr>
        <p:txBody>
          <a:bodyPr/>
          <a:lstStyle/>
          <a:p>
            <a:r>
              <a:rPr lang="en-US" dirty="0"/>
              <a:t>Click to edit Master title style</a:t>
            </a:r>
          </a:p>
        </p:txBody>
      </p:sp>
      <p:sp>
        <p:nvSpPr>
          <p:cNvPr id="2" name="Text Placeholder 7">
            <a:extLst>
              <a:ext uri="{FF2B5EF4-FFF2-40B4-BE49-F238E27FC236}">
                <a16:creationId xmlns:a16="http://schemas.microsoft.com/office/drawing/2014/main" id="{D575C482-0F5E-D16B-29A4-CE79CC5FD545}"/>
              </a:ext>
            </a:extLst>
          </p:cNvPr>
          <p:cNvSpPr>
            <a:spLocks noGrp="1"/>
          </p:cNvSpPr>
          <p:nvPr>
            <p:ph type="body" sz="quarter" idx="13" hasCustomPrompt="1"/>
          </p:nvPr>
        </p:nvSpPr>
        <p:spPr>
          <a:xfrm>
            <a:off x="4437411" y="457213"/>
            <a:ext cx="6716543"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3" name="Rectangle 2">
            <a:extLst>
              <a:ext uri="{FF2B5EF4-FFF2-40B4-BE49-F238E27FC236}">
                <a16:creationId xmlns:a16="http://schemas.microsoft.com/office/drawing/2014/main" id="{B8E1CC93-7195-80DB-4BE5-75BD38D7BC3B}"/>
              </a:ext>
            </a:extLst>
          </p:cNvPr>
          <p:cNvSpPr/>
          <p:nvPr userDrawn="1"/>
        </p:nvSpPr>
        <p:spPr>
          <a:xfrm>
            <a:off x="11201400" y="0"/>
            <a:ext cx="685800" cy="990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pic>
        <p:nvPicPr>
          <p:cNvPr id="4" name="Graphic 3">
            <a:extLst>
              <a:ext uri="{FF2B5EF4-FFF2-40B4-BE49-F238E27FC236}">
                <a16:creationId xmlns:a16="http://schemas.microsoft.com/office/drawing/2014/main" id="{58B36CCC-30D3-0A24-256B-6F3084E16C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3800" y="476250"/>
            <a:ext cx="384458" cy="406771"/>
          </a:xfrm>
          <a:prstGeom prst="rect">
            <a:avLst/>
          </a:prstGeom>
        </p:spPr>
      </p:pic>
    </p:spTree>
    <p:extLst>
      <p:ext uri="{BB962C8B-B14F-4D97-AF65-F5344CB8AC3E}">
        <p14:creationId xmlns:p14="http://schemas.microsoft.com/office/powerpoint/2010/main" val="2644956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97E721-3E67-CCFB-A46A-4103B77F276C}"/>
              </a:ext>
            </a:extLst>
          </p:cNvPr>
          <p:cNvSpPr>
            <a:spLocks noGrp="1"/>
          </p:cNvSpPr>
          <p:nvPr>
            <p:ph idx="1"/>
          </p:nvPr>
        </p:nvSpPr>
        <p:spPr>
          <a:xfrm>
            <a:off x="5183188" y="1485900"/>
            <a:ext cx="6551612" cy="4572000"/>
          </a:xfrm>
        </p:spPr>
        <p:txBody>
          <a:bodyPr>
            <a:normAutofit/>
          </a:bodyPr>
          <a:lstStyle>
            <a:lvl1pPr>
              <a:defRPr sz="14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A8E4E8-6801-D9E2-AD43-164773363C6D}"/>
              </a:ext>
            </a:extLst>
          </p:cNvPr>
          <p:cNvSpPr>
            <a:spLocks noGrp="1"/>
          </p:cNvSpPr>
          <p:nvPr>
            <p:ph type="body" sz="half" idx="2"/>
          </p:nvPr>
        </p:nvSpPr>
        <p:spPr>
          <a:xfrm>
            <a:off x="457199" y="1485900"/>
            <a:ext cx="4314825" cy="4572000"/>
          </a:xfrm>
          <a:solidFill>
            <a:schemeClr val="bg2"/>
          </a:solidFill>
        </p:spPr>
        <p:txBody>
          <a:bodyPr lIns="182880" tIns="182880" rIns="182880" bIns="182880"/>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0" name="Title 9">
            <a:extLst>
              <a:ext uri="{FF2B5EF4-FFF2-40B4-BE49-F238E27FC236}">
                <a16:creationId xmlns:a16="http://schemas.microsoft.com/office/drawing/2014/main" id="{EAD8D2D2-FB65-F755-8949-00529CD333F0}"/>
              </a:ext>
            </a:extLst>
          </p:cNvPr>
          <p:cNvSpPr>
            <a:spLocks noGrp="1"/>
          </p:cNvSpPr>
          <p:nvPr>
            <p:ph type="title"/>
          </p:nvPr>
        </p:nvSpPr>
        <p:spPr/>
        <p:txBody>
          <a:bodyPr/>
          <a:lstStyle/>
          <a:p>
            <a:r>
              <a:rPr lang="en-US"/>
              <a:t>Click to edit Master title style</a:t>
            </a:r>
          </a:p>
        </p:txBody>
      </p:sp>
      <p:sp>
        <p:nvSpPr>
          <p:cNvPr id="11" name="Date Placeholder 10">
            <a:extLst>
              <a:ext uri="{FF2B5EF4-FFF2-40B4-BE49-F238E27FC236}">
                <a16:creationId xmlns:a16="http://schemas.microsoft.com/office/drawing/2014/main" id="{B50B8DBA-5CD3-93D1-2543-87DCCB497E3A}"/>
              </a:ext>
            </a:extLst>
          </p:cNvPr>
          <p:cNvSpPr>
            <a:spLocks noGrp="1"/>
          </p:cNvSpPr>
          <p:nvPr>
            <p:ph type="dt" sz="half" idx="14"/>
          </p:nvPr>
        </p:nvSpPr>
        <p:spPr/>
        <p:txBody>
          <a:bodyPr/>
          <a:lstStyle/>
          <a:p>
            <a:fld id="{2109A16F-7CA8-0340-96C3-EDF971664756}" type="datetime5">
              <a:rPr lang="en-US" smtClean="0"/>
              <a:t>25-Aug-26</a:t>
            </a:fld>
            <a:endParaRPr lang="en-US" sz="800"/>
          </a:p>
        </p:txBody>
      </p:sp>
      <p:sp>
        <p:nvSpPr>
          <p:cNvPr id="12" name="Footer Placeholder 11">
            <a:extLst>
              <a:ext uri="{FF2B5EF4-FFF2-40B4-BE49-F238E27FC236}">
                <a16:creationId xmlns:a16="http://schemas.microsoft.com/office/drawing/2014/main" id="{4AA8DE0A-2889-1DD6-F079-D20458C64C46}"/>
              </a:ext>
            </a:extLst>
          </p:cNvPr>
          <p:cNvSpPr>
            <a:spLocks noGrp="1"/>
          </p:cNvSpPr>
          <p:nvPr>
            <p:ph type="ftr" sz="quarter" idx="15"/>
          </p:nvPr>
        </p:nvSpPr>
        <p:spPr/>
        <p:txBody>
          <a:bodyPr/>
          <a:lstStyle/>
          <a:p>
            <a:r>
              <a:rPr lang="en-US"/>
              <a:t>© 2026 Catena-X or a Catena-X affiliate company. All rights reserved.​</a:t>
            </a:r>
          </a:p>
        </p:txBody>
      </p:sp>
      <p:sp>
        <p:nvSpPr>
          <p:cNvPr id="13" name="Slide Number Placeholder 12">
            <a:extLst>
              <a:ext uri="{FF2B5EF4-FFF2-40B4-BE49-F238E27FC236}">
                <a16:creationId xmlns:a16="http://schemas.microsoft.com/office/drawing/2014/main" id="{827907F4-7FAA-BB10-3224-77F73D59E6DB}"/>
              </a:ext>
            </a:extLst>
          </p:cNvPr>
          <p:cNvSpPr>
            <a:spLocks noGrp="1"/>
          </p:cNvSpPr>
          <p:nvPr>
            <p:ph type="sldNum" sz="quarter" idx="16"/>
          </p:nvPr>
        </p:nvSpPr>
        <p:spPr/>
        <p:txBody>
          <a:bodyPr/>
          <a:lstStyle/>
          <a:p>
            <a:fld id="{D1EDAA29-6D70-C948-8C6E-F3019BB220D5}" type="slidenum">
              <a:rPr lang="en-US" smtClean="0"/>
              <a:pPr/>
              <a:t>‹Nr.›</a:t>
            </a:fld>
            <a:endParaRPr lang="en-US" sz="800"/>
          </a:p>
        </p:txBody>
      </p:sp>
      <p:sp>
        <p:nvSpPr>
          <p:cNvPr id="2" name="Text Placeholder 7">
            <a:extLst>
              <a:ext uri="{FF2B5EF4-FFF2-40B4-BE49-F238E27FC236}">
                <a16:creationId xmlns:a16="http://schemas.microsoft.com/office/drawing/2014/main" id="{D304FB06-E63A-4C24-FA70-EECBBC7F288B}"/>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3423812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and Imag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8E4E8-6801-D9E2-AD43-164773363C6D}"/>
              </a:ext>
            </a:extLst>
          </p:cNvPr>
          <p:cNvSpPr>
            <a:spLocks noGrp="1"/>
          </p:cNvSpPr>
          <p:nvPr>
            <p:ph type="body" sz="half" idx="2"/>
          </p:nvPr>
        </p:nvSpPr>
        <p:spPr>
          <a:xfrm>
            <a:off x="457199" y="1485900"/>
            <a:ext cx="4314825" cy="4572000"/>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0" name="Picture Placeholder 9">
            <a:extLst>
              <a:ext uri="{FF2B5EF4-FFF2-40B4-BE49-F238E27FC236}">
                <a16:creationId xmlns:a16="http://schemas.microsoft.com/office/drawing/2014/main" id="{F9898BF2-BAB6-7D79-C840-31271E1833D9}"/>
              </a:ext>
            </a:extLst>
          </p:cNvPr>
          <p:cNvSpPr>
            <a:spLocks noGrp="1"/>
          </p:cNvSpPr>
          <p:nvPr>
            <p:ph type="pic" sz="quarter" idx="14"/>
          </p:nvPr>
        </p:nvSpPr>
        <p:spPr>
          <a:xfrm>
            <a:off x="5181600" y="1485900"/>
            <a:ext cx="6553200" cy="4572000"/>
          </a:xfrm>
        </p:spPr>
        <p:txBody>
          <a:bodyPr/>
          <a:lstStyle/>
          <a:p>
            <a:endParaRPr lang="en-US"/>
          </a:p>
        </p:txBody>
      </p:sp>
      <p:sp>
        <p:nvSpPr>
          <p:cNvPr id="2" name="Title 1">
            <a:extLst>
              <a:ext uri="{FF2B5EF4-FFF2-40B4-BE49-F238E27FC236}">
                <a16:creationId xmlns:a16="http://schemas.microsoft.com/office/drawing/2014/main" id="{5B473F61-50B2-9300-95DB-68EEF05154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131CB5-A20B-F5AC-278F-3839DE1DFE5A}"/>
              </a:ext>
            </a:extLst>
          </p:cNvPr>
          <p:cNvSpPr>
            <a:spLocks noGrp="1"/>
          </p:cNvSpPr>
          <p:nvPr>
            <p:ph type="dt" sz="half" idx="15"/>
          </p:nvPr>
        </p:nvSpPr>
        <p:spPr/>
        <p:txBody>
          <a:bodyPr/>
          <a:lstStyle/>
          <a:p>
            <a:fld id="{5608980F-BEA4-124E-A15E-39CB7F69AADB}" type="datetime5">
              <a:rPr lang="en-US" smtClean="0"/>
              <a:t>25-Aug-26</a:t>
            </a:fld>
            <a:endParaRPr lang="en-US" sz="800"/>
          </a:p>
        </p:txBody>
      </p:sp>
      <p:sp>
        <p:nvSpPr>
          <p:cNvPr id="11" name="Footer Placeholder 10">
            <a:extLst>
              <a:ext uri="{FF2B5EF4-FFF2-40B4-BE49-F238E27FC236}">
                <a16:creationId xmlns:a16="http://schemas.microsoft.com/office/drawing/2014/main" id="{78C9EE58-213B-0650-A118-1E8CF84CA0B9}"/>
              </a:ext>
            </a:extLst>
          </p:cNvPr>
          <p:cNvSpPr>
            <a:spLocks noGrp="1"/>
          </p:cNvSpPr>
          <p:nvPr>
            <p:ph type="ftr" sz="quarter" idx="16"/>
          </p:nvPr>
        </p:nvSpPr>
        <p:spPr/>
        <p:txBody>
          <a:bodyPr/>
          <a:lstStyle/>
          <a:p>
            <a:r>
              <a:rPr lang="en-US"/>
              <a:t>© 2026 Catena-X or a Catena-X affiliate company. All rights reserved.​</a:t>
            </a:r>
          </a:p>
        </p:txBody>
      </p:sp>
      <p:sp>
        <p:nvSpPr>
          <p:cNvPr id="12" name="Slide Number Placeholder 11">
            <a:extLst>
              <a:ext uri="{FF2B5EF4-FFF2-40B4-BE49-F238E27FC236}">
                <a16:creationId xmlns:a16="http://schemas.microsoft.com/office/drawing/2014/main" id="{F518DD54-0934-BFAB-7E33-518C8D9AFCD5}"/>
              </a:ext>
            </a:extLst>
          </p:cNvPr>
          <p:cNvSpPr>
            <a:spLocks noGrp="1"/>
          </p:cNvSpPr>
          <p:nvPr>
            <p:ph type="sldNum" sz="quarter" idx="17"/>
          </p:nvPr>
        </p:nvSpPr>
        <p:spPr/>
        <p:txBody>
          <a:bodyPr/>
          <a:lstStyle/>
          <a:p>
            <a:fld id="{D1EDAA29-6D70-C948-8C6E-F3019BB220D5}" type="slidenum">
              <a:rPr lang="en-US" smtClean="0"/>
              <a:pPr/>
              <a:t>‹Nr.›</a:t>
            </a:fld>
            <a:endParaRPr lang="en-US" sz="800"/>
          </a:p>
        </p:txBody>
      </p:sp>
      <p:sp>
        <p:nvSpPr>
          <p:cNvPr id="5" name="Text Placeholder 7">
            <a:extLst>
              <a:ext uri="{FF2B5EF4-FFF2-40B4-BE49-F238E27FC236}">
                <a16:creationId xmlns:a16="http://schemas.microsoft.com/office/drawing/2014/main" id="{D6FF85C4-B9B2-4B77-2B3B-CC58FF3F99E3}"/>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4042759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with content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DB084-FFEB-64D2-1F1B-0969969ABC1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6E93A7E-CABB-82D5-6D63-E86FAD6BBD45}"/>
              </a:ext>
            </a:extLst>
          </p:cNvPr>
          <p:cNvSpPr>
            <a:spLocks noGrp="1"/>
          </p:cNvSpPr>
          <p:nvPr>
            <p:ph type="ftr" sz="quarter" idx="10"/>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73620A0C-7C91-D006-5289-3DD5670C419D}"/>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90190D4C-28A4-B410-B0D0-37F061A016FA}"/>
              </a:ext>
            </a:extLst>
          </p:cNvPr>
          <p:cNvSpPr>
            <a:spLocks noGrp="1"/>
          </p:cNvSpPr>
          <p:nvPr>
            <p:ph type="dt" sz="half" idx="12"/>
          </p:nvPr>
        </p:nvSpPr>
        <p:spPr/>
        <p:txBody>
          <a:bodyPr/>
          <a:lstStyle/>
          <a:p>
            <a:fld id="{389C7B3C-D655-4D47-9F86-50E8373DFAB5}" type="datetime5">
              <a:rPr lang="en-US" smtClean="0"/>
              <a:t>25-Aug-26</a:t>
            </a:fld>
            <a:endParaRPr lang="en-US" sz="800"/>
          </a:p>
        </p:txBody>
      </p:sp>
      <p:sp>
        <p:nvSpPr>
          <p:cNvPr id="8" name="Picture Placeholder 7">
            <a:extLst>
              <a:ext uri="{FF2B5EF4-FFF2-40B4-BE49-F238E27FC236}">
                <a16:creationId xmlns:a16="http://schemas.microsoft.com/office/drawing/2014/main" id="{D2C73662-AA3F-7285-AA70-203A640C6E9E}"/>
              </a:ext>
            </a:extLst>
          </p:cNvPr>
          <p:cNvSpPr>
            <a:spLocks noGrp="1"/>
          </p:cNvSpPr>
          <p:nvPr>
            <p:ph type="pic" sz="quarter" idx="14"/>
          </p:nvPr>
        </p:nvSpPr>
        <p:spPr>
          <a:xfrm>
            <a:off x="457198" y="1485900"/>
            <a:ext cx="5457093" cy="1943100"/>
          </a:xfrm>
          <a:pattFill prst="ltUpDiag">
            <a:fgClr>
              <a:schemeClr val="accent1"/>
            </a:fgClr>
            <a:bgClr>
              <a:schemeClr val="bg1"/>
            </a:bgClr>
          </a:pattFill>
        </p:spPr>
        <p:txBody>
          <a:bodyPr/>
          <a:lstStyle/>
          <a:p>
            <a:endParaRPr lang="en-US"/>
          </a:p>
        </p:txBody>
      </p:sp>
      <p:sp>
        <p:nvSpPr>
          <p:cNvPr id="10" name="Content Placeholder 9">
            <a:extLst>
              <a:ext uri="{FF2B5EF4-FFF2-40B4-BE49-F238E27FC236}">
                <a16:creationId xmlns:a16="http://schemas.microsoft.com/office/drawing/2014/main" id="{ABA8EAAD-1A21-A146-B32E-AE3AA3E2D58D}"/>
              </a:ext>
            </a:extLst>
          </p:cNvPr>
          <p:cNvSpPr>
            <a:spLocks noGrp="1"/>
          </p:cNvSpPr>
          <p:nvPr>
            <p:ph sz="quarter" idx="15"/>
          </p:nvPr>
        </p:nvSpPr>
        <p:spPr>
          <a:xfrm>
            <a:off x="457198" y="3640591"/>
            <a:ext cx="5457093" cy="241730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7">
            <a:extLst>
              <a:ext uri="{FF2B5EF4-FFF2-40B4-BE49-F238E27FC236}">
                <a16:creationId xmlns:a16="http://schemas.microsoft.com/office/drawing/2014/main" id="{3AD4E0E8-F745-957F-4CE2-E67D92897E0A}"/>
              </a:ext>
            </a:extLst>
          </p:cNvPr>
          <p:cNvSpPr>
            <a:spLocks noGrp="1"/>
          </p:cNvSpPr>
          <p:nvPr>
            <p:ph type="pic" sz="quarter" idx="16"/>
          </p:nvPr>
        </p:nvSpPr>
        <p:spPr>
          <a:xfrm>
            <a:off x="6277707" y="1485900"/>
            <a:ext cx="5457093" cy="1943100"/>
          </a:xfrm>
          <a:pattFill prst="ltUpDiag">
            <a:fgClr>
              <a:schemeClr val="accent1"/>
            </a:fgClr>
            <a:bgClr>
              <a:schemeClr val="bg1"/>
            </a:bgClr>
          </a:pattFill>
        </p:spPr>
        <p:txBody>
          <a:bodyPr/>
          <a:lstStyle/>
          <a:p>
            <a:endParaRPr lang="en-US"/>
          </a:p>
        </p:txBody>
      </p:sp>
      <p:sp>
        <p:nvSpPr>
          <p:cNvPr id="12" name="Content Placeholder 9">
            <a:extLst>
              <a:ext uri="{FF2B5EF4-FFF2-40B4-BE49-F238E27FC236}">
                <a16:creationId xmlns:a16="http://schemas.microsoft.com/office/drawing/2014/main" id="{0F83A66B-8BEF-8630-EF6C-FEA3242DB3FE}"/>
              </a:ext>
            </a:extLst>
          </p:cNvPr>
          <p:cNvSpPr>
            <a:spLocks noGrp="1"/>
          </p:cNvSpPr>
          <p:nvPr>
            <p:ph sz="quarter" idx="17"/>
          </p:nvPr>
        </p:nvSpPr>
        <p:spPr>
          <a:xfrm>
            <a:off x="6277707" y="3640591"/>
            <a:ext cx="5457093" cy="241730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5EC073B1-116C-0EDB-F5DA-CB9726C719CA}"/>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1400022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with content -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DB084-FFEB-64D2-1F1B-0969969ABC1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6E93A7E-CABB-82D5-6D63-E86FAD6BBD45}"/>
              </a:ext>
            </a:extLst>
          </p:cNvPr>
          <p:cNvSpPr>
            <a:spLocks noGrp="1"/>
          </p:cNvSpPr>
          <p:nvPr>
            <p:ph type="ftr" sz="quarter" idx="10"/>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73620A0C-7C91-D006-5289-3DD5670C419D}"/>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90190D4C-28A4-B410-B0D0-37F061A016FA}"/>
              </a:ext>
            </a:extLst>
          </p:cNvPr>
          <p:cNvSpPr>
            <a:spLocks noGrp="1"/>
          </p:cNvSpPr>
          <p:nvPr>
            <p:ph type="dt" sz="half" idx="12"/>
          </p:nvPr>
        </p:nvSpPr>
        <p:spPr/>
        <p:txBody>
          <a:bodyPr/>
          <a:lstStyle/>
          <a:p>
            <a:fld id="{CA922024-A24B-EF48-AA40-B688285A5AD3}" type="datetime5">
              <a:rPr lang="en-US" smtClean="0"/>
              <a:t>25-Aug-26</a:t>
            </a:fld>
            <a:endParaRPr lang="en-US" sz="800"/>
          </a:p>
        </p:txBody>
      </p:sp>
      <p:sp>
        <p:nvSpPr>
          <p:cNvPr id="8" name="Picture Placeholder 7">
            <a:extLst>
              <a:ext uri="{FF2B5EF4-FFF2-40B4-BE49-F238E27FC236}">
                <a16:creationId xmlns:a16="http://schemas.microsoft.com/office/drawing/2014/main" id="{D2C73662-AA3F-7285-AA70-203A640C6E9E}"/>
              </a:ext>
            </a:extLst>
          </p:cNvPr>
          <p:cNvSpPr>
            <a:spLocks noGrp="1"/>
          </p:cNvSpPr>
          <p:nvPr>
            <p:ph type="pic" sz="quarter" idx="14"/>
          </p:nvPr>
        </p:nvSpPr>
        <p:spPr>
          <a:xfrm>
            <a:off x="457199" y="1504949"/>
            <a:ext cx="3654404" cy="1790043"/>
          </a:xfrm>
          <a:pattFill prst="ltUpDiag">
            <a:fgClr>
              <a:schemeClr val="accent1"/>
            </a:fgClr>
            <a:bgClr>
              <a:schemeClr val="bg1"/>
            </a:bgClr>
          </a:pattFill>
        </p:spPr>
        <p:txBody>
          <a:bodyPr/>
          <a:lstStyle/>
          <a:p>
            <a:endParaRPr lang="en-US"/>
          </a:p>
        </p:txBody>
      </p:sp>
      <p:sp>
        <p:nvSpPr>
          <p:cNvPr id="10" name="Content Placeholder 9">
            <a:extLst>
              <a:ext uri="{FF2B5EF4-FFF2-40B4-BE49-F238E27FC236}">
                <a16:creationId xmlns:a16="http://schemas.microsoft.com/office/drawing/2014/main" id="{ABA8EAAD-1A21-A146-B32E-AE3AA3E2D58D}"/>
              </a:ext>
            </a:extLst>
          </p:cNvPr>
          <p:cNvSpPr>
            <a:spLocks noGrp="1"/>
          </p:cNvSpPr>
          <p:nvPr>
            <p:ph sz="quarter" idx="15"/>
          </p:nvPr>
        </p:nvSpPr>
        <p:spPr>
          <a:xfrm>
            <a:off x="457199" y="3429001"/>
            <a:ext cx="3654404" cy="262890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7">
            <a:extLst>
              <a:ext uri="{FF2B5EF4-FFF2-40B4-BE49-F238E27FC236}">
                <a16:creationId xmlns:a16="http://schemas.microsoft.com/office/drawing/2014/main" id="{3AD4E0E8-F745-957F-4CE2-E67D92897E0A}"/>
              </a:ext>
            </a:extLst>
          </p:cNvPr>
          <p:cNvSpPr>
            <a:spLocks noGrp="1"/>
          </p:cNvSpPr>
          <p:nvPr>
            <p:ph type="pic" sz="quarter" idx="16"/>
          </p:nvPr>
        </p:nvSpPr>
        <p:spPr>
          <a:xfrm>
            <a:off x="4268798" y="1504949"/>
            <a:ext cx="3654404" cy="1790043"/>
          </a:xfrm>
          <a:pattFill prst="ltUpDiag">
            <a:fgClr>
              <a:schemeClr val="accent1"/>
            </a:fgClr>
            <a:bgClr>
              <a:schemeClr val="bg1"/>
            </a:bgClr>
          </a:pattFill>
        </p:spPr>
        <p:txBody>
          <a:bodyPr/>
          <a:lstStyle/>
          <a:p>
            <a:endParaRPr lang="en-US"/>
          </a:p>
        </p:txBody>
      </p:sp>
      <p:sp>
        <p:nvSpPr>
          <p:cNvPr id="12" name="Content Placeholder 9">
            <a:extLst>
              <a:ext uri="{FF2B5EF4-FFF2-40B4-BE49-F238E27FC236}">
                <a16:creationId xmlns:a16="http://schemas.microsoft.com/office/drawing/2014/main" id="{0F83A66B-8BEF-8630-EF6C-FEA3242DB3FE}"/>
              </a:ext>
            </a:extLst>
          </p:cNvPr>
          <p:cNvSpPr>
            <a:spLocks noGrp="1"/>
          </p:cNvSpPr>
          <p:nvPr>
            <p:ph sz="quarter" idx="17"/>
          </p:nvPr>
        </p:nvSpPr>
        <p:spPr>
          <a:xfrm>
            <a:off x="4268798" y="3429001"/>
            <a:ext cx="3654404" cy="262890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7">
            <a:extLst>
              <a:ext uri="{FF2B5EF4-FFF2-40B4-BE49-F238E27FC236}">
                <a16:creationId xmlns:a16="http://schemas.microsoft.com/office/drawing/2014/main" id="{F60070F1-7B43-C138-9F32-A443FE422B04}"/>
              </a:ext>
            </a:extLst>
          </p:cNvPr>
          <p:cNvSpPr>
            <a:spLocks noGrp="1"/>
          </p:cNvSpPr>
          <p:nvPr>
            <p:ph type="pic" sz="quarter" idx="18"/>
          </p:nvPr>
        </p:nvSpPr>
        <p:spPr>
          <a:xfrm>
            <a:off x="8080396" y="1504949"/>
            <a:ext cx="3654404" cy="1790043"/>
          </a:xfrm>
          <a:pattFill prst="ltUpDiag">
            <a:fgClr>
              <a:schemeClr val="accent1"/>
            </a:fgClr>
            <a:bgClr>
              <a:schemeClr val="bg1"/>
            </a:bgClr>
          </a:pattFill>
        </p:spPr>
        <p:txBody>
          <a:bodyPr/>
          <a:lstStyle/>
          <a:p>
            <a:endParaRPr lang="en-US"/>
          </a:p>
        </p:txBody>
      </p:sp>
      <p:sp>
        <p:nvSpPr>
          <p:cNvPr id="14" name="Content Placeholder 9">
            <a:extLst>
              <a:ext uri="{FF2B5EF4-FFF2-40B4-BE49-F238E27FC236}">
                <a16:creationId xmlns:a16="http://schemas.microsoft.com/office/drawing/2014/main" id="{D4F00E7D-D3A5-474B-86D5-AF0DF6C0E947}"/>
              </a:ext>
            </a:extLst>
          </p:cNvPr>
          <p:cNvSpPr>
            <a:spLocks noGrp="1"/>
          </p:cNvSpPr>
          <p:nvPr>
            <p:ph sz="quarter" idx="19"/>
          </p:nvPr>
        </p:nvSpPr>
        <p:spPr>
          <a:xfrm>
            <a:off x="8080396" y="3429001"/>
            <a:ext cx="3654404" cy="262890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3BCE02C7-E4B8-8661-104D-31FF26188F33}"/>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5629203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C9E4A79-D629-506A-25F2-D17CF78CC6AE}"/>
              </a:ext>
            </a:extLst>
          </p:cNvPr>
          <p:cNvSpPr>
            <a:spLocks noGrp="1"/>
          </p:cNvSpPr>
          <p:nvPr>
            <p:ph type="title"/>
          </p:nvPr>
        </p:nvSpPr>
        <p:spPr/>
        <p:txBody>
          <a:bodyPr/>
          <a:lstStyle/>
          <a:p>
            <a:r>
              <a:rPr lang="en-US"/>
              <a:t>Click to edit Master title style</a:t>
            </a:r>
          </a:p>
        </p:txBody>
      </p:sp>
      <p:sp>
        <p:nvSpPr>
          <p:cNvPr id="8" name="Date Placeholder 7">
            <a:extLst>
              <a:ext uri="{FF2B5EF4-FFF2-40B4-BE49-F238E27FC236}">
                <a16:creationId xmlns:a16="http://schemas.microsoft.com/office/drawing/2014/main" id="{3F042FFB-9ACB-9446-93C1-3AEB9E0E49EA}"/>
              </a:ext>
            </a:extLst>
          </p:cNvPr>
          <p:cNvSpPr>
            <a:spLocks noGrp="1"/>
          </p:cNvSpPr>
          <p:nvPr>
            <p:ph type="dt" sz="half" idx="14"/>
          </p:nvPr>
        </p:nvSpPr>
        <p:spPr/>
        <p:txBody>
          <a:bodyPr/>
          <a:lstStyle/>
          <a:p>
            <a:fld id="{2D124F44-9D44-6B4B-9716-FAB35F7398ED}" type="datetime5">
              <a:rPr lang="en-US" smtClean="0"/>
              <a:t>25-Aug-26</a:t>
            </a:fld>
            <a:endParaRPr lang="en-US" sz="800"/>
          </a:p>
        </p:txBody>
      </p:sp>
      <p:sp>
        <p:nvSpPr>
          <p:cNvPr id="9" name="Footer Placeholder 8">
            <a:extLst>
              <a:ext uri="{FF2B5EF4-FFF2-40B4-BE49-F238E27FC236}">
                <a16:creationId xmlns:a16="http://schemas.microsoft.com/office/drawing/2014/main" id="{AC0C9593-8327-1D8E-1E3E-220F4C4B567A}"/>
              </a:ext>
            </a:extLst>
          </p:cNvPr>
          <p:cNvSpPr>
            <a:spLocks noGrp="1"/>
          </p:cNvSpPr>
          <p:nvPr>
            <p:ph type="ftr" sz="quarter" idx="15"/>
          </p:nvPr>
        </p:nvSpPr>
        <p:spPr/>
        <p:txBody>
          <a:bodyPr/>
          <a:lstStyle/>
          <a:p>
            <a:r>
              <a:rPr lang="en-US"/>
              <a:t>© 2026 Catena-X or a Catena-X affiliate company. All rights reserved.​</a:t>
            </a:r>
          </a:p>
        </p:txBody>
      </p:sp>
      <p:sp>
        <p:nvSpPr>
          <p:cNvPr id="10" name="Slide Number Placeholder 9">
            <a:extLst>
              <a:ext uri="{FF2B5EF4-FFF2-40B4-BE49-F238E27FC236}">
                <a16:creationId xmlns:a16="http://schemas.microsoft.com/office/drawing/2014/main" id="{CBBDB7C4-1FBA-8EA3-69D5-C3CA3E32980A}"/>
              </a:ext>
            </a:extLst>
          </p:cNvPr>
          <p:cNvSpPr>
            <a:spLocks noGrp="1"/>
          </p:cNvSpPr>
          <p:nvPr>
            <p:ph type="sldNum" sz="quarter" idx="16"/>
          </p:nvPr>
        </p:nvSpPr>
        <p:spPr/>
        <p:txBody>
          <a:bodyPr/>
          <a:lstStyle/>
          <a:p>
            <a:fld id="{D1EDAA29-6D70-C948-8C6E-F3019BB220D5}" type="slidenum">
              <a:rPr lang="en-US" smtClean="0"/>
              <a:pPr/>
              <a:t>‹Nr.›</a:t>
            </a:fld>
            <a:endParaRPr lang="en-US" sz="800"/>
          </a:p>
        </p:txBody>
      </p:sp>
      <p:sp>
        <p:nvSpPr>
          <p:cNvPr id="2" name="Text Placeholder 7">
            <a:extLst>
              <a:ext uri="{FF2B5EF4-FFF2-40B4-BE49-F238E27FC236}">
                <a16:creationId xmlns:a16="http://schemas.microsoft.com/office/drawing/2014/main" id="{172C39C6-53BB-AD64-9EBF-33ED52F795F3}"/>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3291911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mparison +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F5AC5C-558C-C6C9-E37C-D093B26E05B8}"/>
              </a:ext>
            </a:extLst>
          </p:cNvPr>
          <p:cNvSpPr/>
          <p:nvPr userDrawn="1"/>
        </p:nvSpPr>
        <p:spPr>
          <a:xfrm>
            <a:off x="0" y="0"/>
            <a:ext cx="6096000" cy="6858000"/>
          </a:xfrm>
          <a:prstGeom prst="rect">
            <a:avLst/>
          </a:prstGeom>
          <a:solidFill>
            <a:schemeClr val="accent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solidFill>
                <a:schemeClr val="bg2"/>
              </a:solidFill>
            </a:endParaRPr>
          </a:p>
        </p:txBody>
      </p:sp>
      <p:sp>
        <p:nvSpPr>
          <p:cNvPr id="11" name="Rectangle 10">
            <a:extLst>
              <a:ext uri="{FF2B5EF4-FFF2-40B4-BE49-F238E27FC236}">
                <a16:creationId xmlns:a16="http://schemas.microsoft.com/office/drawing/2014/main" id="{2C370F47-4EEC-CF7D-B974-3C6593CA1AE9}"/>
              </a:ext>
            </a:extLst>
          </p:cNvPr>
          <p:cNvSpPr/>
          <p:nvPr userDrawn="1"/>
        </p:nvSpPr>
        <p:spPr>
          <a:xfrm>
            <a:off x="8360228" y="0"/>
            <a:ext cx="3831772" cy="6858000"/>
          </a:xfrm>
          <a:prstGeom prst="rect">
            <a:avLst/>
          </a:prstGeom>
          <a:solidFill>
            <a:schemeClr val="tx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3981CE70-7ADE-7DDA-27A4-7D7A8437693A}"/>
              </a:ext>
            </a:extLst>
          </p:cNvPr>
          <p:cNvSpPr>
            <a:spLocks noGrp="1"/>
          </p:cNvSpPr>
          <p:nvPr>
            <p:ph type="pic" sz="quarter" idx="10"/>
          </p:nvPr>
        </p:nvSpPr>
        <p:spPr>
          <a:xfrm>
            <a:off x="6096000" y="0"/>
            <a:ext cx="2263775" cy="6858000"/>
          </a:xfrm>
          <a:blipFill>
            <a:blip r:embed="rId2"/>
            <a:stretch>
              <a:fillRect/>
            </a:stretch>
          </a:blipFill>
        </p:spPr>
        <p:txBody>
          <a:bodyPr/>
          <a:lstStyle/>
          <a:p>
            <a:endParaRPr lang="en-US"/>
          </a:p>
        </p:txBody>
      </p:sp>
      <p:sp>
        <p:nvSpPr>
          <p:cNvPr id="9" name="Text Placeholder 2">
            <a:extLst>
              <a:ext uri="{FF2B5EF4-FFF2-40B4-BE49-F238E27FC236}">
                <a16:creationId xmlns:a16="http://schemas.microsoft.com/office/drawing/2014/main" id="{3A76BF01-7AF1-D627-AF28-5937A417BD5C}"/>
              </a:ext>
            </a:extLst>
          </p:cNvPr>
          <p:cNvSpPr>
            <a:spLocks noGrp="1"/>
          </p:cNvSpPr>
          <p:nvPr>
            <p:ph type="body" idx="1" hasCustomPrompt="1"/>
          </p:nvPr>
        </p:nvSpPr>
        <p:spPr>
          <a:xfrm>
            <a:off x="457200" y="685800"/>
            <a:ext cx="5486400" cy="450674"/>
          </a:xfrm>
        </p:spPr>
        <p:txBody>
          <a:bodyPr anchor="ct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title</a:t>
            </a:r>
          </a:p>
        </p:txBody>
      </p:sp>
      <p:sp>
        <p:nvSpPr>
          <p:cNvPr id="12" name="Content Placeholder 3">
            <a:extLst>
              <a:ext uri="{FF2B5EF4-FFF2-40B4-BE49-F238E27FC236}">
                <a16:creationId xmlns:a16="http://schemas.microsoft.com/office/drawing/2014/main" id="{D314A0EF-6567-3BD1-B0A7-68413D8FEDA6}"/>
              </a:ext>
            </a:extLst>
          </p:cNvPr>
          <p:cNvSpPr>
            <a:spLocks noGrp="1"/>
          </p:cNvSpPr>
          <p:nvPr>
            <p:ph sz="half" idx="2"/>
          </p:nvPr>
        </p:nvSpPr>
        <p:spPr>
          <a:xfrm>
            <a:off x="457200" y="1485900"/>
            <a:ext cx="5486400" cy="457200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2">
            <a:extLst>
              <a:ext uri="{FF2B5EF4-FFF2-40B4-BE49-F238E27FC236}">
                <a16:creationId xmlns:a16="http://schemas.microsoft.com/office/drawing/2014/main" id="{D1CB6116-A904-4D4B-0687-6AF39894B401}"/>
              </a:ext>
            </a:extLst>
          </p:cNvPr>
          <p:cNvSpPr>
            <a:spLocks noGrp="1"/>
          </p:cNvSpPr>
          <p:nvPr>
            <p:ph type="body" idx="14"/>
          </p:nvPr>
        </p:nvSpPr>
        <p:spPr>
          <a:xfrm>
            <a:off x="8512175" y="685800"/>
            <a:ext cx="2704992" cy="450674"/>
          </a:xfrm>
        </p:spPr>
        <p:txBody>
          <a:bodyPr anchor="ctr">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5" name="Content Placeholder 3">
            <a:extLst>
              <a:ext uri="{FF2B5EF4-FFF2-40B4-BE49-F238E27FC236}">
                <a16:creationId xmlns:a16="http://schemas.microsoft.com/office/drawing/2014/main" id="{BCFB9FEB-2363-B661-665C-E9C6D04E539C}"/>
              </a:ext>
            </a:extLst>
          </p:cNvPr>
          <p:cNvSpPr>
            <a:spLocks noGrp="1"/>
          </p:cNvSpPr>
          <p:nvPr>
            <p:ph sz="half" idx="15"/>
          </p:nvPr>
        </p:nvSpPr>
        <p:spPr>
          <a:xfrm>
            <a:off x="8512174" y="1485900"/>
            <a:ext cx="3226435" cy="4572000"/>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Graphic 15">
            <a:extLst>
              <a:ext uri="{FF2B5EF4-FFF2-40B4-BE49-F238E27FC236}">
                <a16:creationId xmlns:a16="http://schemas.microsoft.com/office/drawing/2014/main" id="{33B11893-05E3-7DF7-777B-74CF67E2F74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353800" y="476250"/>
            <a:ext cx="384458" cy="406771"/>
          </a:xfrm>
          <a:prstGeom prst="rect">
            <a:avLst/>
          </a:prstGeom>
        </p:spPr>
      </p:pic>
      <p:sp>
        <p:nvSpPr>
          <p:cNvPr id="3" name="Footer Placeholder 2">
            <a:extLst>
              <a:ext uri="{FF2B5EF4-FFF2-40B4-BE49-F238E27FC236}">
                <a16:creationId xmlns:a16="http://schemas.microsoft.com/office/drawing/2014/main" id="{8B785664-0819-F037-E044-4368B3A6501C}"/>
              </a:ext>
            </a:extLst>
          </p:cNvPr>
          <p:cNvSpPr>
            <a:spLocks noGrp="1"/>
          </p:cNvSpPr>
          <p:nvPr>
            <p:ph type="ftr" sz="quarter" idx="17"/>
          </p:nvPr>
        </p:nvSpPr>
        <p:spPr>
          <a:xfrm>
            <a:off x="457200" y="6549390"/>
            <a:ext cx="3715128" cy="172085"/>
          </a:xfrm>
        </p:spPr>
        <p:txBody>
          <a:bodyPr/>
          <a:lstStyle>
            <a:lvl1pPr algn="l">
              <a:defRPr/>
            </a:lvl1pPr>
          </a:lstStyle>
          <a:p>
            <a:pPr algn="l"/>
            <a:r>
              <a:rPr lang="en-US"/>
              <a:t>© 2026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421243C9-FFC2-24E9-46C1-DAF76D3B0FCB}"/>
              </a:ext>
            </a:extLst>
          </p:cNvPr>
          <p:cNvSpPr>
            <a:spLocks noGrp="1"/>
          </p:cNvSpPr>
          <p:nvPr>
            <p:ph type="sldNum" sz="quarter" idx="18"/>
          </p:nvPr>
        </p:nvSpPr>
        <p:spPr/>
        <p:txBody>
          <a:bodyPr/>
          <a:lstStyle/>
          <a:p>
            <a:fld id="{D1EDAA29-6D70-C948-8C6E-F3019BB220D5}" type="slidenum">
              <a:rPr lang="en-US" smtClean="0"/>
              <a:pPr/>
              <a:t>‹Nr.›</a:t>
            </a:fld>
            <a:endParaRPr lang="en-US" sz="800"/>
          </a:p>
        </p:txBody>
      </p:sp>
    </p:spTree>
    <p:extLst>
      <p:ext uri="{BB962C8B-B14F-4D97-AF65-F5344CB8AC3E}">
        <p14:creationId xmlns:p14="http://schemas.microsoft.com/office/powerpoint/2010/main" val="24670626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ull-bleed image + overla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BCF3E83-22B1-94C4-4073-8EA91B96620F}"/>
              </a:ext>
            </a:extLst>
          </p:cNvPr>
          <p:cNvSpPr>
            <a:spLocks noGrp="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333D75FD-70F5-2195-396E-FC4D791605A5}"/>
              </a:ext>
            </a:extLst>
          </p:cNvPr>
          <p:cNvSpPr>
            <a:spLocks noGrp="1"/>
          </p:cNvSpPr>
          <p:nvPr>
            <p:ph type="title"/>
          </p:nvPr>
        </p:nvSpPr>
        <p:spPr>
          <a:xfrm>
            <a:off x="457200" y="4006516"/>
            <a:ext cx="8232592" cy="2051384"/>
          </a:xfrm>
          <a:prstGeom prst="rect">
            <a:avLst/>
          </a:prstGeom>
        </p:spPr>
        <p:txBody>
          <a:bodyPr>
            <a:noAutofit/>
          </a:bodyPr>
          <a:lstStyle>
            <a:lvl1pPr>
              <a:defRPr sz="8000" b="1">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2544278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2813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ull-bleed placeholder">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3C7C3DB-0E05-0FD7-909A-38EF41387727}"/>
              </a:ext>
            </a:extLst>
          </p:cNvPr>
          <p:cNvSpPr>
            <a:spLocks noGrp="1"/>
          </p:cNvSpPr>
          <p:nvPr>
            <p:ph sz="quarter" idx="10"/>
          </p:nvPr>
        </p:nvSpPr>
        <p:spPr>
          <a:xfrm>
            <a:off x="0" y="0"/>
            <a:ext cx="12192000" cy="685800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Graphic 1">
            <a:extLst>
              <a:ext uri="{FF2B5EF4-FFF2-40B4-BE49-F238E27FC236}">
                <a16:creationId xmlns:a16="http://schemas.microsoft.com/office/drawing/2014/main" id="{3B2F29D9-8216-C85F-4BB0-0D501C518E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3800" y="476250"/>
            <a:ext cx="384458" cy="406771"/>
          </a:xfrm>
          <a:prstGeom prst="rect">
            <a:avLst/>
          </a:prstGeom>
        </p:spPr>
      </p:pic>
      <p:sp>
        <p:nvSpPr>
          <p:cNvPr id="6" name="Date Placeholder 5">
            <a:extLst>
              <a:ext uri="{FF2B5EF4-FFF2-40B4-BE49-F238E27FC236}">
                <a16:creationId xmlns:a16="http://schemas.microsoft.com/office/drawing/2014/main" id="{18F09B3B-336A-147A-C127-817256F8B00E}"/>
              </a:ext>
            </a:extLst>
          </p:cNvPr>
          <p:cNvSpPr>
            <a:spLocks noGrp="1"/>
          </p:cNvSpPr>
          <p:nvPr>
            <p:ph type="dt" sz="half" idx="11"/>
          </p:nvPr>
        </p:nvSpPr>
        <p:spPr/>
        <p:txBody>
          <a:bodyPr/>
          <a:lstStyle/>
          <a:p>
            <a:fld id="{D6FA4BB3-C6D4-1848-8EFD-31B83F1B056D}" type="datetime5">
              <a:rPr lang="en-US" smtClean="0"/>
              <a:t>25-Aug-26</a:t>
            </a:fld>
            <a:endParaRPr lang="en-US" sz="800"/>
          </a:p>
        </p:txBody>
      </p:sp>
      <p:sp>
        <p:nvSpPr>
          <p:cNvPr id="8" name="Footer Placeholder 7">
            <a:extLst>
              <a:ext uri="{FF2B5EF4-FFF2-40B4-BE49-F238E27FC236}">
                <a16:creationId xmlns:a16="http://schemas.microsoft.com/office/drawing/2014/main" id="{9AB541AF-9B64-D04F-32D9-DA1351C41878}"/>
              </a:ext>
            </a:extLst>
          </p:cNvPr>
          <p:cNvSpPr>
            <a:spLocks noGrp="1"/>
          </p:cNvSpPr>
          <p:nvPr>
            <p:ph type="ftr" sz="quarter" idx="12"/>
          </p:nvPr>
        </p:nvSpPr>
        <p:spPr/>
        <p:txBody>
          <a:bodyPr/>
          <a:lstStyle/>
          <a:p>
            <a:r>
              <a:rPr lang="en-US"/>
              <a:t>© 2026 Catena-X or a Catena-X affiliate company. All rights reserved.​</a:t>
            </a:r>
          </a:p>
        </p:txBody>
      </p:sp>
      <p:sp>
        <p:nvSpPr>
          <p:cNvPr id="9" name="Slide Number Placeholder 8">
            <a:extLst>
              <a:ext uri="{FF2B5EF4-FFF2-40B4-BE49-F238E27FC236}">
                <a16:creationId xmlns:a16="http://schemas.microsoft.com/office/drawing/2014/main" id="{7B1C5BED-1A66-DD1E-D62C-CA2EECA11A96}"/>
              </a:ext>
            </a:extLst>
          </p:cNvPr>
          <p:cNvSpPr>
            <a:spLocks noGrp="1"/>
          </p:cNvSpPr>
          <p:nvPr>
            <p:ph type="sldNum" sz="quarter" idx="13"/>
          </p:nvPr>
        </p:nvSpPr>
        <p:spPr/>
        <p:txBody>
          <a:bodyPr/>
          <a:lstStyle/>
          <a:p>
            <a:fld id="{D1EDAA29-6D70-C948-8C6E-F3019BB220D5}" type="slidenum">
              <a:rPr lang="en-US" smtClean="0"/>
              <a:pPr/>
              <a:t>‹Nr.›</a:t>
            </a:fld>
            <a:endParaRPr lang="en-US" sz="800"/>
          </a:p>
        </p:txBody>
      </p:sp>
    </p:spTree>
    <p:extLst>
      <p:ext uri="{BB962C8B-B14F-4D97-AF65-F5344CB8AC3E}">
        <p14:creationId xmlns:p14="http://schemas.microsoft.com/office/powerpoint/2010/main" val="85286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5BECF83B-9B38-8D2E-4568-AEE10DDA768E}"/>
              </a:ext>
            </a:extLst>
          </p:cNvPr>
          <p:cNvSpPr>
            <a:spLocks noGrp="1"/>
          </p:cNvSpPr>
          <p:nvPr>
            <p:ph type="body" orient="vert" idx="1"/>
          </p:nvPr>
        </p:nvSpPr>
        <p:spPr/>
        <p:txBody>
          <a:bodyPr vert="eaVert">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658CA615-2C2D-DD12-E88E-853A2CBE9E72}"/>
              </a:ext>
            </a:extLst>
          </p:cNvPr>
          <p:cNvSpPr>
            <a:spLocks noGrp="1"/>
          </p:cNvSpPr>
          <p:nvPr>
            <p:ph type="title"/>
          </p:nvPr>
        </p:nvSpPr>
        <p:spPr>
          <a:xfrm>
            <a:off x="457201" y="689597"/>
            <a:ext cx="10696754" cy="453403"/>
          </a:xfrm>
          <a:prstGeom prst="rect">
            <a:avLst/>
          </a:prstGeom>
        </p:spPr>
        <p:txBody>
          <a:bodyPr/>
          <a:lstStyle/>
          <a:p>
            <a:r>
              <a:rPr lang="en-US" dirty="0"/>
              <a:t>Click to edit Master title style</a:t>
            </a:r>
          </a:p>
        </p:txBody>
      </p:sp>
      <p:sp>
        <p:nvSpPr>
          <p:cNvPr id="2" name="Date Placeholder 1">
            <a:extLst>
              <a:ext uri="{FF2B5EF4-FFF2-40B4-BE49-F238E27FC236}">
                <a16:creationId xmlns:a16="http://schemas.microsoft.com/office/drawing/2014/main" id="{D0A753A7-F025-9517-629C-F246C5BC3403}"/>
              </a:ext>
            </a:extLst>
          </p:cNvPr>
          <p:cNvSpPr>
            <a:spLocks noGrp="1"/>
          </p:cNvSpPr>
          <p:nvPr>
            <p:ph type="dt" sz="half" idx="14"/>
          </p:nvPr>
        </p:nvSpPr>
        <p:spPr/>
        <p:txBody>
          <a:bodyPr/>
          <a:lstStyle/>
          <a:p>
            <a:fld id="{100BAD7E-AD4E-4F49-B3B8-D58487781A46}" type="datetime5">
              <a:rPr lang="en-US" smtClean="0"/>
              <a:t>25-Aug-26</a:t>
            </a:fld>
            <a:endParaRPr lang="en-US" sz="800"/>
          </a:p>
        </p:txBody>
      </p:sp>
      <p:sp>
        <p:nvSpPr>
          <p:cNvPr id="9" name="Footer Placeholder 8">
            <a:extLst>
              <a:ext uri="{FF2B5EF4-FFF2-40B4-BE49-F238E27FC236}">
                <a16:creationId xmlns:a16="http://schemas.microsoft.com/office/drawing/2014/main" id="{D36C43F1-9B51-EFEE-84AA-ED52F60BE152}"/>
              </a:ext>
            </a:extLst>
          </p:cNvPr>
          <p:cNvSpPr>
            <a:spLocks noGrp="1"/>
          </p:cNvSpPr>
          <p:nvPr>
            <p:ph type="ftr" sz="quarter" idx="15"/>
          </p:nvPr>
        </p:nvSpPr>
        <p:spPr/>
        <p:txBody>
          <a:bodyPr/>
          <a:lstStyle/>
          <a:p>
            <a:r>
              <a:rPr lang="en-US"/>
              <a:t>© 2026 Catena-X or a Catena-X affiliate company. All rights reserved.​</a:t>
            </a:r>
          </a:p>
        </p:txBody>
      </p:sp>
      <p:sp>
        <p:nvSpPr>
          <p:cNvPr id="10" name="Slide Number Placeholder 9">
            <a:extLst>
              <a:ext uri="{FF2B5EF4-FFF2-40B4-BE49-F238E27FC236}">
                <a16:creationId xmlns:a16="http://schemas.microsoft.com/office/drawing/2014/main" id="{40BC59E0-DC15-AE5C-7E1C-EC6B9EE3E50E}"/>
              </a:ext>
            </a:extLst>
          </p:cNvPr>
          <p:cNvSpPr>
            <a:spLocks noGrp="1"/>
          </p:cNvSpPr>
          <p:nvPr>
            <p:ph type="sldNum" sz="quarter" idx="16"/>
          </p:nvPr>
        </p:nvSpPr>
        <p:spPr/>
        <p:txBody>
          <a:bodyPr/>
          <a:lstStyle/>
          <a:p>
            <a:fld id="{D1EDAA29-6D70-C948-8C6E-F3019BB220D5}" type="slidenum">
              <a:rPr lang="en-US" smtClean="0"/>
              <a:pPr/>
              <a:t>‹Nr.›</a:t>
            </a:fld>
            <a:endParaRPr lang="en-US" sz="800"/>
          </a:p>
        </p:txBody>
      </p:sp>
      <p:sp>
        <p:nvSpPr>
          <p:cNvPr id="4" name="Text Placeholder 7">
            <a:extLst>
              <a:ext uri="{FF2B5EF4-FFF2-40B4-BE49-F238E27FC236}">
                <a16:creationId xmlns:a16="http://schemas.microsoft.com/office/drawing/2014/main" id="{C2EF46AA-49F3-6C6D-5D8B-70698F48FF49}"/>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701904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0E39C9-1943-E2ED-C30D-BE47037AD10A}"/>
              </a:ext>
            </a:extLst>
          </p:cNvPr>
          <p:cNvSpPr>
            <a:spLocks noGrp="1"/>
          </p:cNvSpPr>
          <p:nvPr>
            <p:ph type="title" orient="vert"/>
          </p:nvPr>
        </p:nvSpPr>
        <p:spPr>
          <a:xfrm>
            <a:off x="10668000" y="457200"/>
            <a:ext cx="533400" cy="5600701"/>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5A5CBF-07CB-4A4E-77C8-FAF5C4121422}"/>
              </a:ext>
            </a:extLst>
          </p:cNvPr>
          <p:cNvSpPr>
            <a:spLocks noGrp="1"/>
          </p:cNvSpPr>
          <p:nvPr>
            <p:ph type="body" orient="vert" idx="1"/>
          </p:nvPr>
        </p:nvSpPr>
        <p:spPr>
          <a:xfrm>
            <a:off x="457200" y="457201"/>
            <a:ext cx="10020300" cy="5600700"/>
          </a:xfrm>
        </p:spPr>
        <p:txBody>
          <a:bodyPr vert="eaVert">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4DC50DE-4FFD-E21F-85B6-F4F349507310}"/>
              </a:ext>
            </a:extLst>
          </p:cNvPr>
          <p:cNvSpPr>
            <a:spLocks noGrp="1"/>
          </p:cNvSpPr>
          <p:nvPr>
            <p:ph type="dt" sz="half" idx="10"/>
          </p:nvPr>
        </p:nvSpPr>
        <p:spPr/>
        <p:txBody>
          <a:bodyPr/>
          <a:lstStyle/>
          <a:p>
            <a:fld id="{B151AD17-019B-8F43-BCED-E299A670485B}" type="datetime5">
              <a:rPr lang="en-US" smtClean="0"/>
              <a:t>25-Aug-26</a:t>
            </a:fld>
            <a:endParaRPr lang="en-US" sz="800"/>
          </a:p>
        </p:txBody>
      </p:sp>
      <p:sp>
        <p:nvSpPr>
          <p:cNvPr id="8" name="Footer Placeholder 7">
            <a:extLst>
              <a:ext uri="{FF2B5EF4-FFF2-40B4-BE49-F238E27FC236}">
                <a16:creationId xmlns:a16="http://schemas.microsoft.com/office/drawing/2014/main" id="{65A47CDA-1829-9DE8-7FEB-39CC3BC1C527}"/>
              </a:ext>
            </a:extLst>
          </p:cNvPr>
          <p:cNvSpPr>
            <a:spLocks noGrp="1"/>
          </p:cNvSpPr>
          <p:nvPr>
            <p:ph type="ftr" sz="quarter" idx="11"/>
          </p:nvPr>
        </p:nvSpPr>
        <p:spPr/>
        <p:txBody>
          <a:bodyPr/>
          <a:lstStyle/>
          <a:p>
            <a:r>
              <a:rPr lang="en-US"/>
              <a:t>© 2026 Catena-X or a Catena-X affiliate company. All rights reserved.​</a:t>
            </a:r>
          </a:p>
        </p:txBody>
      </p:sp>
      <p:sp>
        <p:nvSpPr>
          <p:cNvPr id="9" name="Slide Number Placeholder 8">
            <a:extLst>
              <a:ext uri="{FF2B5EF4-FFF2-40B4-BE49-F238E27FC236}">
                <a16:creationId xmlns:a16="http://schemas.microsoft.com/office/drawing/2014/main" id="{48345CD8-E2CE-E1C6-9EA7-31DA216E1B78}"/>
              </a:ext>
            </a:extLst>
          </p:cNvPr>
          <p:cNvSpPr>
            <a:spLocks noGrp="1"/>
          </p:cNvSpPr>
          <p:nvPr>
            <p:ph type="sldNum" sz="quarter" idx="12"/>
          </p:nvPr>
        </p:nvSpPr>
        <p:spPr/>
        <p:txBody>
          <a:bodyPr/>
          <a:lstStyle/>
          <a:p>
            <a:fld id="{D1EDAA29-6D70-C948-8C6E-F3019BB220D5}" type="slidenum">
              <a:rPr lang="en-US" smtClean="0"/>
              <a:pPr/>
              <a:t>‹Nr.›</a:t>
            </a:fld>
            <a:endParaRPr lang="en-US" sz="800"/>
          </a:p>
        </p:txBody>
      </p:sp>
    </p:spTree>
    <p:extLst>
      <p:ext uri="{BB962C8B-B14F-4D97-AF65-F5344CB8AC3E}">
        <p14:creationId xmlns:p14="http://schemas.microsoft.com/office/powerpoint/2010/main" val="30889821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Blank with Log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CCC9CF-7AD8-CE7D-FE5D-1BD79B883710}"/>
              </a:ext>
            </a:extLst>
          </p:cNvPr>
          <p:cNvSpPr/>
          <p:nvPr userDrawn="1"/>
        </p:nvSpPr>
        <p:spPr>
          <a:xfrm>
            <a:off x="11201400" y="0"/>
            <a:ext cx="685800" cy="990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pic>
        <p:nvPicPr>
          <p:cNvPr id="6" name="Graphic 5">
            <a:extLst>
              <a:ext uri="{FF2B5EF4-FFF2-40B4-BE49-F238E27FC236}">
                <a16:creationId xmlns:a16="http://schemas.microsoft.com/office/drawing/2014/main" id="{F004151F-7A16-3E57-AC7E-81420BF905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3800" y="476250"/>
            <a:ext cx="384458" cy="406771"/>
          </a:xfrm>
          <a:prstGeom prst="rect">
            <a:avLst/>
          </a:prstGeom>
        </p:spPr>
      </p:pic>
    </p:spTree>
    <p:extLst>
      <p:ext uri="{BB962C8B-B14F-4D97-AF65-F5344CB8AC3E}">
        <p14:creationId xmlns:p14="http://schemas.microsoft.com/office/powerpoint/2010/main" val="13554836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ptop only ">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1158801-CBAC-B50E-7833-6680E349B8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40862" y="457200"/>
            <a:ext cx="9310276" cy="5609678"/>
          </a:xfrm>
          <a:prstGeom prst="rect">
            <a:avLst/>
          </a:prstGeom>
          <a:effectLst>
            <a:outerShdw blurRad="596900" dist="330200" dir="8100000" algn="tr" rotWithShape="0">
              <a:prstClr val="black">
                <a:alpha val="8000"/>
              </a:prstClr>
            </a:outerShdw>
          </a:effectLst>
        </p:spPr>
      </p:pic>
      <p:sp>
        <p:nvSpPr>
          <p:cNvPr id="16" name="Media Placeholder 15">
            <a:extLst>
              <a:ext uri="{FF2B5EF4-FFF2-40B4-BE49-F238E27FC236}">
                <a16:creationId xmlns:a16="http://schemas.microsoft.com/office/drawing/2014/main" id="{1C68E347-378A-9E82-DB7C-752DDF635CE6}"/>
              </a:ext>
            </a:extLst>
          </p:cNvPr>
          <p:cNvSpPr>
            <a:spLocks noGrp="1"/>
          </p:cNvSpPr>
          <p:nvPr>
            <p:ph type="media" sz="quarter" idx="13"/>
          </p:nvPr>
        </p:nvSpPr>
        <p:spPr>
          <a:xfrm>
            <a:off x="2476500" y="800100"/>
            <a:ext cx="7239000" cy="4762500"/>
          </a:xfrm>
        </p:spPr>
        <p:txBody>
          <a:bodyPr/>
          <a:lstStyle/>
          <a:p>
            <a:endParaRPr lang="en-US"/>
          </a:p>
        </p:txBody>
      </p:sp>
      <p:sp>
        <p:nvSpPr>
          <p:cNvPr id="2" name="Date Placeholder 1">
            <a:extLst>
              <a:ext uri="{FF2B5EF4-FFF2-40B4-BE49-F238E27FC236}">
                <a16:creationId xmlns:a16="http://schemas.microsoft.com/office/drawing/2014/main" id="{5A340C41-4F1A-0B83-4EED-693AB2B32638}"/>
              </a:ext>
            </a:extLst>
          </p:cNvPr>
          <p:cNvSpPr>
            <a:spLocks noGrp="1"/>
          </p:cNvSpPr>
          <p:nvPr>
            <p:ph type="dt" sz="half" idx="14"/>
          </p:nvPr>
        </p:nvSpPr>
        <p:spPr/>
        <p:txBody>
          <a:bodyPr/>
          <a:lstStyle/>
          <a:p>
            <a:fld id="{B1630CE0-523D-B740-B361-163FEC63F50D}" type="datetime5">
              <a:rPr lang="en-US" smtClean="0"/>
              <a:t>25-Aug-26</a:t>
            </a:fld>
            <a:endParaRPr lang="en-US" sz="800"/>
          </a:p>
        </p:txBody>
      </p:sp>
      <p:sp>
        <p:nvSpPr>
          <p:cNvPr id="7" name="Footer Placeholder 6">
            <a:extLst>
              <a:ext uri="{FF2B5EF4-FFF2-40B4-BE49-F238E27FC236}">
                <a16:creationId xmlns:a16="http://schemas.microsoft.com/office/drawing/2014/main" id="{679CD707-A453-84E9-5364-1A62D17C28A7}"/>
              </a:ext>
            </a:extLst>
          </p:cNvPr>
          <p:cNvSpPr>
            <a:spLocks noGrp="1"/>
          </p:cNvSpPr>
          <p:nvPr>
            <p:ph type="ftr" sz="quarter" idx="15"/>
          </p:nvPr>
        </p:nvSpPr>
        <p:spPr/>
        <p:txBody>
          <a:bodyPr/>
          <a:lstStyle/>
          <a:p>
            <a:r>
              <a:rPr lang="en-US"/>
              <a:t>© 2026 Catena-X or a Catena-X affiliate company. All rights reserved.​</a:t>
            </a:r>
          </a:p>
        </p:txBody>
      </p:sp>
      <p:sp>
        <p:nvSpPr>
          <p:cNvPr id="8" name="Slide Number Placeholder 7">
            <a:extLst>
              <a:ext uri="{FF2B5EF4-FFF2-40B4-BE49-F238E27FC236}">
                <a16:creationId xmlns:a16="http://schemas.microsoft.com/office/drawing/2014/main" id="{2715C6C3-00CD-CDD4-3005-AE75BDBB2B6E}"/>
              </a:ext>
            </a:extLst>
          </p:cNvPr>
          <p:cNvSpPr>
            <a:spLocks noGrp="1"/>
          </p:cNvSpPr>
          <p:nvPr>
            <p:ph type="sldNum" sz="quarter" idx="16"/>
          </p:nvPr>
        </p:nvSpPr>
        <p:spPr/>
        <p:txBody>
          <a:bodyPr/>
          <a:lstStyle/>
          <a:p>
            <a:fld id="{D1EDAA29-6D70-C948-8C6E-F3019BB220D5}" type="slidenum">
              <a:rPr lang="en-US" smtClean="0"/>
              <a:pPr/>
              <a:t>‹Nr.›</a:t>
            </a:fld>
            <a:endParaRPr lang="en-US" sz="800"/>
          </a:p>
        </p:txBody>
      </p:sp>
    </p:spTree>
    <p:extLst>
      <p:ext uri="{BB962C8B-B14F-4D97-AF65-F5344CB8AC3E}">
        <p14:creationId xmlns:p14="http://schemas.microsoft.com/office/powerpoint/2010/main" val="512987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ptop + content">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1158801-CBAC-B50E-7833-6680E349B8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60076" y="1481526"/>
            <a:ext cx="7974724" cy="4804974"/>
          </a:xfrm>
          <a:prstGeom prst="rect">
            <a:avLst/>
          </a:prstGeom>
          <a:effectLst>
            <a:outerShdw blurRad="596900" dist="330200" dir="8100000" algn="tr" rotWithShape="0">
              <a:prstClr val="black">
                <a:alpha val="8000"/>
              </a:prstClr>
            </a:outerShdw>
          </a:effectLst>
        </p:spPr>
      </p:pic>
      <p:sp>
        <p:nvSpPr>
          <p:cNvPr id="16" name="Media Placeholder 15">
            <a:extLst>
              <a:ext uri="{FF2B5EF4-FFF2-40B4-BE49-F238E27FC236}">
                <a16:creationId xmlns:a16="http://schemas.microsoft.com/office/drawing/2014/main" id="{1C68E347-378A-9E82-DB7C-752DDF635CE6}"/>
              </a:ext>
            </a:extLst>
          </p:cNvPr>
          <p:cNvSpPr>
            <a:spLocks noGrp="1"/>
          </p:cNvSpPr>
          <p:nvPr>
            <p:ph type="media" sz="quarter" idx="13"/>
          </p:nvPr>
        </p:nvSpPr>
        <p:spPr>
          <a:xfrm>
            <a:off x="4616644" y="1748650"/>
            <a:ext cx="6206756" cy="4088933"/>
          </a:xfrm>
        </p:spPr>
        <p:txBody>
          <a:bodyPr/>
          <a:lstStyle/>
          <a:p>
            <a:endParaRPr lang="en-US"/>
          </a:p>
        </p:txBody>
      </p:sp>
      <p:sp>
        <p:nvSpPr>
          <p:cNvPr id="2" name="Date Placeholder 1">
            <a:extLst>
              <a:ext uri="{FF2B5EF4-FFF2-40B4-BE49-F238E27FC236}">
                <a16:creationId xmlns:a16="http://schemas.microsoft.com/office/drawing/2014/main" id="{5A340C41-4F1A-0B83-4EED-693AB2B32638}"/>
              </a:ext>
            </a:extLst>
          </p:cNvPr>
          <p:cNvSpPr>
            <a:spLocks noGrp="1"/>
          </p:cNvSpPr>
          <p:nvPr>
            <p:ph type="dt" sz="half" idx="14"/>
          </p:nvPr>
        </p:nvSpPr>
        <p:spPr/>
        <p:txBody>
          <a:bodyPr/>
          <a:lstStyle/>
          <a:p>
            <a:fld id="{CA3EA199-09BA-324F-8473-F7C1BE483DE0}" type="datetime5">
              <a:rPr lang="en-US" smtClean="0"/>
              <a:t>25-Aug-26</a:t>
            </a:fld>
            <a:endParaRPr lang="en-US" sz="800"/>
          </a:p>
        </p:txBody>
      </p:sp>
      <p:sp>
        <p:nvSpPr>
          <p:cNvPr id="7" name="Footer Placeholder 6">
            <a:extLst>
              <a:ext uri="{FF2B5EF4-FFF2-40B4-BE49-F238E27FC236}">
                <a16:creationId xmlns:a16="http://schemas.microsoft.com/office/drawing/2014/main" id="{679CD707-A453-84E9-5364-1A62D17C28A7}"/>
              </a:ext>
            </a:extLst>
          </p:cNvPr>
          <p:cNvSpPr>
            <a:spLocks noGrp="1"/>
          </p:cNvSpPr>
          <p:nvPr>
            <p:ph type="ftr" sz="quarter" idx="15"/>
          </p:nvPr>
        </p:nvSpPr>
        <p:spPr/>
        <p:txBody>
          <a:bodyPr/>
          <a:lstStyle/>
          <a:p>
            <a:r>
              <a:rPr lang="en-US"/>
              <a:t>© 2026 Catena-X or a Catena-X affiliate company. All rights reserved.​</a:t>
            </a:r>
          </a:p>
        </p:txBody>
      </p:sp>
      <p:sp>
        <p:nvSpPr>
          <p:cNvPr id="8" name="Slide Number Placeholder 7">
            <a:extLst>
              <a:ext uri="{FF2B5EF4-FFF2-40B4-BE49-F238E27FC236}">
                <a16:creationId xmlns:a16="http://schemas.microsoft.com/office/drawing/2014/main" id="{2715C6C3-00CD-CDD4-3005-AE75BDBB2B6E}"/>
              </a:ext>
            </a:extLst>
          </p:cNvPr>
          <p:cNvSpPr>
            <a:spLocks noGrp="1"/>
          </p:cNvSpPr>
          <p:nvPr>
            <p:ph type="sldNum" sz="quarter" idx="16"/>
          </p:nvPr>
        </p:nvSpPr>
        <p:spPr/>
        <p:txBody>
          <a:bodyPr/>
          <a:lstStyle/>
          <a:p>
            <a:fld id="{D1EDAA29-6D70-C948-8C6E-F3019BB220D5}" type="slidenum">
              <a:rPr lang="en-US" smtClean="0"/>
              <a:pPr/>
              <a:t>‹Nr.›</a:t>
            </a:fld>
            <a:endParaRPr lang="en-US" sz="800"/>
          </a:p>
        </p:txBody>
      </p:sp>
      <p:sp>
        <p:nvSpPr>
          <p:cNvPr id="3" name="Title 2">
            <a:extLst>
              <a:ext uri="{FF2B5EF4-FFF2-40B4-BE49-F238E27FC236}">
                <a16:creationId xmlns:a16="http://schemas.microsoft.com/office/drawing/2014/main" id="{21992E0F-4B87-F3BA-51AF-33CE19450873}"/>
              </a:ext>
            </a:extLst>
          </p:cNvPr>
          <p:cNvSpPr>
            <a:spLocks noGrp="1"/>
          </p:cNvSpPr>
          <p:nvPr>
            <p:ph type="title"/>
          </p:nvPr>
        </p:nvSpPr>
        <p:spPr/>
        <p:txBody>
          <a:bodyPr/>
          <a:lstStyle/>
          <a:p>
            <a:r>
              <a:rPr lang="en-US"/>
              <a:t>Click to edit Master title style</a:t>
            </a:r>
          </a:p>
        </p:txBody>
      </p:sp>
      <p:sp>
        <p:nvSpPr>
          <p:cNvPr id="9" name="Content Placeholder 8">
            <a:extLst>
              <a:ext uri="{FF2B5EF4-FFF2-40B4-BE49-F238E27FC236}">
                <a16:creationId xmlns:a16="http://schemas.microsoft.com/office/drawing/2014/main" id="{289B708A-0716-A7BB-6071-08174C622E33}"/>
              </a:ext>
            </a:extLst>
          </p:cNvPr>
          <p:cNvSpPr>
            <a:spLocks noGrp="1"/>
          </p:cNvSpPr>
          <p:nvPr>
            <p:ph sz="quarter" idx="18"/>
          </p:nvPr>
        </p:nvSpPr>
        <p:spPr>
          <a:xfrm>
            <a:off x="457200" y="1485900"/>
            <a:ext cx="3124200" cy="4572000"/>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7">
            <a:extLst>
              <a:ext uri="{FF2B5EF4-FFF2-40B4-BE49-F238E27FC236}">
                <a16:creationId xmlns:a16="http://schemas.microsoft.com/office/drawing/2014/main" id="{F058EB91-856D-2616-2E19-AE721F146EC5}"/>
              </a:ext>
            </a:extLst>
          </p:cNvPr>
          <p:cNvSpPr>
            <a:spLocks noGrp="1"/>
          </p:cNvSpPr>
          <p:nvPr>
            <p:ph type="body" sz="quarter" idx="19"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3037677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Gr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84CBE-FB8F-3D42-F935-CB15BA98CEF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161C00D-E863-F3BE-6CE6-A1CBA045AF64}"/>
              </a:ext>
            </a:extLst>
          </p:cNvPr>
          <p:cNvSpPr>
            <a:spLocks noGrp="1"/>
          </p:cNvSpPr>
          <p:nvPr>
            <p:ph type="ftr" sz="quarter" idx="10"/>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288E7F27-7B9D-7B7D-084A-2910A5B758F9}"/>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DB3D9491-7233-5414-3920-D9D37146C9D9}"/>
              </a:ext>
            </a:extLst>
          </p:cNvPr>
          <p:cNvSpPr>
            <a:spLocks noGrp="1"/>
          </p:cNvSpPr>
          <p:nvPr>
            <p:ph type="dt" sz="half" idx="12"/>
          </p:nvPr>
        </p:nvSpPr>
        <p:spPr/>
        <p:txBody>
          <a:bodyPr/>
          <a:lstStyle/>
          <a:p>
            <a:fld id="{3B0BB95B-A81F-1F42-BE76-1FA19E2B95AF}" type="datetime5">
              <a:rPr lang="en-US" smtClean="0"/>
              <a:t>25-Aug-26</a:t>
            </a:fld>
            <a:endParaRPr lang="en-US" sz="800"/>
          </a:p>
        </p:txBody>
      </p:sp>
      <p:sp>
        <p:nvSpPr>
          <p:cNvPr id="8" name="Online Image Placeholder 7">
            <a:extLst>
              <a:ext uri="{FF2B5EF4-FFF2-40B4-BE49-F238E27FC236}">
                <a16:creationId xmlns:a16="http://schemas.microsoft.com/office/drawing/2014/main" id="{AE31DDB5-AB00-E029-D0AC-0208CBD5E3EC}"/>
              </a:ext>
            </a:extLst>
          </p:cNvPr>
          <p:cNvSpPr>
            <a:spLocks noGrp="1"/>
          </p:cNvSpPr>
          <p:nvPr>
            <p:ph type="clipArt" sz="quarter" idx="14"/>
          </p:nvPr>
        </p:nvSpPr>
        <p:spPr>
          <a:xfrm>
            <a:off x="457200" y="1830857"/>
            <a:ext cx="2119745" cy="1192357"/>
          </a:xfrm>
        </p:spPr>
        <p:txBody>
          <a:bodyPr/>
          <a:lstStyle/>
          <a:p>
            <a:endParaRPr lang="en-US"/>
          </a:p>
        </p:txBody>
      </p:sp>
      <p:sp>
        <p:nvSpPr>
          <p:cNvPr id="9" name="Online Image Placeholder 7">
            <a:extLst>
              <a:ext uri="{FF2B5EF4-FFF2-40B4-BE49-F238E27FC236}">
                <a16:creationId xmlns:a16="http://schemas.microsoft.com/office/drawing/2014/main" id="{846F5470-F8E7-EB66-19AB-F0E85633F50F}"/>
              </a:ext>
            </a:extLst>
          </p:cNvPr>
          <p:cNvSpPr>
            <a:spLocks noGrp="1"/>
          </p:cNvSpPr>
          <p:nvPr>
            <p:ph type="clipArt" sz="quarter" idx="15"/>
          </p:nvPr>
        </p:nvSpPr>
        <p:spPr>
          <a:xfrm>
            <a:off x="2746664" y="1830857"/>
            <a:ext cx="2119745" cy="1192357"/>
          </a:xfrm>
        </p:spPr>
        <p:txBody>
          <a:bodyPr/>
          <a:lstStyle/>
          <a:p>
            <a:endParaRPr lang="en-US"/>
          </a:p>
        </p:txBody>
      </p:sp>
      <p:sp>
        <p:nvSpPr>
          <p:cNvPr id="10" name="Online Image Placeholder 7">
            <a:extLst>
              <a:ext uri="{FF2B5EF4-FFF2-40B4-BE49-F238E27FC236}">
                <a16:creationId xmlns:a16="http://schemas.microsoft.com/office/drawing/2014/main" id="{4821F915-22D2-2C64-9940-B93B9914671F}"/>
              </a:ext>
            </a:extLst>
          </p:cNvPr>
          <p:cNvSpPr>
            <a:spLocks noGrp="1"/>
          </p:cNvSpPr>
          <p:nvPr>
            <p:ph type="clipArt" sz="quarter" idx="16"/>
          </p:nvPr>
        </p:nvSpPr>
        <p:spPr>
          <a:xfrm>
            <a:off x="5036128" y="1830857"/>
            <a:ext cx="2119745" cy="1192357"/>
          </a:xfrm>
        </p:spPr>
        <p:txBody>
          <a:bodyPr/>
          <a:lstStyle/>
          <a:p>
            <a:endParaRPr lang="en-US"/>
          </a:p>
        </p:txBody>
      </p:sp>
      <p:sp>
        <p:nvSpPr>
          <p:cNvPr id="11" name="Online Image Placeholder 7">
            <a:extLst>
              <a:ext uri="{FF2B5EF4-FFF2-40B4-BE49-F238E27FC236}">
                <a16:creationId xmlns:a16="http://schemas.microsoft.com/office/drawing/2014/main" id="{DD7F678C-78F8-7FED-82C1-BF0CC260DCBE}"/>
              </a:ext>
            </a:extLst>
          </p:cNvPr>
          <p:cNvSpPr>
            <a:spLocks noGrp="1"/>
          </p:cNvSpPr>
          <p:nvPr>
            <p:ph type="clipArt" sz="quarter" idx="17"/>
          </p:nvPr>
        </p:nvSpPr>
        <p:spPr>
          <a:xfrm>
            <a:off x="7325592" y="1830857"/>
            <a:ext cx="2119745" cy="1192357"/>
          </a:xfrm>
        </p:spPr>
        <p:txBody>
          <a:bodyPr/>
          <a:lstStyle/>
          <a:p>
            <a:endParaRPr lang="en-US"/>
          </a:p>
        </p:txBody>
      </p:sp>
      <p:sp>
        <p:nvSpPr>
          <p:cNvPr id="12" name="Online Image Placeholder 7">
            <a:extLst>
              <a:ext uri="{FF2B5EF4-FFF2-40B4-BE49-F238E27FC236}">
                <a16:creationId xmlns:a16="http://schemas.microsoft.com/office/drawing/2014/main" id="{CA29E442-5D1F-FDDD-4D43-C1FFF060C12C}"/>
              </a:ext>
            </a:extLst>
          </p:cNvPr>
          <p:cNvSpPr>
            <a:spLocks noGrp="1"/>
          </p:cNvSpPr>
          <p:nvPr>
            <p:ph type="clipArt" sz="quarter" idx="18"/>
          </p:nvPr>
        </p:nvSpPr>
        <p:spPr>
          <a:xfrm>
            <a:off x="9615055" y="1830857"/>
            <a:ext cx="2119745" cy="1192357"/>
          </a:xfrm>
        </p:spPr>
        <p:txBody>
          <a:bodyPr/>
          <a:lstStyle/>
          <a:p>
            <a:endParaRPr lang="en-US"/>
          </a:p>
        </p:txBody>
      </p:sp>
      <p:sp>
        <p:nvSpPr>
          <p:cNvPr id="13" name="Online Image Placeholder 7">
            <a:extLst>
              <a:ext uri="{FF2B5EF4-FFF2-40B4-BE49-F238E27FC236}">
                <a16:creationId xmlns:a16="http://schemas.microsoft.com/office/drawing/2014/main" id="{40F652CD-56EF-C98B-081B-11759D28AC8E}"/>
              </a:ext>
            </a:extLst>
          </p:cNvPr>
          <p:cNvSpPr>
            <a:spLocks noGrp="1"/>
          </p:cNvSpPr>
          <p:nvPr>
            <p:ph type="clipArt" sz="quarter" idx="19"/>
          </p:nvPr>
        </p:nvSpPr>
        <p:spPr>
          <a:xfrm>
            <a:off x="457200" y="3192866"/>
            <a:ext cx="2119745" cy="1192357"/>
          </a:xfrm>
        </p:spPr>
        <p:txBody>
          <a:bodyPr/>
          <a:lstStyle/>
          <a:p>
            <a:endParaRPr lang="en-US"/>
          </a:p>
        </p:txBody>
      </p:sp>
      <p:sp>
        <p:nvSpPr>
          <p:cNvPr id="14" name="Online Image Placeholder 7">
            <a:extLst>
              <a:ext uri="{FF2B5EF4-FFF2-40B4-BE49-F238E27FC236}">
                <a16:creationId xmlns:a16="http://schemas.microsoft.com/office/drawing/2014/main" id="{EBD7AAC7-C880-DDD1-7E92-0018AA58C979}"/>
              </a:ext>
            </a:extLst>
          </p:cNvPr>
          <p:cNvSpPr>
            <a:spLocks noGrp="1"/>
          </p:cNvSpPr>
          <p:nvPr>
            <p:ph type="clipArt" sz="quarter" idx="20"/>
          </p:nvPr>
        </p:nvSpPr>
        <p:spPr>
          <a:xfrm>
            <a:off x="2746664" y="3192866"/>
            <a:ext cx="2119745" cy="1192357"/>
          </a:xfrm>
        </p:spPr>
        <p:txBody>
          <a:bodyPr/>
          <a:lstStyle/>
          <a:p>
            <a:endParaRPr lang="en-US"/>
          </a:p>
        </p:txBody>
      </p:sp>
      <p:sp>
        <p:nvSpPr>
          <p:cNvPr id="15" name="Online Image Placeholder 7">
            <a:extLst>
              <a:ext uri="{FF2B5EF4-FFF2-40B4-BE49-F238E27FC236}">
                <a16:creationId xmlns:a16="http://schemas.microsoft.com/office/drawing/2014/main" id="{144F41BB-5F59-68CE-FA49-C240FF7D7B7E}"/>
              </a:ext>
            </a:extLst>
          </p:cNvPr>
          <p:cNvSpPr>
            <a:spLocks noGrp="1"/>
          </p:cNvSpPr>
          <p:nvPr>
            <p:ph type="clipArt" sz="quarter" idx="21"/>
          </p:nvPr>
        </p:nvSpPr>
        <p:spPr>
          <a:xfrm>
            <a:off x="5036128" y="3192866"/>
            <a:ext cx="2119745" cy="1192357"/>
          </a:xfrm>
        </p:spPr>
        <p:txBody>
          <a:bodyPr/>
          <a:lstStyle/>
          <a:p>
            <a:endParaRPr lang="en-US"/>
          </a:p>
        </p:txBody>
      </p:sp>
      <p:sp>
        <p:nvSpPr>
          <p:cNvPr id="16" name="Online Image Placeholder 7">
            <a:extLst>
              <a:ext uri="{FF2B5EF4-FFF2-40B4-BE49-F238E27FC236}">
                <a16:creationId xmlns:a16="http://schemas.microsoft.com/office/drawing/2014/main" id="{1D72480E-3C32-DD9B-9F28-80B496456351}"/>
              </a:ext>
            </a:extLst>
          </p:cNvPr>
          <p:cNvSpPr>
            <a:spLocks noGrp="1"/>
          </p:cNvSpPr>
          <p:nvPr>
            <p:ph type="clipArt" sz="quarter" idx="22"/>
          </p:nvPr>
        </p:nvSpPr>
        <p:spPr>
          <a:xfrm>
            <a:off x="7325592" y="3192866"/>
            <a:ext cx="2119745" cy="1192357"/>
          </a:xfrm>
        </p:spPr>
        <p:txBody>
          <a:bodyPr/>
          <a:lstStyle/>
          <a:p>
            <a:endParaRPr lang="en-US"/>
          </a:p>
        </p:txBody>
      </p:sp>
      <p:sp>
        <p:nvSpPr>
          <p:cNvPr id="17" name="Online Image Placeholder 7">
            <a:extLst>
              <a:ext uri="{FF2B5EF4-FFF2-40B4-BE49-F238E27FC236}">
                <a16:creationId xmlns:a16="http://schemas.microsoft.com/office/drawing/2014/main" id="{B5D6D03B-CCE4-E898-8D28-D78E21B09C6E}"/>
              </a:ext>
            </a:extLst>
          </p:cNvPr>
          <p:cNvSpPr>
            <a:spLocks noGrp="1"/>
          </p:cNvSpPr>
          <p:nvPr>
            <p:ph type="clipArt" sz="quarter" idx="23"/>
          </p:nvPr>
        </p:nvSpPr>
        <p:spPr>
          <a:xfrm>
            <a:off x="9615055" y="3192866"/>
            <a:ext cx="2119745" cy="1192357"/>
          </a:xfrm>
        </p:spPr>
        <p:txBody>
          <a:bodyPr/>
          <a:lstStyle/>
          <a:p>
            <a:endParaRPr lang="en-US"/>
          </a:p>
        </p:txBody>
      </p:sp>
      <p:sp>
        <p:nvSpPr>
          <p:cNvPr id="18" name="Online Image Placeholder 7">
            <a:extLst>
              <a:ext uri="{FF2B5EF4-FFF2-40B4-BE49-F238E27FC236}">
                <a16:creationId xmlns:a16="http://schemas.microsoft.com/office/drawing/2014/main" id="{A1231734-26A3-DDEE-6CDC-1569120B2E17}"/>
              </a:ext>
            </a:extLst>
          </p:cNvPr>
          <p:cNvSpPr>
            <a:spLocks noGrp="1"/>
          </p:cNvSpPr>
          <p:nvPr>
            <p:ph type="clipArt" sz="quarter" idx="24"/>
          </p:nvPr>
        </p:nvSpPr>
        <p:spPr>
          <a:xfrm>
            <a:off x="457200" y="4554875"/>
            <a:ext cx="2119745" cy="1192357"/>
          </a:xfrm>
        </p:spPr>
        <p:txBody>
          <a:bodyPr/>
          <a:lstStyle/>
          <a:p>
            <a:endParaRPr lang="en-US"/>
          </a:p>
        </p:txBody>
      </p:sp>
      <p:sp>
        <p:nvSpPr>
          <p:cNvPr id="19" name="Online Image Placeholder 7">
            <a:extLst>
              <a:ext uri="{FF2B5EF4-FFF2-40B4-BE49-F238E27FC236}">
                <a16:creationId xmlns:a16="http://schemas.microsoft.com/office/drawing/2014/main" id="{88C2663A-6849-19A9-C7C7-4B24843B055F}"/>
              </a:ext>
            </a:extLst>
          </p:cNvPr>
          <p:cNvSpPr>
            <a:spLocks noGrp="1"/>
          </p:cNvSpPr>
          <p:nvPr>
            <p:ph type="clipArt" sz="quarter" idx="25"/>
          </p:nvPr>
        </p:nvSpPr>
        <p:spPr>
          <a:xfrm>
            <a:off x="2746664" y="4554875"/>
            <a:ext cx="2119745" cy="1192357"/>
          </a:xfrm>
        </p:spPr>
        <p:txBody>
          <a:bodyPr/>
          <a:lstStyle/>
          <a:p>
            <a:endParaRPr lang="en-US"/>
          </a:p>
        </p:txBody>
      </p:sp>
      <p:sp>
        <p:nvSpPr>
          <p:cNvPr id="20" name="Online Image Placeholder 7">
            <a:extLst>
              <a:ext uri="{FF2B5EF4-FFF2-40B4-BE49-F238E27FC236}">
                <a16:creationId xmlns:a16="http://schemas.microsoft.com/office/drawing/2014/main" id="{4DFE0C66-13B2-1B71-8945-C42B31FB7145}"/>
              </a:ext>
            </a:extLst>
          </p:cNvPr>
          <p:cNvSpPr>
            <a:spLocks noGrp="1"/>
          </p:cNvSpPr>
          <p:nvPr>
            <p:ph type="clipArt" sz="quarter" idx="26"/>
          </p:nvPr>
        </p:nvSpPr>
        <p:spPr>
          <a:xfrm>
            <a:off x="5036128" y="4554875"/>
            <a:ext cx="2119745" cy="1192357"/>
          </a:xfrm>
        </p:spPr>
        <p:txBody>
          <a:bodyPr/>
          <a:lstStyle/>
          <a:p>
            <a:endParaRPr lang="en-US"/>
          </a:p>
        </p:txBody>
      </p:sp>
      <p:sp>
        <p:nvSpPr>
          <p:cNvPr id="21" name="Online Image Placeholder 7">
            <a:extLst>
              <a:ext uri="{FF2B5EF4-FFF2-40B4-BE49-F238E27FC236}">
                <a16:creationId xmlns:a16="http://schemas.microsoft.com/office/drawing/2014/main" id="{AF252AD2-BD25-C499-2B95-F330CE622AF3}"/>
              </a:ext>
            </a:extLst>
          </p:cNvPr>
          <p:cNvSpPr>
            <a:spLocks noGrp="1"/>
          </p:cNvSpPr>
          <p:nvPr>
            <p:ph type="clipArt" sz="quarter" idx="27"/>
          </p:nvPr>
        </p:nvSpPr>
        <p:spPr>
          <a:xfrm>
            <a:off x="7325592" y="4554875"/>
            <a:ext cx="2119745" cy="1192357"/>
          </a:xfrm>
        </p:spPr>
        <p:txBody>
          <a:bodyPr/>
          <a:lstStyle/>
          <a:p>
            <a:endParaRPr lang="en-US"/>
          </a:p>
        </p:txBody>
      </p:sp>
      <p:sp>
        <p:nvSpPr>
          <p:cNvPr id="22" name="Online Image Placeholder 7">
            <a:extLst>
              <a:ext uri="{FF2B5EF4-FFF2-40B4-BE49-F238E27FC236}">
                <a16:creationId xmlns:a16="http://schemas.microsoft.com/office/drawing/2014/main" id="{028B2AE2-F600-5D60-D1D3-3141BD501F45}"/>
              </a:ext>
            </a:extLst>
          </p:cNvPr>
          <p:cNvSpPr>
            <a:spLocks noGrp="1"/>
          </p:cNvSpPr>
          <p:nvPr>
            <p:ph type="clipArt" sz="quarter" idx="28"/>
          </p:nvPr>
        </p:nvSpPr>
        <p:spPr>
          <a:xfrm>
            <a:off x="9615055" y="4554875"/>
            <a:ext cx="2119745" cy="1192357"/>
          </a:xfrm>
        </p:spPr>
        <p:txBody>
          <a:bodyPr/>
          <a:lstStyle/>
          <a:p>
            <a:endParaRPr lang="en-US"/>
          </a:p>
        </p:txBody>
      </p:sp>
      <p:sp>
        <p:nvSpPr>
          <p:cNvPr id="7" name="Text Placeholder 7">
            <a:extLst>
              <a:ext uri="{FF2B5EF4-FFF2-40B4-BE49-F238E27FC236}">
                <a16:creationId xmlns:a16="http://schemas.microsoft.com/office/drawing/2014/main" id="{A5AA8FF8-2F55-427F-7524-B4E2468FE7A3}"/>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5742168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low char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22F5-AC2A-B1E9-B0CC-9F3AE65BAC7E}"/>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5D5DEE65-2FFF-C440-DD11-7D08DAE80BA2}"/>
              </a:ext>
            </a:extLst>
          </p:cNvPr>
          <p:cNvSpPr>
            <a:spLocks noGrp="1"/>
          </p:cNvSpPr>
          <p:nvPr>
            <p:ph type="ftr" sz="quarter" idx="10"/>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26AEA88E-62CA-66BB-41FF-A5E230F7F5D0}"/>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FF1712A6-B6AC-55AC-0D2B-12C540004BC9}"/>
              </a:ext>
            </a:extLst>
          </p:cNvPr>
          <p:cNvSpPr>
            <a:spLocks noGrp="1"/>
          </p:cNvSpPr>
          <p:nvPr>
            <p:ph type="dt" sz="half" idx="12"/>
          </p:nvPr>
        </p:nvSpPr>
        <p:spPr/>
        <p:txBody>
          <a:bodyPr/>
          <a:lstStyle/>
          <a:p>
            <a:fld id="{B96E33F6-D438-C443-81AB-1617397895B5}" type="datetime5">
              <a:rPr lang="en-US" smtClean="0"/>
              <a:t>25-Aug-26</a:t>
            </a:fld>
            <a:endParaRPr lang="en-US" sz="800"/>
          </a:p>
        </p:txBody>
      </p:sp>
      <p:sp>
        <p:nvSpPr>
          <p:cNvPr id="10" name="Content Placeholder 9">
            <a:extLst>
              <a:ext uri="{FF2B5EF4-FFF2-40B4-BE49-F238E27FC236}">
                <a16:creationId xmlns:a16="http://schemas.microsoft.com/office/drawing/2014/main" id="{93CE8520-8D47-B9B1-B76A-C31F1CBA5B95}"/>
              </a:ext>
            </a:extLst>
          </p:cNvPr>
          <p:cNvSpPr>
            <a:spLocks noGrp="1"/>
          </p:cNvSpPr>
          <p:nvPr>
            <p:ph sz="quarter" idx="14"/>
          </p:nvPr>
        </p:nvSpPr>
        <p:spPr>
          <a:xfrm>
            <a:off x="457199" y="1494015"/>
            <a:ext cx="3021355" cy="1160463"/>
          </a:xfrm>
          <a:solidFill>
            <a:schemeClr val="bg2"/>
          </a:solidFill>
        </p:spPr>
        <p:txBody>
          <a:bodyPr anchor="ctr">
            <a:noAutofit/>
          </a:bodyPr>
          <a:lstStyle>
            <a:lvl1pPr>
              <a:defRPr sz="1100"/>
            </a:lvl1pPr>
            <a:lvl2pPr>
              <a:defRPr sz="1100"/>
            </a:lvl2pPr>
            <a:lvl3pPr>
              <a:defRPr sz="1100"/>
            </a:lvl3pPr>
            <a:lvl4pPr>
              <a:defRPr sz="11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9">
            <a:extLst>
              <a:ext uri="{FF2B5EF4-FFF2-40B4-BE49-F238E27FC236}">
                <a16:creationId xmlns:a16="http://schemas.microsoft.com/office/drawing/2014/main" id="{964A41B4-BE13-252D-95E5-14562CA2CA26}"/>
              </a:ext>
            </a:extLst>
          </p:cNvPr>
          <p:cNvSpPr>
            <a:spLocks noGrp="1"/>
          </p:cNvSpPr>
          <p:nvPr>
            <p:ph sz="quarter" idx="15"/>
          </p:nvPr>
        </p:nvSpPr>
        <p:spPr>
          <a:xfrm>
            <a:off x="457199" y="3193749"/>
            <a:ext cx="3021355" cy="1160463"/>
          </a:xfrm>
          <a:solidFill>
            <a:schemeClr val="bg2"/>
          </a:solidFill>
        </p:spPr>
        <p:txBody>
          <a:bodyPr anchor="ctr">
            <a:noAutofit/>
          </a:bodyPr>
          <a:lstStyle>
            <a:lvl1pPr>
              <a:defRPr sz="1100"/>
            </a:lvl1pPr>
            <a:lvl2pPr>
              <a:defRPr sz="1100"/>
            </a:lvl2pPr>
            <a:lvl3pPr>
              <a:defRPr sz="1100"/>
            </a:lvl3pPr>
            <a:lvl4pPr>
              <a:defRPr sz="11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Content Placeholder 9">
            <a:extLst>
              <a:ext uri="{FF2B5EF4-FFF2-40B4-BE49-F238E27FC236}">
                <a16:creationId xmlns:a16="http://schemas.microsoft.com/office/drawing/2014/main" id="{7F146CFC-0F19-2D98-20A2-2247ACABA7AC}"/>
              </a:ext>
            </a:extLst>
          </p:cNvPr>
          <p:cNvSpPr>
            <a:spLocks noGrp="1"/>
          </p:cNvSpPr>
          <p:nvPr>
            <p:ph sz="quarter" idx="16"/>
          </p:nvPr>
        </p:nvSpPr>
        <p:spPr>
          <a:xfrm>
            <a:off x="457199" y="4897437"/>
            <a:ext cx="3021355" cy="1160463"/>
          </a:xfrm>
          <a:solidFill>
            <a:schemeClr val="bg2"/>
          </a:solidFill>
        </p:spPr>
        <p:txBody>
          <a:bodyPr anchor="ctr">
            <a:noAutofit/>
          </a:bodyPr>
          <a:lstStyle>
            <a:lvl1pPr>
              <a:defRPr sz="1100"/>
            </a:lvl1pPr>
            <a:lvl2pPr>
              <a:defRPr sz="1100"/>
            </a:lvl2pPr>
            <a:lvl3pPr>
              <a:defRPr sz="1100"/>
            </a:lvl3pPr>
            <a:lvl4pPr>
              <a:defRPr sz="11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Content Placeholder 9">
            <a:extLst>
              <a:ext uri="{FF2B5EF4-FFF2-40B4-BE49-F238E27FC236}">
                <a16:creationId xmlns:a16="http://schemas.microsoft.com/office/drawing/2014/main" id="{C8E22A01-80E1-AED7-D414-0FB43265C7FE}"/>
              </a:ext>
            </a:extLst>
          </p:cNvPr>
          <p:cNvSpPr>
            <a:spLocks noGrp="1"/>
          </p:cNvSpPr>
          <p:nvPr>
            <p:ph sz="quarter" idx="17"/>
          </p:nvPr>
        </p:nvSpPr>
        <p:spPr>
          <a:xfrm>
            <a:off x="4585322" y="2321324"/>
            <a:ext cx="3021355" cy="1160463"/>
          </a:xfrm>
          <a:solidFill>
            <a:schemeClr val="bg2"/>
          </a:solidFill>
        </p:spPr>
        <p:txBody>
          <a:bodyPr anchor="ctr">
            <a:noAutofit/>
          </a:bodyPr>
          <a:lstStyle>
            <a:lvl1pPr>
              <a:defRPr sz="1100"/>
            </a:lvl1pPr>
            <a:lvl2pPr>
              <a:defRPr sz="1100"/>
            </a:lvl2pPr>
            <a:lvl3pPr>
              <a:defRPr sz="1100"/>
            </a:lvl3pPr>
            <a:lvl4pPr>
              <a:defRPr sz="11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Content Placeholder 9">
            <a:extLst>
              <a:ext uri="{FF2B5EF4-FFF2-40B4-BE49-F238E27FC236}">
                <a16:creationId xmlns:a16="http://schemas.microsoft.com/office/drawing/2014/main" id="{39DE91D2-C2DB-8BD1-7E54-9C23F987EE99}"/>
              </a:ext>
            </a:extLst>
          </p:cNvPr>
          <p:cNvSpPr>
            <a:spLocks noGrp="1"/>
          </p:cNvSpPr>
          <p:nvPr>
            <p:ph sz="quarter" idx="18"/>
          </p:nvPr>
        </p:nvSpPr>
        <p:spPr>
          <a:xfrm>
            <a:off x="4585322" y="3975839"/>
            <a:ext cx="3021355" cy="1160463"/>
          </a:xfrm>
          <a:solidFill>
            <a:schemeClr val="bg2"/>
          </a:solidFill>
        </p:spPr>
        <p:txBody>
          <a:bodyPr anchor="ctr">
            <a:noAutofit/>
          </a:bodyPr>
          <a:lstStyle>
            <a:lvl1pPr>
              <a:defRPr sz="1100"/>
            </a:lvl1pPr>
            <a:lvl2pPr>
              <a:defRPr sz="1100"/>
            </a:lvl2pPr>
            <a:lvl3pPr>
              <a:defRPr sz="1100"/>
            </a:lvl3pPr>
            <a:lvl4pPr>
              <a:defRPr sz="11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Content Placeholder 9">
            <a:extLst>
              <a:ext uri="{FF2B5EF4-FFF2-40B4-BE49-F238E27FC236}">
                <a16:creationId xmlns:a16="http://schemas.microsoft.com/office/drawing/2014/main" id="{32F17EE5-FEED-DC7C-81B7-348F71420A85}"/>
              </a:ext>
            </a:extLst>
          </p:cNvPr>
          <p:cNvSpPr>
            <a:spLocks noGrp="1"/>
          </p:cNvSpPr>
          <p:nvPr>
            <p:ph sz="quarter" idx="19"/>
          </p:nvPr>
        </p:nvSpPr>
        <p:spPr>
          <a:xfrm>
            <a:off x="8713445" y="3193749"/>
            <a:ext cx="3021355" cy="1160463"/>
          </a:xfrm>
          <a:solidFill>
            <a:schemeClr val="bg2"/>
          </a:solidFill>
        </p:spPr>
        <p:txBody>
          <a:bodyPr anchor="ctr">
            <a:noAutofit/>
          </a:bodyPr>
          <a:lstStyle>
            <a:lvl1pPr>
              <a:defRPr sz="1100"/>
            </a:lvl1pPr>
            <a:lvl2pPr>
              <a:defRPr sz="1100"/>
            </a:lvl2pPr>
            <a:lvl3pPr>
              <a:defRPr sz="1100"/>
            </a:lvl3pPr>
            <a:lvl4pPr>
              <a:defRPr sz="11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7">
            <a:extLst>
              <a:ext uri="{FF2B5EF4-FFF2-40B4-BE49-F238E27FC236}">
                <a16:creationId xmlns:a16="http://schemas.microsoft.com/office/drawing/2014/main" id="{E5F6FA36-1795-6A80-2301-951DF8E41AF9}"/>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398010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 card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51AA-27CD-0DBA-57E1-6D42F819E03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C7CF2CA-92DD-2717-FA18-93FDE258E4E3}"/>
              </a:ext>
            </a:extLst>
          </p:cNvPr>
          <p:cNvSpPr>
            <a:spLocks noGrp="1"/>
          </p:cNvSpPr>
          <p:nvPr>
            <p:ph type="ftr" sz="quarter" idx="10"/>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64D23100-C0CE-B9EE-F16E-C529CAE86CEB}"/>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EB31F8D1-B7DC-C390-B8FE-184A0688082C}"/>
              </a:ext>
            </a:extLst>
          </p:cNvPr>
          <p:cNvSpPr>
            <a:spLocks noGrp="1"/>
          </p:cNvSpPr>
          <p:nvPr>
            <p:ph type="dt" sz="half" idx="12"/>
          </p:nvPr>
        </p:nvSpPr>
        <p:spPr/>
        <p:txBody>
          <a:bodyPr/>
          <a:lstStyle/>
          <a:p>
            <a:fld id="{FA15CB69-C9E2-0C4E-9757-F061BB39C79A}" type="datetime5">
              <a:rPr lang="en-US" smtClean="0"/>
              <a:t>25-Aug-26</a:t>
            </a:fld>
            <a:endParaRPr lang="en-US" sz="800"/>
          </a:p>
        </p:txBody>
      </p:sp>
      <p:sp>
        <p:nvSpPr>
          <p:cNvPr id="7" name="Text Placeholder 6">
            <a:extLst>
              <a:ext uri="{FF2B5EF4-FFF2-40B4-BE49-F238E27FC236}">
                <a16:creationId xmlns:a16="http://schemas.microsoft.com/office/drawing/2014/main" id="{1EECC85B-BF57-9F88-D8ED-F95A29DB28C6}"/>
              </a:ext>
            </a:extLst>
          </p:cNvPr>
          <p:cNvSpPr>
            <a:spLocks noGrp="1"/>
          </p:cNvSpPr>
          <p:nvPr>
            <p:ph type="body" sz="quarter" idx="13" hasCustomPrompt="1"/>
          </p:nvPr>
        </p:nvSpPr>
        <p:spPr>
          <a:xfrm>
            <a:off x="457200" y="1513609"/>
            <a:ext cx="2682453" cy="342900"/>
          </a:xfrm>
          <a:solidFill>
            <a:schemeClr val="tx2"/>
          </a:solidFill>
        </p:spPr>
        <p:txBody>
          <a:bodyPr anchor="ctr">
            <a:noAutofit/>
          </a:bodyPr>
          <a:lstStyle>
            <a:lvl1pPr>
              <a:buNone/>
              <a:defRPr sz="1400" b="1">
                <a:solidFill>
                  <a:schemeClr val="bg1"/>
                </a:solidFill>
                <a:latin typeface="+mj-lt"/>
              </a:defRPr>
            </a:lvl1pPr>
            <a:lvl2pPr>
              <a:buNone/>
              <a:defRPr sz="1400" b="1">
                <a:latin typeface="+mj-lt"/>
              </a:defRPr>
            </a:lvl2pPr>
            <a:lvl3pPr>
              <a:buNone/>
              <a:defRPr sz="1400" b="1">
                <a:latin typeface="+mj-lt"/>
              </a:defRPr>
            </a:lvl3pPr>
            <a:lvl4pPr>
              <a:buNone/>
              <a:defRPr sz="1400" b="1">
                <a:latin typeface="+mj-lt"/>
              </a:defRPr>
            </a:lvl4pPr>
            <a:lvl5pPr>
              <a:buNone/>
              <a:defRPr sz="1400" b="1">
                <a:latin typeface="+mj-lt"/>
              </a:defRPr>
            </a:lvl5pPr>
          </a:lstStyle>
          <a:p>
            <a:pPr lvl="0"/>
            <a:r>
              <a:rPr lang="en-US"/>
              <a:t>Heading 1</a:t>
            </a:r>
          </a:p>
        </p:txBody>
      </p:sp>
      <p:sp>
        <p:nvSpPr>
          <p:cNvPr id="9" name="Content Placeholder 8">
            <a:extLst>
              <a:ext uri="{FF2B5EF4-FFF2-40B4-BE49-F238E27FC236}">
                <a16:creationId xmlns:a16="http://schemas.microsoft.com/office/drawing/2014/main" id="{36D3D136-6DED-6A23-723C-2F4023FBD752}"/>
              </a:ext>
            </a:extLst>
          </p:cNvPr>
          <p:cNvSpPr>
            <a:spLocks noGrp="1"/>
          </p:cNvSpPr>
          <p:nvPr>
            <p:ph sz="quarter" idx="14"/>
          </p:nvPr>
        </p:nvSpPr>
        <p:spPr>
          <a:xfrm>
            <a:off x="457200" y="1983065"/>
            <a:ext cx="2682453" cy="1664144"/>
          </a:xfrm>
          <a:solidFill>
            <a:schemeClr val="bg2"/>
          </a:solidFill>
          <a:ln w="12700">
            <a:noFill/>
          </a:ln>
        </p:spPr>
        <p:txBody>
          <a:bodyPr>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6">
            <a:extLst>
              <a:ext uri="{FF2B5EF4-FFF2-40B4-BE49-F238E27FC236}">
                <a16:creationId xmlns:a16="http://schemas.microsoft.com/office/drawing/2014/main" id="{CDCB1E80-D460-4C84-6198-6A7FCDE3476E}"/>
              </a:ext>
            </a:extLst>
          </p:cNvPr>
          <p:cNvSpPr>
            <a:spLocks noGrp="1"/>
          </p:cNvSpPr>
          <p:nvPr>
            <p:ph type="body" sz="quarter" idx="15" hasCustomPrompt="1"/>
          </p:nvPr>
        </p:nvSpPr>
        <p:spPr>
          <a:xfrm>
            <a:off x="3322249" y="1513609"/>
            <a:ext cx="2682453" cy="342900"/>
          </a:xfrm>
          <a:solidFill>
            <a:schemeClr val="tx2"/>
          </a:solidFill>
        </p:spPr>
        <p:txBody>
          <a:bodyPr anchor="ctr">
            <a:noAutofit/>
          </a:bodyPr>
          <a:lstStyle>
            <a:lvl1pPr>
              <a:buNone/>
              <a:defRPr sz="1400" b="1">
                <a:solidFill>
                  <a:schemeClr val="bg1"/>
                </a:solidFill>
                <a:latin typeface="+mj-lt"/>
              </a:defRPr>
            </a:lvl1pPr>
            <a:lvl2pPr>
              <a:buNone/>
              <a:defRPr sz="1400" b="1">
                <a:latin typeface="+mj-lt"/>
              </a:defRPr>
            </a:lvl2pPr>
            <a:lvl3pPr>
              <a:buNone/>
              <a:defRPr sz="1400" b="1">
                <a:latin typeface="+mj-lt"/>
              </a:defRPr>
            </a:lvl3pPr>
            <a:lvl4pPr>
              <a:buNone/>
              <a:defRPr sz="1400" b="1">
                <a:latin typeface="+mj-lt"/>
              </a:defRPr>
            </a:lvl4pPr>
            <a:lvl5pPr>
              <a:buNone/>
              <a:defRPr sz="1400" b="1">
                <a:latin typeface="+mj-lt"/>
              </a:defRPr>
            </a:lvl5pPr>
          </a:lstStyle>
          <a:p>
            <a:pPr lvl="0"/>
            <a:r>
              <a:rPr lang="en-US"/>
              <a:t>Heading 1</a:t>
            </a:r>
          </a:p>
        </p:txBody>
      </p:sp>
      <p:sp>
        <p:nvSpPr>
          <p:cNvPr id="12" name="Text Placeholder 6">
            <a:extLst>
              <a:ext uri="{FF2B5EF4-FFF2-40B4-BE49-F238E27FC236}">
                <a16:creationId xmlns:a16="http://schemas.microsoft.com/office/drawing/2014/main" id="{CD78F845-3F0F-9B5C-A2BE-AA3C2514D829}"/>
              </a:ext>
            </a:extLst>
          </p:cNvPr>
          <p:cNvSpPr>
            <a:spLocks noGrp="1"/>
          </p:cNvSpPr>
          <p:nvPr>
            <p:ph type="body" sz="quarter" idx="17" hasCustomPrompt="1"/>
          </p:nvPr>
        </p:nvSpPr>
        <p:spPr>
          <a:xfrm>
            <a:off x="6187298" y="1513609"/>
            <a:ext cx="2682453" cy="342900"/>
          </a:xfrm>
          <a:solidFill>
            <a:schemeClr val="tx2"/>
          </a:solidFill>
        </p:spPr>
        <p:txBody>
          <a:bodyPr anchor="ctr">
            <a:noAutofit/>
          </a:bodyPr>
          <a:lstStyle>
            <a:lvl1pPr>
              <a:buNone/>
              <a:defRPr sz="1400" b="1">
                <a:solidFill>
                  <a:schemeClr val="bg1"/>
                </a:solidFill>
                <a:latin typeface="+mj-lt"/>
              </a:defRPr>
            </a:lvl1pPr>
            <a:lvl2pPr>
              <a:buNone/>
              <a:defRPr sz="1400" b="1">
                <a:latin typeface="+mj-lt"/>
              </a:defRPr>
            </a:lvl2pPr>
            <a:lvl3pPr>
              <a:buNone/>
              <a:defRPr sz="1400" b="1">
                <a:latin typeface="+mj-lt"/>
              </a:defRPr>
            </a:lvl3pPr>
            <a:lvl4pPr>
              <a:buNone/>
              <a:defRPr sz="1400" b="1">
                <a:latin typeface="+mj-lt"/>
              </a:defRPr>
            </a:lvl4pPr>
            <a:lvl5pPr>
              <a:buNone/>
              <a:defRPr sz="1400" b="1">
                <a:latin typeface="+mj-lt"/>
              </a:defRPr>
            </a:lvl5pPr>
          </a:lstStyle>
          <a:p>
            <a:pPr lvl="0"/>
            <a:r>
              <a:rPr lang="en-US"/>
              <a:t>Heading 1</a:t>
            </a:r>
          </a:p>
        </p:txBody>
      </p:sp>
      <p:sp>
        <p:nvSpPr>
          <p:cNvPr id="14" name="Text Placeholder 6">
            <a:extLst>
              <a:ext uri="{FF2B5EF4-FFF2-40B4-BE49-F238E27FC236}">
                <a16:creationId xmlns:a16="http://schemas.microsoft.com/office/drawing/2014/main" id="{89430691-C9C7-FA2D-BDE2-2C3B41D977B1}"/>
              </a:ext>
            </a:extLst>
          </p:cNvPr>
          <p:cNvSpPr>
            <a:spLocks noGrp="1"/>
          </p:cNvSpPr>
          <p:nvPr>
            <p:ph type="body" sz="quarter" idx="19" hasCustomPrompt="1"/>
          </p:nvPr>
        </p:nvSpPr>
        <p:spPr>
          <a:xfrm>
            <a:off x="9052347" y="1513609"/>
            <a:ext cx="2682453" cy="342900"/>
          </a:xfrm>
          <a:solidFill>
            <a:schemeClr val="tx2"/>
          </a:solidFill>
        </p:spPr>
        <p:txBody>
          <a:bodyPr anchor="ctr">
            <a:noAutofit/>
          </a:bodyPr>
          <a:lstStyle>
            <a:lvl1pPr>
              <a:buNone/>
              <a:defRPr sz="1400" b="1">
                <a:solidFill>
                  <a:schemeClr val="bg1"/>
                </a:solidFill>
                <a:latin typeface="+mj-lt"/>
              </a:defRPr>
            </a:lvl1pPr>
            <a:lvl2pPr>
              <a:buNone/>
              <a:defRPr sz="1400" b="1">
                <a:latin typeface="+mj-lt"/>
              </a:defRPr>
            </a:lvl2pPr>
            <a:lvl3pPr>
              <a:buNone/>
              <a:defRPr sz="1400" b="1">
                <a:latin typeface="+mj-lt"/>
              </a:defRPr>
            </a:lvl3pPr>
            <a:lvl4pPr>
              <a:buNone/>
              <a:defRPr sz="1400" b="1">
                <a:latin typeface="+mj-lt"/>
              </a:defRPr>
            </a:lvl4pPr>
            <a:lvl5pPr>
              <a:buNone/>
              <a:defRPr sz="1400" b="1">
                <a:latin typeface="+mj-lt"/>
              </a:defRPr>
            </a:lvl5pPr>
          </a:lstStyle>
          <a:p>
            <a:pPr lvl="0"/>
            <a:r>
              <a:rPr lang="en-US"/>
              <a:t>Heading 1</a:t>
            </a:r>
          </a:p>
        </p:txBody>
      </p:sp>
      <p:sp>
        <p:nvSpPr>
          <p:cNvPr id="15" name="Content Placeholder 8">
            <a:extLst>
              <a:ext uri="{FF2B5EF4-FFF2-40B4-BE49-F238E27FC236}">
                <a16:creationId xmlns:a16="http://schemas.microsoft.com/office/drawing/2014/main" id="{6D83D0FC-F7C5-29DD-7A28-BED17E14F02D}"/>
              </a:ext>
            </a:extLst>
          </p:cNvPr>
          <p:cNvSpPr>
            <a:spLocks noGrp="1"/>
          </p:cNvSpPr>
          <p:nvPr>
            <p:ph sz="quarter" idx="20"/>
          </p:nvPr>
        </p:nvSpPr>
        <p:spPr>
          <a:xfrm>
            <a:off x="3322249" y="1983065"/>
            <a:ext cx="2682453" cy="1664144"/>
          </a:xfrm>
          <a:solidFill>
            <a:schemeClr val="bg2"/>
          </a:solidFill>
          <a:ln w="12700">
            <a:noFill/>
          </a:ln>
        </p:spPr>
        <p:txBody>
          <a:bodyPr>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8">
            <a:extLst>
              <a:ext uri="{FF2B5EF4-FFF2-40B4-BE49-F238E27FC236}">
                <a16:creationId xmlns:a16="http://schemas.microsoft.com/office/drawing/2014/main" id="{6601E142-2231-A568-B39C-1C1725829FB8}"/>
              </a:ext>
            </a:extLst>
          </p:cNvPr>
          <p:cNvSpPr>
            <a:spLocks noGrp="1"/>
          </p:cNvSpPr>
          <p:nvPr>
            <p:ph sz="quarter" idx="21"/>
          </p:nvPr>
        </p:nvSpPr>
        <p:spPr>
          <a:xfrm>
            <a:off x="6187297" y="1983065"/>
            <a:ext cx="2682453" cy="1664144"/>
          </a:xfrm>
          <a:solidFill>
            <a:schemeClr val="bg2"/>
          </a:solidFill>
          <a:ln w="12700">
            <a:noFill/>
          </a:ln>
        </p:spPr>
        <p:txBody>
          <a:bodyPr>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8">
            <a:extLst>
              <a:ext uri="{FF2B5EF4-FFF2-40B4-BE49-F238E27FC236}">
                <a16:creationId xmlns:a16="http://schemas.microsoft.com/office/drawing/2014/main" id="{4384C1D9-CEE3-E8F9-B079-00F05CBF915D}"/>
              </a:ext>
            </a:extLst>
          </p:cNvPr>
          <p:cNvSpPr>
            <a:spLocks noGrp="1"/>
          </p:cNvSpPr>
          <p:nvPr>
            <p:ph sz="quarter" idx="22"/>
          </p:nvPr>
        </p:nvSpPr>
        <p:spPr>
          <a:xfrm>
            <a:off x="9052347" y="1983065"/>
            <a:ext cx="2682453" cy="1664144"/>
          </a:xfrm>
          <a:solidFill>
            <a:schemeClr val="bg2"/>
          </a:solidFill>
          <a:ln w="12700">
            <a:noFill/>
          </a:ln>
        </p:spPr>
        <p:txBody>
          <a:bodyPr>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6">
            <a:extLst>
              <a:ext uri="{FF2B5EF4-FFF2-40B4-BE49-F238E27FC236}">
                <a16:creationId xmlns:a16="http://schemas.microsoft.com/office/drawing/2014/main" id="{7B050CE2-E808-3040-3B47-36BE1D6D84EC}"/>
              </a:ext>
            </a:extLst>
          </p:cNvPr>
          <p:cNvSpPr>
            <a:spLocks noGrp="1"/>
          </p:cNvSpPr>
          <p:nvPr>
            <p:ph type="body" sz="quarter" idx="23" hasCustomPrompt="1"/>
          </p:nvPr>
        </p:nvSpPr>
        <p:spPr>
          <a:xfrm>
            <a:off x="457200" y="3924300"/>
            <a:ext cx="2682453" cy="342900"/>
          </a:xfrm>
          <a:solidFill>
            <a:schemeClr val="tx2"/>
          </a:solidFill>
        </p:spPr>
        <p:txBody>
          <a:bodyPr anchor="ctr">
            <a:noAutofit/>
          </a:bodyPr>
          <a:lstStyle>
            <a:lvl1pPr>
              <a:buNone/>
              <a:defRPr sz="1400" b="1">
                <a:solidFill>
                  <a:schemeClr val="bg1"/>
                </a:solidFill>
                <a:latin typeface="+mj-lt"/>
              </a:defRPr>
            </a:lvl1pPr>
            <a:lvl2pPr>
              <a:buNone/>
              <a:defRPr sz="1400" b="1">
                <a:latin typeface="+mj-lt"/>
              </a:defRPr>
            </a:lvl2pPr>
            <a:lvl3pPr>
              <a:buNone/>
              <a:defRPr sz="1400" b="1">
                <a:latin typeface="+mj-lt"/>
              </a:defRPr>
            </a:lvl3pPr>
            <a:lvl4pPr>
              <a:buNone/>
              <a:defRPr sz="1400" b="1">
                <a:latin typeface="+mj-lt"/>
              </a:defRPr>
            </a:lvl4pPr>
            <a:lvl5pPr>
              <a:buNone/>
              <a:defRPr sz="1400" b="1">
                <a:latin typeface="+mj-lt"/>
              </a:defRPr>
            </a:lvl5pPr>
          </a:lstStyle>
          <a:p>
            <a:pPr lvl="0"/>
            <a:r>
              <a:rPr lang="en-US"/>
              <a:t>Heading 1</a:t>
            </a:r>
          </a:p>
        </p:txBody>
      </p:sp>
      <p:sp>
        <p:nvSpPr>
          <p:cNvPr id="27" name="Content Placeholder 8">
            <a:extLst>
              <a:ext uri="{FF2B5EF4-FFF2-40B4-BE49-F238E27FC236}">
                <a16:creationId xmlns:a16="http://schemas.microsoft.com/office/drawing/2014/main" id="{2F9ECF53-72B5-E053-A30B-1B2CB4EA1E42}"/>
              </a:ext>
            </a:extLst>
          </p:cNvPr>
          <p:cNvSpPr>
            <a:spLocks noGrp="1"/>
          </p:cNvSpPr>
          <p:nvPr>
            <p:ph sz="quarter" idx="24"/>
          </p:nvPr>
        </p:nvSpPr>
        <p:spPr>
          <a:xfrm>
            <a:off x="457200" y="4393756"/>
            <a:ext cx="2682453" cy="1664144"/>
          </a:xfrm>
          <a:solidFill>
            <a:schemeClr val="bg2"/>
          </a:solidFill>
          <a:ln w="12700">
            <a:noFill/>
          </a:ln>
        </p:spPr>
        <p:txBody>
          <a:bodyPr>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6">
            <a:extLst>
              <a:ext uri="{FF2B5EF4-FFF2-40B4-BE49-F238E27FC236}">
                <a16:creationId xmlns:a16="http://schemas.microsoft.com/office/drawing/2014/main" id="{15ABECF0-083A-F8C3-EECE-E5F7FFCF992D}"/>
              </a:ext>
            </a:extLst>
          </p:cNvPr>
          <p:cNvSpPr>
            <a:spLocks noGrp="1"/>
          </p:cNvSpPr>
          <p:nvPr>
            <p:ph type="body" sz="quarter" idx="25" hasCustomPrompt="1"/>
          </p:nvPr>
        </p:nvSpPr>
        <p:spPr>
          <a:xfrm>
            <a:off x="3322249" y="3924300"/>
            <a:ext cx="2682453" cy="342900"/>
          </a:xfrm>
          <a:solidFill>
            <a:schemeClr val="tx2"/>
          </a:solidFill>
        </p:spPr>
        <p:txBody>
          <a:bodyPr anchor="ctr">
            <a:noAutofit/>
          </a:bodyPr>
          <a:lstStyle>
            <a:lvl1pPr>
              <a:buNone/>
              <a:defRPr sz="1400" b="1">
                <a:solidFill>
                  <a:schemeClr val="bg1"/>
                </a:solidFill>
                <a:latin typeface="+mj-lt"/>
              </a:defRPr>
            </a:lvl1pPr>
            <a:lvl2pPr>
              <a:buNone/>
              <a:defRPr sz="1400" b="1">
                <a:latin typeface="+mj-lt"/>
              </a:defRPr>
            </a:lvl2pPr>
            <a:lvl3pPr>
              <a:buNone/>
              <a:defRPr sz="1400" b="1">
                <a:latin typeface="+mj-lt"/>
              </a:defRPr>
            </a:lvl3pPr>
            <a:lvl4pPr>
              <a:buNone/>
              <a:defRPr sz="1400" b="1">
                <a:latin typeface="+mj-lt"/>
              </a:defRPr>
            </a:lvl4pPr>
            <a:lvl5pPr>
              <a:buNone/>
              <a:defRPr sz="1400" b="1">
                <a:latin typeface="+mj-lt"/>
              </a:defRPr>
            </a:lvl5pPr>
          </a:lstStyle>
          <a:p>
            <a:pPr lvl="0"/>
            <a:r>
              <a:rPr lang="en-US"/>
              <a:t>Heading 1</a:t>
            </a:r>
          </a:p>
        </p:txBody>
      </p:sp>
      <p:sp>
        <p:nvSpPr>
          <p:cNvPr id="29" name="Text Placeholder 6">
            <a:extLst>
              <a:ext uri="{FF2B5EF4-FFF2-40B4-BE49-F238E27FC236}">
                <a16:creationId xmlns:a16="http://schemas.microsoft.com/office/drawing/2014/main" id="{7E7B55F8-1C0F-7A1D-32AE-38BE7A0A84D0}"/>
              </a:ext>
            </a:extLst>
          </p:cNvPr>
          <p:cNvSpPr>
            <a:spLocks noGrp="1"/>
          </p:cNvSpPr>
          <p:nvPr>
            <p:ph type="body" sz="quarter" idx="26" hasCustomPrompt="1"/>
          </p:nvPr>
        </p:nvSpPr>
        <p:spPr>
          <a:xfrm>
            <a:off x="6187298" y="3924300"/>
            <a:ext cx="2682453" cy="342900"/>
          </a:xfrm>
          <a:solidFill>
            <a:schemeClr val="tx2"/>
          </a:solidFill>
        </p:spPr>
        <p:txBody>
          <a:bodyPr anchor="ctr">
            <a:noAutofit/>
          </a:bodyPr>
          <a:lstStyle>
            <a:lvl1pPr>
              <a:buNone/>
              <a:defRPr sz="1400" b="1">
                <a:solidFill>
                  <a:schemeClr val="bg1"/>
                </a:solidFill>
                <a:latin typeface="+mj-lt"/>
              </a:defRPr>
            </a:lvl1pPr>
            <a:lvl2pPr>
              <a:buNone/>
              <a:defRPr sz="1400" b="1">
                <a:latin typeface="+mj-lt"/>
              </a:defRPr>
            </a:lvl2pPr>
            <a:lvl3pPr>
              <a:buNone/>
              <a:defRPr sz="1400" b="1">
                <a:latin typeface="+mj-lt"/>
              </a:defRPr>
            </a:lvl3pPr>
            <a:lvl4pPr>
              <a:buNone/>
              <a:defRPr sz="1400" b="1">
                <a:latin typeface="+mj-lt"/>
              </a:defRPr>
            </a:lvl4pPr>
            <a:lvl5pPr>
              <a:buNone/>
              <a:defRPr sz="1400" b="1">
                <a:latin typeface="+mj-lt"/>
              </a:defRPr>
            </a:lvl5pPr>
          </a:lstStyle>
          <a:p>
            <a:pPr lvl="0"/>
            <a:r>
              <a:rPr lang="en-US"/>
              <a:t>Heading 1</a:t>
            </a:r>
          </a:p>
        </p:txBody>
      </p:sp>
      <p:sp>
        <p:nvSpPr>
          <p:cNvPr id="30" name="Text Placeholder 6">
            <a:extLst>
              <a:ext uri="{FF2B5EF4-FFF2-40B4-BE49-F238E27FC236}">
                <a16:creationId xmlns:a16="http://schemas.microsoft.com/office/drawing/2014/main" id="{99008D7F-2C25-82AF-AC2F-9B6ED1294560}"/>
              </a:ext>
            </a:extLst>
          </p:cNvPr>
          <p:cNvSpPr>
            <a:spLocks noGrp="1"/>
          </p:cNvSpPr>
          <p:nvPr>
            <p:ph type="body" sz="quarter" idx="27" hasCustomPrompt="1"/>
          </p:nvPr>
        </p:nvSpPr>
        <p:spPr>
          <a:xfrm>
            <a:off x="9052347" y="3924300"/>
            <a:ext cx="2682453" cy="342900"/>
          </a:xfrm>
          <a:solidFill>
            <a:schemeClr val="tx2"/>
          </a:solidFill>
        </p:spPr>
        <p:txBody>
          <a:bodyPr anchor="ctr">
            <a:noAutofit/>
          </a:bodyPr>
          <a:lstStyle>
            <a:lvl1pPr>
              <a:buNone/>
              <a:defRPr sz="1400" b="1">
                <a:solidFill>
                  <a:schemeClr val="bg1"/>
                </a:solidFill>
                <a:latin typeface="+mj-lt"/>
              </a:defRPr>
            </a:lvl1pPr>
            <a:lvl2pPr>
              <a:buNone/>
              <a:defRPr sz="1400" b="1">
                <a:latin typeface="+mj-lt"/>
              </a:defRPr>
            </a:lvl2pPr>
            <a:lvl3pPr>
              <a:buNone/>
              <a:defRPr sz="1400" b="1">
                <a:latin typeface="+mj-lt"/>
              </a:defRPr>
            </a:lvl3pPr>
            <a:lvl4pPr>
              <a:buNone/>
              <a:defRPr sz="1400" b="1">
                <a:latin typeface="+mj-lt"/>
              </a:defRPr>
            </a:lvl4pPr>
            <a:lvl5pPr>
              <a:buNone/>
              <a:defRPr sz="1400" b="1">
                <a:latin typeface="+mj-lt"/>
              </a:defRPr>
            </a:lvl5pPr>
          </a:lstStyle>
          <a:p>
            <a:pPr lvl="0"/>
            <a:r>
              <a:rPr lang="en-US"/>
              <a:t>Heading 1</a:t>
            </a:r>
          </a:p>
        </p:txBody>
      </p:sp>
      <p:sp>
        <p:nvSpPr>
          <p:cNvPr id="31" name="Content Placeholder 8">
            <a:extLst>
              <a:ext uri="{FF2B5EF4-FFF2-40B4-BE49-F238E27FC236}">
                <a16:creationId xmlns:a16="http://schemas.microsoft.com/office/drawing/2014/main" id="{1415CD0B-5652-279A-D60A-DB21639D298B}"/>
              </a:ext>
            </a:extLst>
          </p:cNvPr>
          <p:cNvSpPr>
            <a:spLocks noGrp="1"/>
          </p:cNvSpPr>
          <p:nvPr>
            <p:ph sz="quarter" idx="28"/>
          </p:nvPr>
        </p:nvSpPr>
        <p:spPr>
          <a:xfrm>
            <a:off x="3322249" y="4393756"/>
            <a:ext cx="2682453" cy="1664144"/>
          </a:xfrm>
          <a:solidFill>
            <a:schemeClr val="bg2"/>
          </a:solidFill>
          <a:ln w="12700">
            <a:noFill/>
          </a:ln>
        </p:spPr>
        <p:txBody>
          <a:bodyPr>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Content Placeholder 8">
            <a:extLst>
              <a:ext uri="{FF2B5EF4-FFF2-40B4-BE49-F238E27FC236}">
                <a16:creationId xmlns:a16="http://schemas.microsoft.com/office/drawing/2014/main" id="{C09E62A4-E378-BD5D-6522-DE6EDA9480AD}"/>
              </a:ext>
            </a:extLst>
          </p:cNvPr>
          <p:cNvSpPr>
            <a:spLocks noGrp="1"/>
          </p:cNvSpPr>
          <p:nvPr>
            <p:ph sz="quarter" idx="29"/>
          </p:nvPr>
        </p:nvSpPr>
        <p:spPr>
          <a:xfrm>
            <a:off x="6187297" y="4393756"/>
            <a:ext cx="2682453" cy="1664144"/>
          </a:xfrm>
          <a:solidFill>
            <a:schemeClr val="bg2"/>
          </a:solidFill>
          <a:ln w="12700">
            <a:noFill/>
          </a:ln>
        </p:spPr>
        <p:txBody>
          <a:bodyPr>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Content Placeholder 8">
            <a:extLst>
              <a:ext uri="{FF2B5EF4-FFF2-40B4-BE49-F238E27FC236}">
                <a16:creationId xmlns:a16="http://schemas.microsoft.com/office/drawing/2014/main" id="{1D6111CC-38BD-835F-D46E-F00CEB07B334}"/>
              </a:ext>
            </a:extLst>
          </p:cNvPr>
          <p:cNvSpPr>
            <a:spLocks noGrp="1"/>
          </p:cNvSpPr>
          <p:nvPr>
            <p:ph sz="quarter" idx="30"/>
          </p:nvPr>
        </p:nvSpPr>
        <p:spPr>
          <a:xfrm>
            <a:off x="9052347" y="4393756"/>
            <a:ext cx="2682453" cy="1664144"/>
          </a:xfrm>
          <a:solidFill>
            <a:schemeClr val="bg2"/>
          </a:solidFill>
          <a:ln w="12700">
            <a:noFill/>
          </a:ln>
        </p:spPr>
        <p:txBody>
          <a:bodyPr>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7">
            <a:extLst>
              <a:ext uri="{FF2B5EF4-FFF2-40B4-BE49-F238E27FC236}">
                <a16:creationId xmlns:a16="http://schemas.microsoft.com/office/drawing/2014/main" id="{9C39FDB6-7EA6-297D-A834-A99F0E3C4FD0}"/>
              </a:ext>
            </a:extLst>
          </p:cNvPr>
          <p:cNvSpPr>
            <a:spLocks noGrp="1"/>
          </p:cNvSpPr>
          <p:nvPr>
            <p:ph type="body" sz="quarter" idx="31"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7277090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 grid image +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F1712-214B-2B5F-3F0B-28DBF7F48780}"/>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527762CF-91BB-D32E-55E7-C840D635E4D7}"/>
              </a:ext>
            </a:extLst>
          </p:cNvPr>
          <p:cNvSpPr>
            <a:spLocks noGrp="1"/>
          </p:cNvSpPr>
          <p:nvPr>
            <p:ph type="ftr" sz="quarter" idx="10"/>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8D7B3B94-6A62-A8D7-3368-54F05EC52F45}"/>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EC3B5680-1854-13D6-AC5D-6F9920B96E46}"/>
              </a:ext>
            </a:extLst>
          </p:cNvPr>
          <p:cNvSpPr>
            <a:spLocks noGrp="1"/>
          </p:cNvSpPr>
          <p:nvPr>
            <p:ph type="dt" sz="half" idx="12"/>
          </p:nvPr>
        </p:nvSpPr>
        <p:spPr/>
        <p:txBody>
          <a:bodyPr/>
          <a:lstStyle/>
          <a:p>
            <a:fld id="{BF7DF6F7-AC85-1E45-BFEB-AE3609607BFF}" type="datetime5">
              <a:rPr lang="en-US" smtClean="0"/>
              <a:t>25-Aug-26</a:t>
            </a:fld>
            <a:endParaRPr lang="en-US" sz="800"/>
          </a:p>
        </p:txBody>
      </p:sp>
      <p:sp>
        <p:nvSpPr>
          <p:cNvPr id="7" name="Content Placeholder 8">
            <a:extLst>
              <a:ext uri="{FF2B5EF4-FFF2-40B4-BE49-F238E27FC236}">
                <a16:creationId xmlns:a16="http://schemas.microsoft.com/office/drawing/2014/main" id="{B65BA9DD-280C-ACA8-0F40-AF2F7D6D1E2F}"/>
              </a:ext>
            </a:extLst>
          </p:cNvPr>
          <p:cNvSpPr>
            <a:spLocks noGrp="1"/>
          </p:cNvSpPr>
          <p:nvPr>
            <p:ph sz="quarter" idx="14"/>
          </p:nvPr>
        </p:nvSpPr>
        <p:spPr>
          <a:xfrm>
            <a:off x="457200" y="2890671"/>
            <a:ext cx="2682453" cy="709779"/>
          </a:xfrm>
          <a:ln w="12700">
            <a:noFill/>
          </a:ln>
        </p:spPr>
        <p:txBody>
          <a:bodyPr>
            <a:noAutofit/>
          </a:bodyPr>
          <a:lstStyle>
            <a:lvl1pPr algn="ctr">
              <a:buNone/>
              <a:defRPr sz="1100"/>
            </a:lvl1pPr>
            <a:lvl2pPr algn="ctr">
              <a:buNone/>
              <a:defRPr sz="1100"/>
            </a:lvl2pPr>
            <a:lvl3pPr algn="ctr">
              <a:buNone/>
              <a:defRPr sz="11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p:txBody>
      </p:sp>
      <p:sp>
        <p:nvSpPr>
          <p:cNvPr id="8" name="Content Placeholder 8">
            <a:extLst>
              <a:ext uri="{FF2B5EF4-FFF2-40B4-BE49-F238E27FC236}">
                <a16:creationId xmlns:a16="http://schemas.microsoft.com/office/drawing/2014/main" id="{A9912773-517B-1631-BAB3-901BAA7A3379}"/>
              </a:ext>
            </a:extLst>
          </p:cNvPr>
          <p:cNvSpPr>
            <a:spLocks noGrp="1"/>
          </p:cNvSpPr>
          <p:nvPr>
            <p:ph sz="quarter" idx="20"/>
          </p:nvPr>
        </p:nvSpPr>
        <p:spPr>
          <a:xfrm>
            <a:off x="3322249" y="2890671"/>
            <a:ext cx="2682453" cy="709779"/>
          </a:xfrm>
          <a:ln w="12700">
            <a:noFill/>
          </a:ln>
        </p:spPr>
        <p:txBody>
          <a:bodyPr>
            <a:noAutofit/>
          </a:bodyPr>
          <a:lstStyle>
            <a:lvl1pPr algn="ctr">
              <a:buNone/>
              <a:defRPr sz="1100"/>
            </a:lvl1pPr>
            <a:lvl2pPr algn="ctr">
              <a:buNone/>
              <a:defRPr sz="1100"/>
            </a:lvl2pPr>
            <a:lvl3pPr algn="ctr">
              <a:buNone/>
              <a:defRPr sz="1100"/>
            </a:lvl3pPr>
            <a:lvl4pPr>
              <a:defRPr sz="1200"/>
            </a:lvl4pPr>
            <a:lvl5pPr>
              <a:defRPr sz="1200"/>
            </a:lvl5pPr>
          </a:lstStyle>
          <a:p>
            <a:pPr lvl="0"/>
            <a:r>
              <a:rPr lang="en-US"/>
              <a:t>Click to edit Master text styles</a:t>
            </a:r>
          </a:p>
          <a:p>
            <a:pPr lvl="1"/>
            <a:r>
              <a:rPr lang="en-US"/>
              <a:t>Second level</a:t>
            </a:r>
          </a:p>
          <a:p>
            <a:pPr lvl="2"/>
            <a:r>
              <a:rPr lang="en-US"/>
              <a:t>Third level</a:t>
            </a:r>
          </a:p>
        </p:txBody>
      </p:sp>
      <p:sp>
        <p:nvSpPr>
          <p:cNvPr id="9" name="Content Placeholder 8">
            <a:extLst>
              <a:ext uri="{FF2B5EF4-FFF2-40B4-BE49-F238E27FC236}">
                <a16:creationId xmlns:a16="http://schemas.microsoft.com/office/drawing/2014/main" id="{39AFE4CF-5E33-47AC-72A5-CCB8004802F2}"/>
              </a:ext>
            </a:extLst>
          </p:cNvPr>
          <p:cNvSpPr>
            <a:spLocks noGrp="1"/>
          </p:cNvSpPr>
          <p:nvPr>
            <p:ph sz="quarter" idx="21"/>
          </p:nvPr>
        </p:nvSpPr>
        <p:spPr>
          <a:xfrm>
            <a:off x="6187297" y="2890671"/>
            <a:ext cx="2682453" cy="709779"/>
          </a:xfrm>
          <a:ln w="12700">
            <a:noFill/>
          </a:ln>
        </p:spPr>
        <p:txBody>
          <a:bodyPr>
            <a:noAutofit/>
          </a:bodyPr>
          <a:lstStyle>
            <a:lvl1pPr algn="ctr">
              <a:buNone/>
              <a:defRPr sz="1100"/>
            </a:lvl1pPr>
            <a:lvl2pPr algn="ctr">
              <a:buNone/>
              <a:defRPr sz="1100"/>
            </a:lvl2pPr>
            <a:lvl3pPr algn="ctr">
              <a:buNone/>
              <a:defRPr sz="1100"/>
            </a:lvl3pPr>
            <a:lvl4pPr>
              <a:defRPr sz="1200"/>
            </a:lvl4pPr>
            <a:lvl5pPr>
              <a:defRPr sz="1200"/>
            </a:lvl5pPr>
          </a:lstStyle>
          <a:p>
            <a:pPr lvl="0"/>
            <a:r>
              <a:rPr lang="en-US"/>
              <a:t>Click to edit Master text styles</a:t>
            </a:r>
          </a:p>
          <a:p>
            <a:pPr lvl="1"/>
            <a:r>
              <a:rPr lang="en-US"/>
              <a:t>Second level</a:t>
            </a:r>
          </a:p>
          <a:p>
            <a:pPr lvl="2"/>
            <a:r>
              <a:rPr lang="en-US"/>
              <a:t>Third level</a:t>
            </a:r>
          </a:p>
        </p:txBody>
      </p:sp>
      <p:sp>
        <p:nvSpPr>
          <p:cNvPr id="10" name="Content Placeholder 8">
            <a:extLst>
              <a:ext uri="{FF2B5EF4-FFF2-40B4-BE49-F238E27FC236}">
                <a16:creationId xmlns:a16="http://schemas.microsoft.com/office/drawing/2014/main" id="{57D9C77B-315F-880C-5A8D-AB3F466D3384}"/>
              </a:ext>
            </a:extLst>
          </p:cNvPr>
          <p:cNvSpPr>
            <a:spLocks noGrp="1"/>
          </p:cNvSpPr>
          <p:nvPr>
            <p:ph sz="quarter" idx="22"/>
          </p:nvPr>
        </p:nvSpPr>
        <p:spPr>
          <a:xfrm>
            <a:off x="9052347" y="2890671"/>
            <a:ext cx="2682453" cy="709779"/>
          </a:xfrm>
          <a:ln w="12700">
            <a:noFill/>
          </a:ln>
        </p:spPr>
        <p:txBody>
          <a:bodyPr>
            <a:noAutofit/>
          </a:bodyPr>
          <a:lstStyle>
            <a:lvl1pPr algn="ctr">
              <a:buNone/>
              <a:defRPr sz="1100"/>
            </a:lvl1pPr>
            <a:lvl2pPr algn="ctr">
              <a:buNone/>
              <a:defRPr sz="1100"/>
            </a:lvl2pPr>
            <a:lvl3pPr algn="ctr">
              <a:buNone/>
              <a:defRPr sz="1100"/>
            </a:lvl3pPr>
            <a:lvl4pPr>
              <a:defRPr sz="1200"/>
            </a:lvl4pPr>
            <a:lvl5pPr>
              <a:defRPr sz="1200"/>
            </a:lvl5pPr>
          </a:lstStyle>
          <a:p>
            <a:pPr lvl="0"/>
            <a:r>
              <a:rPr lang="en-US"/>
              <a:t>Click to edit Master text styles</a:t>
            </a:r>
          </a:p>
          <a:p>
            <a:pPr lvl="1"/>
            <a:r>
              <a:rPr lang="en-US"/>
              <a:t>Second level</a:t>
            </a:r>
          </a:p>
          <a:p>
            <a:pPr lvl="2"/>
            <a:r>
              <a:rPr lang="en-US"/>
              <a:t>Third level</a:t>
            </a:r>
          </a:p>
        </p:txBody>
      </p:sp>
      <p:sp>
        <p:nvSpPr>
          <p:cNvPr id="12" name="Picture Placeholder 11">
            <a:extLst>
              <a:ext uri="{FF2B5EF4-FFF2-40B4-BE49-F238E27FC236}">
                <a16:creationId xmlns:a16="http://schemas.microsoft.com/office/drawing/2014/main" id="{5C97A0A0-8392-91CD-A5E4-F88656B6F812}"/>
              </a:ext>
            </a:extLst>
          </p:cNvPr>
          <p:cNvSpPr>
            <a:spLocks noGrp="1"/>
          </p:cNvSpPr>
          <p:nvPr>
            <p:ph type="pic" sz="quarter" idx="32"/>
          </p:nvPr>
        </p:nvSpPr>
        <p:spPr>
          <a:xfrm>
            <a:off x="1178507" y="1520507"/>
            <a:ext cx="1239838" cy="1239838"/>
          </a:xfrm>
          <a:prstGeom prst="ellipse">
            <a:avLst/>
          </a:prstGeom>
          <a:solidFill>
            <a:schemeClr val="bg2"/>
          </a:solidFill>
        </p:spPr>
        <p:txBody>
          <a:bodyPr/>
          <a:lstStyle/>
          <a:p>
            <a:endParaRPr lang="en-US"/>
          </a:p>
        </p:txBody>
      </p:sp>
      <p:sp>
        <p:nvSpPr>
          <p:cNvPr id="13" name="Picture Placeholder 11">
            <a:extLst>
              <a:ext uri="{FF2B5EF4-FFF2-40B4-BE49-F238E27FC236}">
                <a16:creationId xmlns:a16="http://schemas.microsoft.com/office/drawing/2014/main" id="{84816169-8172-73E4-D0CD-D724120AFCCE}"/>
              </a:ext>
            </a:extLst>
          </p:cNvPr>
          <p:cNvSpPr>
            <a:spLocks noGrp="1"/>
          </p:cNvSpPr>
          <p:nvPr>
            <p:ph type="pic" sz="quarter" idx="33"/>
          </p:nvPr>
        </p:nvSpPr>
        <p:spPr>
          <a:xfrm>
            <a:off x="4043556" y="1520507"/>
            <a:ext cx="1239838" cy="1239838"/>
          </a:xfrm>
          <a:prstGeom prst="ellipse">
            <a:avLst/>
          </a:prstGeom>
          <a:solidFill>
            <a:schemeClr val="bg2"/>
          </a:solidFill>
        </p:spPr>
        <p:txBody>
          <a:bodyPr/>
          <a:lstStyle/>
          <a:p>
            <a:endParaRPr lang="en-US"/>
          </a:p>
        </p:txBody>
      </p:sp>
      <p:sp>
        <p:nvSpPr>
          <p:cNvPr id="14" name="Picture Placeholder 11">
            <a:extLst>
              <a:ext uri="{FF2B5EF4-FFF2-40B4-BE49-F238E27FC236}">
                <a16:creationId xmlns:a16="http://schemas.microsoft.com/office/drawing/2014/main" id="{1D6AF1EC-72E1-A05B-7244-704E56DC805F}"/>
              </a:ext>
            </a:extLst>
          </p:cNvPr>
          <p:cNvSpPr>
            <a:spLocks noGrp="1"/>
          </p:cNvSpPr>
          <p:nvPr>
            <p:ph type="pic" sz="quarter" idx="34"/>
          </p:nvPr>
        </p:nvSpPr>
        <p:spPr>
          <a:xfrm>
            <a:off x="6908605" y="1520507"/>
            <a:ext cx="1239838" cy="1239838"/>
          </a:xfrm>
          <a:prstGeom prst="ellipse">
            <a:avLst/>
          </a:prstGeom>
          <a:solidFill>
            <a:schemeClr val="bg2"/>
          </a:solidFill>
        </p:spPr>
        <p:txBody>
          <a:bodyPr/>
          <a:lstStyle/>
          <a:p>
            <a:endParaRPr lang="en-US"/>
          </a:p>
        </p:txBody>
      </p:sp>
      <p:sp>
        <p:nvSpPr>
          <p:cNvPr id="15" name="Picture Placeholder 11">
            <a:extLst>
              <a:ext uri="{FF2B5EF4-FFF2-40B4-BE49-F238E27FC236}">
                <a16:creationId xmlns:a16="http://schemas.microsoft.com/office/drawing/2014/main" id="{026D460F-EC3E-293E-35B1-B176D9DBE19A}"/>
              </a:ext>
            </a:extLst>
          </p:cNvPr>
          <p:cNvSpPr>
            <a:spLocks noGrp="1"/>
          </p:cNvSpPr>
          <p:nvPr>
            <p:ph type="pic" sz="quarter" idx="35"/>
          </p:nvPr>
        </p:nvSpPr>
        <p:spPr>
          <a:xfrm>
            <a:off x="9773655" y="1520507"/>
            <a:ext cx="1239838" cy="1239838"/>
          </a:xfrm>
          <a:prstGeom prst="ellipse">
            <a:avLst/>
          </a:prstGeom>
          <a:solidFill>
            <a:schemeClr val="bg2"/>
          </a:solidFill>
        </p:spPr>
        <p:txBody>
          <a:bodyPr/>
          <a:lstStyle/>
          <a:p>
            <a:endParaRPr lang="en-US"/>
          </a:p>
        </p:txBody>
      </p:sp>
      <p:sp>
        <p:nvSpPr>
          <p:cNvPr id="16" name="Content Placeholder 8">
            <a:extLst>
              <a:ext uri="{FF2B5EF4-FFF2-40B4-BE49-F238E27FC236}">
                <a16:creationId xmlns:a16="http://schemas.microsoft.com/office/drawing/2014/main" id="{86337F0C-A7AC-D26C-4A5A-28B445EE702A}"/>
              </a:ext>
            </a:extLst>
          </p:cNvPr>
          <p:cNvSpPr>
            <a:spLocks noGrp="1"/>
          </p:cNvSpPr>
          <p:nvPr>
            <p:ph sz="quarter" idx="36"/>
          </p:nvPr>
        </p:nvSpPr>
        <p:spPr>
          <a:xfrm>
            <a:off x="457200" y="5348121"/>
            <a:ext cx="2682453" cy="709779"/>
          </a:xfrm>
          <a:ln w="12700">
            <a:noFill/>
          </a:ln>
        </p:spPr>
        <p:txBody>
          <a:bodyPr>
            <a:noAutofit/>
          </a:bodyPr>
          <a:lstStyle>
            <a:lvl1pPr algn="ctr">
              <a:buNone/>
              <a:defRPr sz="1100"/>
            </a:lvl1pPr>
            <a:lvl2pPr algn="ctr">
              <a:buNone/>
              <a:defRPr sz="1100"/>
            </a:lvl2pPr>
            <a:lvl3pPr algn="ctr">
              <a:buNone/>
              <a:defRPr sz="1100"/>
            </a:lvl3pPr>
            <a:lvl4pPr>
              <a:defRPr sz="1200"/>
            </a:lvl4pPr>
            <a:lvl5pPr>
              <a:defRPr sz="1200"/>
            </a:lvl5pPr>
          </a:lstStyle>
          <a:p>
            <a:pPr lvl="0"/>
            <a:r>
              <a:rPr lang="en-US"/>
              <a:t>Click to edit Master text styles</a:t>
            </a:r>
          </a:p>
          <a:p>
            <a:pPr lvl="1"/>
            <a:r>
              <a:rPr lang="en-US"/>
              <a:t>Second level</a:t>
            </a:r>
          </a:p>
          <a:p>
            <a:pPr lvl="2"/>
            <a:r>
              <a:rPr lang="en-US"/>
              <a:t>Third level</a:t>
            </a:r>
          </a:p>
        </p:txBody>
      </p:sp>
      <p:sp>
        <p:nvSpPr>
          <p:cNvPr id="17" name="Content Placeholder 8">
            <a:extLst>
              <a:ext uri="{FF2B5EF4-FFF2-40B4-BE49-F238E27FC236}">
                <a16:creationId xmlns:a16="http://schemas.microsoft.com/office/drawing/2014/main" id="{1AFCC1F4-CEBF-F97A-0B4B-006D7FA9A9E7}"/>
              </a:ext>
            </a:extLst>
          </p:cNvPr>
          <p:cNvSpPr>
            <a:spLocks noGrp="1"/>
          </p:cNvSpPr>
          <p:nvPr>
            <p:ph sz="quarter" idx="37"/>
          </p:nvPr>
        </p:nvSpPr>
        <p:spPr>
          <a:xfrm>
            <a:off x="3322249" y="5348121"/>
            <a:ext cx="2682453" cy="709779"/>
          </a:xfrm>
          <a:ln w="12700">
            <a:noFill/>
          </a:ln>
        </p:spPr>
        <p:txBody>
          <a:bodyPr>
            <a:noAutofit/>
          </a:bodyPr>
          <a:lstStyle>
            <a:lvl1pPr algn="ctr">
              <a:buNone/>
              <a:defRPr sz="1100"/>
            </a:lvl1pPr>
            <a:lvl2pPr algn="ctr">
              <a:buNone/>
              <a:defRPr sz="1100"/>
            </a:lvl2pPr>
            <a:lvl3pPr algn="ctr">
              <a:buNone/>
              <a:defRPr sz="1100"/>
            </a:lvl3pPr>
            <a:lvl4pPr>
              <a:defRPr sz="1200"/>
            </a:lvl4pPr>
            <a:lvl5pPr>
              <a:defRPr sz="1200"/>
            </a:lvl5pPr>
          </a:lstStyle>
          <a:p>
            <a:pPr lvl="0"/>
            <a:r>
              <a:rPr lang="en-US"/>
              <a:t>Click to edit Master text styles</a:t>
            </a:r>
          </a:p>
          <a:p>
            <a:pPr lvl="1"/>
            <a:r>
              <a:rPr lang="en-US"/>
              <a:t>Second level</a:t>
            </a:r>
          </a:p>
          <a:p>
            <a:pPr lvl="2"/>
            <a:r>
              <a:rPr lang="en-US"/>
              <a:t>Third level</a:t>
            </a:r>
          </a:p>
        </p:txBody>
      </p:sp>
      <p:sp>
        <p:nvSpPr>
          <p:cNvPr id="18" name="Content Placeholder 8">
            <a:extLst>
              <a:ext uri="{FF2B5EF4-FFF2-40B4-BE49-F238E27FC236}">
                <a16:creationId xmlns:a16="http://schemas.microsoft.com/office/drawing/2014/main" id="{1D02BCA7-3559-A2FE-10A0-46ACB190B834}"/>
              </a:ext>
            </a:extLst>
          </p:cNvPr>
          <p:cNvSpPr>
            <a:spLocks noGrp="1"/>
          </p:cNvSpPr>
          <p:nvPr>
            <p:ph sz="quarter" idx="38"/>
          </p:nvPr>
        </p:nvSpPr>
        <p:spPr>
          <a:xfrm>
            <a:off x="6187297" y="5348121"/>
            <a:ext cx="2682453" cy="709779"/>
          </a:xfrm>
          <a:ln w="12700">
            <a:noFill/>
          </a:ln>
        </p:spPr>
        <p:txBody>
          <a:bodyPr>
            <a:noAutofit/>
          </a:bodyPr>
          <a:lstStyle>
            <a:lvl1pPr algn="ctr">
              <a:buNone/>
              <a:defRPr sz="1100"/>
            </a:lvl1pPr>
            <a:lvl2pPr algn="ctr">
              <a:buNone/>
              <a:defRPr sz="1100"/>
            </a:lvl2pPr>
            <a:lvl3pPr algn="ctr">
              <a:buNone/>
              <a:defRPr sz="1100"/>
            </a:lvl3pPr>
            <a:lvl4pPr>
              <a:defRPr sz="1200"/>
            </a:lvl4pPr>
            <a:lvl5pPr>
              <a:defRPr sz="1200"/>
            </a:lvl5pPr>
          </a:lstStyle>
          <a:p>
            <a:pPr lvl="0"/>
            <a:r>
              <a:rPr lang="en-US"/>
              <a:t>Click to edit Master text styles</a:t>
            </a:r>
          </a:p>
          <a:p>
            <a:pPr lvl="1"/>
            <a:r>
              <a:rPr lang="en-US"/>
              <a:t>Second level</a:t>
            </a:r>
          </a:p>
          <a:p>
            <a:pPr lvl="2"/>
            <a:r>
              <a:rPr lang="en-US"/>
              <a:t>Third level</a:t>
            </a:r>
          </a:p>
        </p:txBody>
      </p:sp>
      <p:sp>
        <p:nvSpPr>
          <p:cNvPr id="19" name="Content Placeholder 8">
            <a:extLst>
              <a:ext uri="{FF2B5EF4-FFF2-40B4-BE49-F238E27FC236}">
                <a16:creationId xmlns:a16="http://schemas.microsoft.com/office/drawing/2014/main" id="{F0FA6CCA-0BED-3F26-4838-B9BA271C4AE3}"/>
              </a:ext>
            </a:extLst>
          </p:cNvPr>
          <p:cNvSpPr>
            <a:spLocks noGrp="1"/>
          </p:cNvSpPr>
          <p:nvPr>
            <p:ph sz="quarter" idx="39"/>
          </p:nvPr>
        </p:nvSpPr>
        <p:spPr>
          <a:xfrm>
            <a:off x="9052347" y="5348121"/>
            <a:ext cx="2682453" cy="709779"/>
          </a:xfrm>
          <a:ln w="12700">
            <a:noFill/>
          </a:ln>
        </p:spPr>
        <p:txBody>
          <a:bodyPr>
            <a:noAutofit/>
          </a:bodyPr>
          <a:lstStyle>
            <a:lvl1pPr algn="ctr">
              <a:buNone/>
              <a:defRPr sz="1100"/>
            </a:lvl1pPr>
            <a:lvl2pPr algn="ctr">
              <a:buNone/>
              <a:defRPr sz="1100"/>
            </a:lvl2pPr>
            <a:lvl3pPr algn="ctr">
              <a:buNone/>
              <a:defRPr sz="1100"/>
            </a:lvl3pPr>
            <a:lvl4pPr>
              <a:defRPr sz="1200"/>
            </a:lvl4pPr>
            <a:lvl5pPr>
              <a:defRPr sz="1200"/>
            </a:lvl5pPr>
          </a:lstStyle>
          <a:p>
            <a:pPr lvl="0"/>
            <a:r>
              <a:rPr lang="en-US"/>
              <a:t>Click to edit Master text styles</a:t>
            </a:r>
          </a:p>
          <a:p>
            <a:pPr lvl="1"/>
            <a:r>
              <a:rPr lang="en-US"/>
              <a:t>Second level</a:t>
            </a:r>
          </a:p>
          <a:p>
            <a:pPr lvl="2"/>
            <a:r>
              <a:rPr lang="en-US"/>
              <a:t>Third level</a:t>
            </a:r>
          </a:p>
        </p:txBody>
      </p:sp>
      <p:sp>
        <p:nvSpPr>
          <p:cNvPr id="20" name="Picture Placeholder 11">
            <a:extLst>
              <a:ext uri="{FF2B5EF4-FFF2-40B4-BE49-F238E27FC236}">
                <a16:creationId xmlns:a16="http://schemas.microsoft.com/office/drawing/2014/main" id="{D46F9C59-8419-87DD-D014-071975C15071}"/>
              </a:ext>
            </a:extLst>
          </p:cNvPr>
          <p:cNvSpPr>
            <a:spLocks noGrp="1"/>
          </p:cNvSpPr>
          <p:nvPr>
            <p:ph type="pic" sz="quarter" idx="40"/>
          </p:nvPr>
        </p:nvSpPr>
        <p:spPr>
          <a:xfrm>
            <a:off x="1178507" y="3977957"/>
            <a:ext cx="1239838" cy="1239838"/>
          </a:xfrm>
          <a:prstGeom prst="ellipse">
            <a:avLst/>
          </a:prstGeom>
          <a:solidFill>
            <a:schemeClr val="bg2"/>
          </a:solidFill>
        </p:spPr>
        <p:txBody>
          <a:bodyPr/>
          <a:lstStyle/>
          <a:p>
            <a:endParaRPr lang="en-US"/>
          </a:p>
        </p:txBody>
      </p:sp>
      <p:sp>
        <p:nvSpPr>
          <p:cNvPr id="21" name="Picture Placeholder 11">
            <a:extLst>
              <a:ext uri="{FF2B5EF4-FFF2-40B4-BE49-F238E27FC236}">
                <a16:creationId xmlns:a16="http://schemas.microsoft.com/office/drawing/2014/main" id="{7F0F84AF-B1CE-0A34-FD4F-67107B2A0FD8}"/>
              </a:ext>
            </a:extLst>
          </p:cNvPr>
          <p:cNvSpPr>
            <a:spLocks noGrp="1"/>
          </p:cNvSpPr>
          <p:nvPr>
            <p:ph type="pic" sz="quarter" idx="41"/>
          </p:nvPr>
        </p:nvSpPr>
        <p:spPr>
          <a:xfrm>
            <a:off x="4043556" y="3977957"/>
            <a:ext cx="1239838" cy="1239838"/>
          </a:xfrm>
          <a:prstGeom prst="ellipse">
            <a:avLst/>
          </a:prstGeom>
          <a:solidFill>
            <a:schemeClr val="bg2"/>
          </a:solidFill>
        </p:spPr>
        <p:txBody>
          <a:bodyPr/>
          <a:lstStyle/>
          <a:p>
            <a:endParaRPr lang="en-US"/>
          </a:p>
        </p:txBody>
      </p:sp>
      <p:sp>
        <p:nvSpPr>
          <p:cNvPr id="22" name="Picture Placeholder 11">
            <a:extLst>
              <a:ext uri="{FF2B5EF4-FFF2-40B4-BE49-F238E27FC236}">
                <a16:creationId xmlns:a16="http://schemas.microsoft.com/office/drawing/2014/main" id="{1496C870-ADE2-4938-62C4-DE8DF8997605}"/>
              </a:ext>
            </a:extLst>
          </p:cNvPr>
          <p:cNvSpPr>
            <a:spLocks noGrp="1"/>
          </p:cNvSpPr>
          <p:nvPr>
            <p:ph type="pic" sz="quarter" idx="42"/>
          </p:nvPr>
        </p:nvSpPr>
        <p:spPr>
          <a:xfrm>
            <a:off x="6908605" y="3977957"/>
            <a:ext cx="1239838" cy="1239838"/>
          </a:xfrm>
          <a:prstGeom prst="ellipse">
            <a:avLst/>
          </a:prstGeom>
          <a:solidFill>
            <a:schemeClr val="bg2"/>
          </a:solidFill>
        </p:spPr>
        <p:txBody>
          <a:bodyPr/>
          <a:lstStyle/>
          <a:p>
            <a:endParaRPr lang="en-US"/>
          </a:p>
        </p:txBody>
      </p:sp>
      <p:sp>
        <p:nvSpPr>
          <p:cNvPr id="23" name="Picture Placeholder 11">
            <a:extLst>
              <a:ext uri="{FF2B5EF4-FFF2-40B4-BE49-F238E27FC236}">
                <a16:creationId xmlns:a16="http://schemas.microsoft.com/office/drawing/2014/main" id="{4A47A679-1BE8-EB14-0D75-E210D2DDF7FB}"/>
              </a:ext>
            </a:extLst>
          </p:cNvPr>
          <p:cNvSpPr>
            <a:spLocks noGrp="1"/>
          </p:cNvSpPr>
          <p:nvPr>
            <p:ph type="pic" sz="quarter" idx="43"/>
          </p:nvPr>
        </p:nvSpPr>
        <p:spPr>
          <a:xfrm>
            <a:off x="9773655" y="3977957"/>
            <a:ext cx="1239838" cy="1239838"/>
          </a:xfrm>
          <a:prstGeom prst="ellipse">
            <a:avLst/>
          </a:prstGeom>
          <a:solidFill>
            <a:schemeClr val="bg2"/>
          </a:solidFill>
        </p:spPr>
        <p:txBody>
          <a:bodyPr/>
          <a:lstStyle/>
          <a:p>
            <a:endParaRPr lang="en-US"/>
          </a:p>
        </p:txBody>
      </p:sp>
      <p:sp>
        <p:nvSpPr>
          <p:cNvPr id="11" name="Text Placeholder 7">
            <a:extLst>
              <a:ext uri="{FF2B5EF4-FFF2-40B4-BE49-F238E27FC236}">
                <a16:creationId xmlns:a16="http://schemas.microsoft.com/office/drawing/2014/main" id="{5FF5DCE0-424A-E879-2D1E-82568F6AB16D}"/>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34975406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oad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96E2-9915-0FC9-365F-C3AC8E4AC719}"/>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0320DA9-FD1A-047B-502F-B7036BC4A09E}"/>
              </a:ext>
            </a:extLst>
          </p:cNvPr>
          <p:cNvSpPr>
            <a:spLocks noGrp="1"/>
          </p:cNvSpPr>
          <p:nvPr>
            <p:ph type="ftr" sz="quarter" idx="10"/>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459F6F24-F75A-2DCD-7024-EA0330C6B994}"/>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B5449357-E157-ED7E-C074-DA9BBC0671A6}"/>
              </a:ext>
            </a:extLst>
          </p:cNvPr>
          <p:cNvSpPr>
            <a:spLocks noGrp="1"/>
          </p:cNvSpPr>
          <p:nvPr>
            <p:ph type="dt" sz="half" idx="12"/>
          </p:nvPr>
        </p:nvSpPr>
        <p:spPr/>
        <p:txBody>
          <a:bodyPr/>
          <a:lstStyle/>
          <a:p>
            <a:fld id="{D4A8F726-228E-F047-976C-AB5ED46FFCAE}" type="datetime5">
              <a:rPr lang="en-US" smtClean="0"/>
              <a:t>25-Aug-26</a:t>
            </a:fld>
            <a:endParaRPr lang="en-US" sz="800"/>
          </a:p>
        </p:txBody>
      </p:sp>
      <p:sp>
        <p:nvSpPr>
          <p:cNvPr id="6" name="Forme libre 3">
            <a:extLst>
              <a:ext uri="{FF2B5EF4-FFF2-40B4-BE49-F238E27FC236}">
                <a16:creationId xmlns:a16="http://schemas.microsoft.com/office/drawing/2014/main" id="{B850F554-6F80-7B43-903C-C66219327373}"/>
              </a:ext>
            </a:extLst>
          </p:cNvPr>
          <p:cNvSpPr/>
          <p:nvPr userDrawn="1"/>
        </p:nvSpPr>
        <p:spPr>
          <a:xfrm>
            <a:off x="4229941" y="1296173"/>
            <a:ext cx="2007595" cy="1084364"/>
          </a:xfrm>
          <a:custGeom>
            <a:avLst/>
            <a:gdLst>
              <a:gd name="csX0" fmla="*/ 157621 w 1395568"/>
              <a:gd name="csY0" fmla="*/ 412250 h 753789"/>
              <a:gd name="csX1" fmla="*/ 341407 w 1395568"/>
              <a:gd name="csY1" fmla="*/ 228440 h 753789"/>
              <a:gd name="csX2" fmla="*/ 1245924 w 1395568"/>
              <a:gd name="csY2" fmla="*/ 228440 h 753789"/>
              <a:gd name="csX3" fmla="*/ 1245924 w 1395568"/>
              <a:gd name="csY3" fmla="*/ 299330 h 753789"/>
              <a:gd name="csX4" fmla="*/ 1395568 w 1395568"/>
              <a:gd name="csY4" fmla="*/ 149664 h 753789"/>
              <a:gd name="csX5" fmla="*/ 1245924 w 1395568"/>
              <a:gd name="csY5" fmla="*/ 0 h 753789"/>
              <a:gd name="csX6" fmla="*/ 1245924 w 1395568"/>
              <a:gd name="csY6" fmla="*/ 70889 h 753789"/>
              <a:gd name="csX7" fmla="*/ 341407 w 1395568"/>
              <a:gd name="csY7" fmla="*/ 70889 h 753789"/>
              <a:gd name="csX8" fmla="*/ 0 w 1395568"/>
              <a:gd name="csY8" fmla="*/ 412340 h 753789"/>
              <a:gd name="csX9" fmla="*/ 341407 w 1395568"/>
              <a:gd name="csY9" fmla="*/ 753790 h 753789"/>
              <a:gd name="csX10" fmla="*/ 1288488 w 1395568"/>
              <a:gd name="csY10" fmla="*/ 753790 h 753789"/>
              <a:gd name="csX11" fmla="*/ 1288488 w 1395568"/>
              <a:gd name="csY11" fmla="*/ 596149 h 753789"/>
              <a:gd name="csX12" fmla="*/ 341407 w 1395568"/>
              <a:gd name="csY12" fmla="*/ 596149 h 753789"/>
              <a:gd name="csX13" fmla="*/ 157621 w 1395568"/>
              <a:gd name="csY13" fmla="*/ 412340 h 753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95568" h="753789">
                <a:moveTo>
                  <a:pt x="157621" y="412250"/>
                </a:moveTo>
                <a:cubicBezTo>
                  <a:pt x="157621" y="310890"/>
                  <a:pt x="240063" y="228440"/>
                  <a:pt x="341407" y="228440"/>
                </a:cubicBezTo>
                <a:lnTo>
                  <a:pt x="1245924" y="228440"/>
                </a:lnTo>
                <a:lnTo>
                  <a:pt x="1245924" y="299330"/>
                </a:lnTo>
                <a:lnTo>
                  <a:pt x="1395568" y="149664"/>
                </a:lnTo>
                <a:lnTo>
                  <a:pt x="1245924" y="0"/>
                </a:lnTo>
                <a:lnTo>
                  <a:pt x="1245924" y="70889"/>
                </a:lnTo>
                <a:lnTo>
                  <a:pt x="341407" y="70889"/>
                </a:lnTo>
                <a:cubicBezTo>
                  <a:pt x="153140" y="70889"/>
                  <a:pt x="0" y="224049"/>
                  <a:pt x="0" y="412340"/>
                </a:cubicBezTo>
                <a:cubicBezTo>
                  <a:pt x="0" y="600630"/>
                  <a:pt x="153140" y="753790"/>
                  <a:pt x="341407" y="753790"/>
                </a:cubicBezTo>
                <a:lnTo>
                  <a:pt x="1288488" y="753790"/>
                </a:lnTo>
                <a:lnTo>
                  <a:pt x="1288488" y="596149"/>
                </a:lnTo>
                <a:lnTo>
                  <a:pt x="341407" y="596149"/>
                </a:lnTo>
                <a:cubicBezTo>
                  <a:pt x="240063" y="596149"/>
                  <a:pt x="157621" y="513699"/>
                  <a:pt x="157621" y="412340"/>
                </a:cubicBezTo>
                <a:close/>
              </a:path>
            </a:pathLst>
          </a:custGeom>
          <a:solidFill>
            <a:schemeClr val="accent2"/>
          </a:solidFill>
          <a:ln w="8960" cap="flat">
            <a:noFill/>
            <a:prstDash val="solid"/>
            <a:miter/>
          </a:ln>
        </p:spPr>
        <p:txBody>
          <a:bodyPr/>
          <a:lstStyle/>
          <a:p>
            <a:endParaRPr lang="fr-FR"/>
          </a:p>
        </p:txBody>
      </p:sp>
      <p:sp>
        <p:nvSpPr>
          <p:cNvPr id="7" name="Forme libre 4">
            <a:extLst>
              <a:ext uri="{FF2B5EF4-FFF2-40B4-BE49-F238E27FC236}">
                <a16:creationId xmlns:a16="http://schemas.microsoft.com/office/drawing/2014/main" id="{7880DAC2-5AA1-A3B3-F678-AEF019F81C2E}"/>
              </a:ext>
            </a:extLst>
          </p:cNvPr>
          <p:cNvSpPr/>
          <p:nvPr userDrawn="1"/>
        </p:nvSpPr>
        <p:spPr>
          <a:xfrm>
            <a:off x="5954457" y="2052303"/>
            <a:ext cx="2007601" cy="1084364"/>
          </a:xfrm>
          <a:custGeom>
            <a:avLst/>
            <a:gdLst>
              <a:gd name="csX0" fmla="*/ 1237948 w 1395572"/>
              <a:gd name="csY0" fmla="*/ 412250 h 753789"/>
              <a:gd name="csX1" fmla="*/ 1054162 w 1395572"/>
              <a:gd name="csY1" fmla="*/ 228440 h 753789"/>
              <a:gd name="csX2" fmla="*/ 149649 w 1395572"/>
              <a:gd name="csY2" fmla="*/ 228440 h 753789"/>
              <a:gd name="csX3" fmla="*/ 149649 w 1395572"/>
              <a:gd name="csY3" fmla="*/ 299328 h 753789"/>
              <a:gd name="csX4" fmla="*/ 0 w 1395572"/>
              <a:gd name="csY4" fmla="*/ 149664 h 753789"/>
              <a:gd name="csX5" fmla="*/ 149649 w 1395572"/>
              <a:gd name="csY5" fmla="*/ 0 h 753789"/>
              <a:gd name="csX6" fmla="*/ 149649 w 1395572"/>
              <a:gd name="csY6" fmla="*/ 70888 h 753789"/>
              <a:gd name="csX7" fmla="*/ 1054162 w 1395572"/>
              <a:gd name="csY7" fmla="*/ 70888 h 753789"/>
              <a:gd name="csX8" fmla="*/ 1395573 w 1395572"/>
              <a:gd name="csY8" fmla="*/ 412340 h 753789"/>
              <a:gd name="csX9" fmla="*/ 1054162 w 1395572"/>
              <a:gd name="csY9" fmla="*/ 753790 h 753789"/>
              <a:gd name="csX10" fmla="*/ 107085 w 1395572"/>
              <a:gd name="csY10" fmla="*/ 753790 h 753789"/>
              <a:gd name="csX11" fmla="*/ 107085 w 1395572"/>
              <a:gd name="csY11" fmla="*/ 596149 h 753789"/>
              <a:gd name="csX12" fmla="*/ 1054162 w 1395572"/>
              <a:gd name="csY12" fmla="*/ 596149 h 753789"/>
              <a:gd name="csX13" fmla="*/ 1237948 w 1395572"/>
              <a:gd name="csY13" fmla="*/ 412340 h 753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95572" h="753789">
                <a:moveTo>
                  <a:pt x="1237948" y="412250"/>
                </a:moveTo>
                <a:cubicBezTo>
                  <a:pt x="1237948" y="310890"/>
                  <a:pt x="1155510" y="228440"/>
                  <a:pt x="1054162" y="228440"/>
                </a:cubicBezTo>
                <a:lnTo>
                  <a:pt x="149649" y="228440"/>
                </a:lnTo>
                <a:cubicBezTo>
                  <a:pt x="149649" y="228440"/>
                  <a:pt x="149649" y="299328"/>
                  <a:pt x="149649" y="299328"/>
                </a:cubicBezTo>
                <a:lnTo>
                  <a:pt x="0" y="149664"/>
                </a:lnTo>
                <a:lnTo>
                  <a:pt x="149649" y="0"/>
                </a:lnTo>
                <a:lnTo>
                  <a:pt x="149649" y="70888"/>
                </a:lnTo>
                <a:cubicBezTo>
                  <a:pt x="149649" y="70888"/>
                  <a:pt x="1054162" y="70888"/>
                  <a:pt x="1054162" y="70888"/>
                </a:cubicBezTo>
                <a:cubicBezTo>
                  <a:pt x="1242428" y="70888"/>
                  <a:pt x="1395573" y="224049"/>
                  <a:pt x="1395573" y="412340"/>
                </a:cubicBezTo>
                <a:cubicBezTo>
                  <a:pt x="1395573" y="600630"/>
                  <a:pt x="1242428" y="753790"/>
                  <a:pt x="1054162" y="753790"/>
                </a:cubicBezTo>
                <a:lnTo>
                  <a:pt x="107085" y="753790"/>
                </a:lnTo>
                <a:lnTo>
                  <a:pt x="107085" y="596149"/>
                </a:lnTo>
                <a:lnTo>
                  <a:pt x="1054162" y="596149"/>
                </a:lnTo>
                <a:cubicBezTo>
                  <a:pt x="1155510" y="596149"/>
                  <a:pt x="1237948" y="513699"/>
                  <a:pt x="1237948" y="412340"/>
                </a:cubicBezTo>
                <a:close/>
              </a:path>
            </a:pathLst>
          </a:custGeom>
          <a:solidFill>
            <a:schemeClr val="accent2">
              <a:lumMod val="60000"/>
              <a:lumOff val="40000"/>
            </a:schemeClr>
          </a:solidFill>
          <a:ln w="8960" cap="flat">
            <a:noFill/>
            <a:prstDash val="solid"/>
            <a:miter/>
          </a:ln>
        </p:spPr>
        <p:txBody>
          <a:bodyPr/>
          <a:lstStyle/>
          <a:p>
            <a:endParaRPr lang="fr-FR"/>
          </a:p>
        </p:txBody>
      </p:sp>
      <p:sp>
        <p:nvSpPr>
          <p:cNvPr id="8" name="Forme libre 5">
            <a:extLst>
              <a:ext uri="{FF2B5EF4-FFF2-40B4-BE49-F238E27FC236}">
                <a16:creationId xmlns:a16="http://schemas.microsoft.com/office/drawing/2014/main" id="{A3EB2A62-8CE4-1D2A-03DB-D723EF6CEA1E}"/>
              </a:ext>
            </a:extLst>
          </p:cNvPr>
          <p:cNvSpPr/>
          <p:nvPr userDrawn="1"/>
        </p:nvSpPr>
        <p:spPr>
          <a:xfrm>
            <a:off x="4229941" y="2812041"/>
            <a:ext cx="2007595" cy="1084364"/>
          </a:xfrm>
          <a:custGeom>
            <a:avLst/>
            <a:gdLst>
              <a:gd name="csX0" fmla="*/ 157621 w 1395568"/>
              <a:gd name="csY0" fmla="*/ 412250 h 753789"/>
              <a:gd name="csX1" fmla="*/ 341407 w 1395568"/>
              <a:gd name="csY1" fmla="*/ 228440 h 753789"/>
              <a:gd name="csX2" fmla="*/ 1245924 w 1395568"/>
              <a:gd name="csY2" fmla="*/ 228440 h 753789"/>
              <a:gd name="csX3" fmla="*/ 1245924 w 1395568"/>
              <a:gd name="csY3" fmla="*/ 299330 h 753789"/>
              <a:gd name="csX4" fmla="*/ 1395568 w 1395568"/>
              <a:gd name="csY4" fmla="*/ 149665 h 753789"/>
              <a:gd name="csX5" fmla="*/ 1245924 w 1395568"/>
              <a:gd name="csY5" fmla="*/ 0 h 753789"/>
              <a:gd name="csX6" fmla="*/ 1245924 w 1395568"/>
              <a:gd name="csY6" fmla="*/ 70889 h 753789"/>
              <a:gd name="csX7" fmla="*/ 341407 w 1395568"/>
              <a:gd name="csY7" fmla="*/ 70889 h 753789"/>
              <a:gd name="csX8" fmla="*/ 0 w 1395568"/>
              <a:gd name="csY8" fmla="*/ 412340 h 753789"/>
              <a:gd name="csX9" fmla="*/ 341407 w 1395568"/>
              <a:gd name="csY9" fmla="*/ 753790 h 753789"/>
              <a:gd name="csX10" fmla="*/ 1288488 w 1395568"/>
              <a:gd name="csY10" fmla="*/ 753790 h 753789"/>
              <a:gd name="csX11" fmla="*/ 1288488 w 1395568"/>
              <a:gd name="csY11" fmla="*/ 596149 h 753789"/>
              <a:gd name="csX12" fmla="*/ 341407 w 1395568"/>
              <a:gd name="csY12" fmla="*/ 596149 h 753789"/>
              <a:gd name="csX13" fmla="*/ 157621 w 1395568"/>
              <a:gd name="csY13" fmla="*/ 412340 h 753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95568" h="753789">
                <a:moveTo>
                  <a:pt x="157621" y="412250"/>
                </a:moveTo>
                <a:cubicBezTo>
                  <a:pt x="157621" y="310891"/>
                  <a:pt x="240063" y="228440"/>
                  <a:pt x="341407" y="228440"/>
                </a:cubicBezTo>
                <a:lnTo>
                  <a:pt x="1245924" y="228440"/>
                </a:lnTo>
                <a:lnTo>
                  <a:pt x="1245924" y="299330"/>
                </a:lnTo>
                <a:lnTo>
                  <a:pt x="1395568" y="149665"/>
                </a:lnTo>
                <a:lnTo>
                  <a:pt x="1245924" y="0"/>
                </a:lnTo>
                <a:lnTo>
                  <a:pt x="1245924" y="70889"/>
                </a:lnTo>
                <a:lnTo>
                  <a:pt x="341407" y="70889"/>
                </a:lnTo>
                <a:cubicBezTo>
                  <a:pt x="153140" y="70889"/>
                  <a:pt x="0" y="224049"/>
                  <a:pt x="0" y="412340"/>
                </a:cubicBezTo>
                <a:cubicBezTo>
                  <a:pt x="0" y="600630"/>
                  <a:pt x="153140" y="753790"/>
                  <a:pt x="341407" y="753790"/>
                </a:cubicBezTo>
                <a:lnTo>
                  <a:pt x="1288488" y="753790"/>
                </a:lnTo>
                <a:lnTo>
                  <a:pt x="1288488" y="596149"/>
                </a:lnTo>
                <a:lnTo>
                  <a:pt x="341407" y="596149"/>
                </a:lnTo>
                <a:cubicBezTo>
                  <a:pt x="240063" y="596149"/>
                  <a:pt x="157621" y="513700"/>
                  <a:pt x="157621" y="412340"/>
                </a:cubicBezTo>
                <a:close/>
              </a:path>
            </a:pathLst>
          </a:custGeom>
          <a:solidFill>
            <a:schemeClr val="accent1"/>
          </a:solidFill>
          <a:ln w="8960" cap="flat">
            <a:noFill/>
            <a:prstDash val="solid"/>
            <a:miter/>
          </a:ln>
        </p:spPr>
        <p:txBody>
          <a:bodyPr/>
          <a:lstStyle/>
          <a:p>
            <a:endParaRPr lang="fr-FR"/>
          </a:p>
        </p:txBody>
      </p:sp>
      <p:sp>
        <p:nvSpPr>
          <p:cNvPr id="9" name="Forme libre 6">
            <a:extLst>
              <a:ext uri="{FF2B5EF4-FFF2-40B4-BE49-F238E27FC236}">
                <a16:creationId xmlns:a16="http://schemas.microsoft.com/office/drawing/2014/main" id="{799D9832-B6CE-BAA7-97CD-894D0E306608}"/>
              </a:ext>
            </a:extLst>
          </p:cNvPr>
          <p:cNvSpPr/>
          <p:nvPr userDrawn="1"/>
        </p:nvSpPr>
        <p:spPr>
          <a:xfrm>
            <a:off x="5954457" y="3568170"/>
            <a:ext cx="2007601" cy="1084364"/>
          </a:xfrm>
          <a:custGeom>
            <a:avLst/>
            <a:gdLst>
              <a:gd name="csX0" fmla="*/ 1237948 w 1395572"/>
              <a:gd name="csY0" fmla="*/ 412250 h 753789"/>
              <a:gd name="csX1" fmla="*/ 1054162 w 1395572"/>
              <a:gd name="csY1" fmla="*/ 228440 h 753789"/>
              <a:gd name="csX2" fmla="*/ 149649 w 1395572"/>
              <a:gd name="csY2" fmla="*/ 228440 h 753789"/>
              <a:gd name="csX3" fmla="*/ 149649 w 1395572"/>
              <a:gd name="csY3" fmla="*/ 299330 h 753789"/>
              <a:gd name="csX4" fmla="*/ 0 w 1395572"/>
              <a:gd name="csY4" fmla="*/ 149664 h 753789"/>
              <a:gd name="csX5" fmla="*/ 149649 w 1395572"/>
              <a:gd name="csY5" fmla="*/ 0 h 753789"/>
              <a:gd name="csX6" fmla="*/ 149649 w 1395572"/>
              <a:gd name="csY6" fmla="*/ 70889 h 753789"/>
              <a:gd name="csX7" fmla="*/ 1054162 w 1395572"/>
              <a:gd name="csY7" fmla="*/ 70889 h 753789"/>
              <a:gd name="csX8" fmla="*/ 1395573 w 1395572"/>
              <a:gd name="csY8" fmla="*/ 412340 h 753789"/>
              <a:gd name="csX9" fmla="*/ 1054162 w 1395572"/>
              <a:gd name="csY9" fmla="*/ 753790 h 753789"/>
              <a:gd name="csX10" fmla="*/ 107085 w 1395572"/>
              <a:gd name="csY10" fmla="*/ 753790 h 753789"/>
              <a:gd name="csX11" fmla="*/ 107085 w 1395572"/>
              <a:gd name="csY11" fmla="*/ 596149 h 753789"/>
              <a:gd name="csX12" fmla="*/ 1054162 w 1395572"/>
              <a:gd name="csY12" fmla="*/ 596149 h 753789"/>
              <a:gd name="csX13" fmla="*/ 1237948 w 1395572"/>
              <a:gd name="csY13" fmla="*/ 412340 h 753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95572" h="753789">
                <a:moveTo>
                  <a:pt x="1237948" y="412250"/>
                </a:moveTo>
                <a:cubicBezTo>
                  <a:pt x="1237948" y="310891"/>
                  <a:pt x="1155510" y="228440"/>
                  <a:pt x="1054162" y="228440"/>
                </a:cubicBezTo>
                <a:lnTo>
                  <a:pt x="149649" y="228440"/>
                </a:lnTo>
                <a:cubicBezTo>
                  <a:pt x="149649" y="228440"/>
                  <a:pt x="149649" y="299330"/>
                  <a:pt x="149649" y="299330"/>
                </a:cubicBezTo>
                <a:lnTo>
                  <a:pt x="0" y="149664"/>
                </a:lnTo>
                <a:lnTo>
                  <a:pt x="149649" y="0"/>
                </a:lnTo>
                <a:lnTo>
                  <a:pt x="149649" y="70889"/>
                </a:lnTo>
                <a:cubicBezTo>
                  <a:pt x="149649" y="70889"/>
                  <a:pt x="1054162" y="70889"/>
                  <a:pt x="1054162" y="70889"/>
                </a:cubicBezTo>
                <a:cubicBezTo>
                  <a:pt x="1242428" y="70889"/>
                  <a:pt x="1395573" y="224049"/>
                  <a:pt x="1395573" y="412340"/>
                </a:cubicBezTo>
                <a:cubicBezTo>
                  <a:pt x="1395573" y="600630"/>
                  <a:pt x="1242428" y="753790"/>
                  <a:pt x="1054162" y="753790"/>
                </a:cubicBezTo>
                <a:lnTo>
                  <a:pt x="107085" y="753790"/>
                </a:lnTo>
                <a:lnTo>
                  <a:pt x="107085" y="596149"/>
                </a:lnTo>
                <a:lnTo>
                  <a:pt x="1054162" y="596149"/>
                </a:lnTo>
                <a:cubicBezTo>
                  <a:pt x="1155510" y="596149"/>
                  <a:pt x="1237948" y="513699"/>
                  <a:pt x="1237948" y="412340"/>
                </a:cubicBezTo>
                <a:close/>
              </a:path>
            </a:pathLst>
          </a:custGeom>
          <a:solidFill>
            <a:schemeClr val="accent1">
              <a:lumMod val="60000"/>
              <a:lumOff val="40000"/>
            </a:schemeClr>
          </a:solidFill>
          <a:ln w="8960" cap="flat">
            <a:noFill/>
            <a:prstDash val="solid"/>
            <a:miter/>
          </a:ln>
        </p:spPr>
        <p:txBody>
          <a:bodyPr/>
          <a:lstStyle/>
          <a:p>
            <a:endParaRPr lang="fr-FR"/>
          </a:p>
        </p:txBody>
      </p:sp>
      <p:sp>
        <p:nvSpPr>
          <p:cNvPr id="10" name="Forme libre 7">
            <a:extLst>
              <a:ext uri="{FF2B5EF4-FFF2-40B4-BE49-F238E27FC236}">
                <a16:creationId xmlns:a16="http://schemas.microsoft.com/office/drawing/2014/main" id="{FD93E65D-A22A-BD77-C8B0-4FD5061885E6}"/>
              </a:ext>
            </a:extLst>
          </p:cNvPr>
          <p:cNvSpPr/>
          <p:nvPr userDrawn="1"/>
        </p:nvSpPr>
        <p:spPr>
          <a:xfrm>
            <a:off x="4229941" y="4327910"/>
            <a:ext cx="2007595" cy="1084364"/>
          </a:xfrm>
          <a:custGeom>
            <a:avLst/>
            <a:gdLst>
              <a:gd name="csX0" fmla="*/ 157621 w 1395568"/>
              <a:gd name="csY0" fmla="*/ 412250 h 753789"/>
              <a:gd name="csX1" fmla="*/ 341407 w 1395568"/>
              <a:gd name="csY1" fmla="*/ 228440 h 753789"/>
              <a:gd name="csX2" fmla="*/ 1245924 w 1395568"/>
              <a:gd name="csY2" fmla="*/ 228440 h 753789"/>
              <a:gd name="csX3" fmla="*/ 1245924 w 1395568"/>
              <a:gd name="csY3" fmla="*/ 299328 h 753789"/>
              <a:gd name="csX4" fmla="*/ 1395568 w 1395568"/>
              <a:gd name="csY4" fmla="*/ 149664 h 753789"/>
              <a:gd name="csX5" fmla="*/ 1245924 w 1395568"/>
              <a:gd name="csY5" fmla="*/ 0 h 753789"/>
              <a:gd name="csX6" fmla="*/ 1245924 w 1395568"/>
              <a:gd name="csY6" fmla="*/ 70888 h 753789"/>
              <a:gd name="csX7" fmla="*/ 341407 w 1395568"/>
              <a:gd name="csY7" fmla="*/ 70888 h 753789"/>
              <a:gd name="csX8" fmla="*/ 0 w 1395568"/>
              <a:gd name="csY8" fmla="*/ 412340 h 753789"/>
              <a:gd name="csX9" fmla="*/ 341407 w 1395568"/>
              <a:gd name="csY9" fmla="*/ 753790 h 753789"/>
              <a:gd name="csX10" fmla="*/ 1288488 w 1395568"/>
              <a:gd name="csY10" fmla="*/ 753790 h 753789"/>
              <a:gd name="csX11" fmla="*/ 1288488 w 1395568"/>
              <a:gd name="csY11" fmla="*/ 596148 h 753789"/>
              <a:gd name="csX12" fmla="*/ 341407 w 1395568"/>
              <a:gd name="csY12" fmla="*/ 596148 h 753789"/>
              <a:gd name="csX13" fmla="*/ 157621 w 1395568"/>
              <a:gd name="csY13" fmla="*/ 412340 h 753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95568" h="753789">
                <a:moveTo>
                  <a:pt x="157621" y="412250"/>
                </a:moveTo>
                <a:cubicBezTo>
                  <a:pt x="157621" y="310890"/>
                  <a:pt x="240063" y="228440"/>
                  <a:pt x="341407" y="228440"/>
                </a:cubicBezTo>
                <a:lnTo>
                  <a:pt x="1245924" y="228440"/>
                </a:lnTo>
                <a:lnTo>
                  <a:pt x="1245924" y="299328"/>
                </a:lnTo>
                <a:lnTo>
                  <a:pt x="1395568" y="149664"/>
                </a:lnTo>
                <a:lnTo>
                  <a:pt x="1245924" y="0"/>
                </a:lnTo>
                <a:lnTo>
                  <a:pt x="1245924" y="70888"/>
                </a:lnTo>
                <a:lnTo>
                  <a:pt x="341407" y="70888"/>
                </a:lnTo>
                <a:cubicBezTo>
                  <a:pt x="153140" y="70888"/>
                  <a:pt x="0" y="224049"/>
                  <a:pt x="0" y="412340"/>
                </a:cubicBezTo>
                <a:cubicBezTo>
                  <a:pt x="0" y="600629"/>
                  <a:pt x="153140" y="753790"/>
                  <a:pt x="341407" y="753790"/>
                </a:cubicBezTo>
                <a:lnTo>
                  <a:pt x="1288488" y="753790"/>
                </a:lnTo>
                <a:lnTo>
                  <a:pt x="1288488" y="596148"/>
                </a:lnTo>
                <a:lnTo>
                  <a:pt x="341407" y="596148"/>
                </a:lnTo>
                <a:cubicBezTo>
                  <a:pt x="240063" y="596148"/>
                  <a:pt x="157621" y="513699"/>
                  <a:pt x="157621" y="412340"/>
                </a:cubicBezTo>
                <a:close/>
              </a:path>
            </a:pathLst>
          </a:custGeom>
          <a:solidFill>
            <a:schemeClr val="accent1">
              <a:lumMod val="40000"/>
              <a:lumOff val="60000"/>
            </a:schemeClr>
          </a:solidFill>
          <a:ln w="8960" cap="flat">
            <a:noFill/>
            <a:prstDash val="solid"/>
            <a:miter/>
          </a:ln>
        </p:spPr>
        <p:txBody>
          <a:bodyPr/>
          <a:lstStyle/>
          <a:p>
            <a:endParaRPr lang="fr-FR"/>
          </a:p>
        </p:txBody>
      </p:sp>
      <p:sp>
        <p:nvSpPr>
          <p:cNvPr id="11" name="Forme libre 8">
            <a:extLst>
              <a:ext uri="{FF2B5EF4-FFF2-40B4-BE49-F238E27FC236}">
                <a16:creationId xmlns:a16="http://schemas.microsoft.com/office/drawing/2014/main" id="{0D081D8C-0816-EB8C-E236-F72B2CD20D0E}"/>
              </a:ext>
            </a:extLst>
          </p:cNvPr>
          <p:cNvSpPr/>
          <p:nvPr userDrawn="1"/>
        </p:nvSpPr>
        <p:spPr>
          <a:xfrm>
            <a:off x="5954457" y="5084038"/>
            <a:ext cx="2007601" cy="1084365"/>
          </a:xfrm>
          <a:custGeom>
            <a:avLst/>
            <a:gdLst>
              <a:gd name="csX0" fmla="*/ 1237948 w 1395572"/>
              <a:gd name="csY0" fmla="*/ 412250 h 753790"/>
              <a:gd name="csX1" fmla="*/ 1054162 w 1395572"/>
              <a:gd name="csY1" fmla="*/ 228440 h 753790"/>
              <a:gd name="csX2" fmla="*/ 149649 w 1395572"/>
              <a:gd name="csY2" fmla="*/ 228440 h 753790"/>
              <a:gd name="csX3" fmla="*/ 149649 w 1395572"/>
              <a:gd name="csY3" fmla="*/ 299330 h 753790"/>
              <a:gd name="csX4" fmla="*/ 0 w 1395572"/>
              <a:gd name="csY4" fmla="*/ 149665 h 753790"/>
              <a:gd name="csX5" fmla="*/ 149649 w 1395572"/>
              <a:gd name="csY5" fmla="*/ 0 h 753790"/>
              <a:gd name="csX6" fmla="*/ 149649 w 1395572"/>
              <a:gd name="csY6" fmla="*/ 70889 h 753790"/>
              <a:gd name="csX7" fmla="*/ 1054162 w 1395572"/>
              <a:gd name="csY7" fmla="*/ 70889 h 753790"/>
              <a:gd name="csX8" fmla="*/ 1395573 w 1395572"/>
              <a:gd name="csY8" fmla="*/ 412340 h 753790"/>
              <a:gd name="csX9" fmla="*/ 1054162 w 1395572"/>
              <a:gd name="csY9" fmla="*/ 753791 h 753790"/>
              <a:gd name="csX10" fmla="*/ 107085 w 1395572"/>
              <a:gd name="csY10" fmla="*/ 753791 h 753790"/>
              <a:gd name="csX11" fmla="*/ 107085 w 1395572"/>
              <a:gd name="csY11" fmla="*/ 596149 h 753790"/>
              <a:gd name="csX12" fmla="*/ 1054162 w 1395572"/>
              <a:gd name="csY12" fmla="*/ 596149 h 753790"/>
              <a:gd name="csX13" fmla="*/ 1237948 w 1395572"/>
              <a:gd name="csY13" fmla="*/ 412340 h 753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95572" h="753790">
                <a:moveTo>
                  <a:pt x="1237948" y="412250"/>
                </a:moveTo>
                <a:cubicBezTo>
                  <a:pt x="1237948" y="310891"/>
                  <a:pt x="1155510" y="228440"/>
                  <a:pt x="1054162" y="228440"/>
                </a:cubicBezTo>
                <a:lnTo>
                  <a:pt x="149649" y="228440"/>
                </a:lnTo>
                <a:cubicBezTo>
                  <a:pt x="149649" y="228440"/>
                  <a:pt x="149649" y="299330"/>
                  <a:pt x="149649" y="299330"/>
                </a:cubicBezTo>
                <a:lnTo>
                  <a:pt x="0" y="149665"/>
                </a:lnTo>
                <a:lnTo>
                  <a:pt x="149649" y="0"/>
                </a:lnTo>
                <a:lnTo>
                  <a:pt x="149649" y="70889"/>
                </a:lnTo>
                <a:cubicBezTo>
                  <a:pt x="149649" y="70889"/>
                  <a:pt x="1054162" y="70889"/>
                  <a:pt x="1054162" y="70889"/>
                </a:cubicBezTo>
                <a:cubicBezTo>
                  <a:pt x="1242428" y="70889"/>
                  <a:pt x="1395573" y="224049"/>
                  <a:pt x="1395573" y="412340"/>
                </a:cubicBezTo>
                <a:cubicBezTo>
                  <a:pt x="1395573" y="600630"/>
                  <a:pt x="1242428" y="753791"/>
                  <a:pt x="1054162" y="753791"/>
                </a:cubicBezTo>
                <a:lnTo>
                  <a:pt x="107085" y="753791"/>
                </a:lnTo>
                <a:lnTo>
                  <a:pt x="107085" y="596149"/>
                </a:lnTo>
                <a:lnTo>
                  <a:pt x="1054162" y="596149"/>
                </a:lnTo>
                <a:cubicBezTo>
                  <a:pt x="1155510" y="596149"/>
                  <a:pt x="1237948" y="513700"/>
                  <a:pt x="1237948" y="412340"/>
                </a:cubicBezTo>
                <a:close/>
              </a:path>
            </a:pathLst>
          </a:custGeom>
          <a:solidFill>
            <a:schemeClr val="accent1">
              <a:lumMod val="20000"/>
              <a:lumOff val="80000"/>
            </a:schemeClr>
          </a:solidFill>
          <a:ln w="8960" cap="flat">
            <a:noFill/>
            <a:prstDash val="solid"/>
            <a:miter/>
          </a:ln>
        </p:spPr>
        <p:txBody>
          <a:bodyPr/>
          <a:lstStyle/>
          <a:p>
            <a:endParaRPr lang="fr-FR"/>
          </a:p>
        </p:txBody>
      </p:sp>
      <p:sp>
        <p:nvSpPr>
          <p:cNvPr id="14" name="Text Placeholder 13">
            <a:extLst>
              <a:ext uri="{FF2B5EF4-FFF2-40B4-BE49-F238E27FC236}">
                <a16:creationId xmlns:a16="http://schemas.microsoft.com/office/drawing/2014/main" id="{AF8DD846-43C7-626C-1B3F-D473AEC303CF}"/>
              </a:ext>
            </a:extLst>
          </p:cNvPr>
          <p:cNvSpPr>
            <a:spLocks noGrp="1"/>
          </p:cNvSpPr>
          <p:nvPr>
            <p:ph type="body" sz="quarter" idx="32" hasCustomPrompt="1"/>
          </p:nvPr>
        </p:nvSpPr>
        <p:spPr>
          <a:xfrm>
            <a:off x="8172449" y="5467349"/>
            <a:ext cx="421631" cy="421631"/>
          </a:xfrm>
          <a:prstGeom prst="ellipse">
            <a:avLst/>
          </a:prstGeom>
          <a:solidFill>
            <a:schemeClr val="accent1">
              <a:lumMod val="20000"/>
              <a:lumOff val="80000"/>
            </a:schemeClr>
          </a:solidFill>
        </p:spPr>
        <p:txBody>
          <a:bodyPr/>
          <a:lstStyle>
            <a:lvl1pPr>
              <a:buNone/>
              <a:defRPr b="1">
                <a:latin typeface="+mj-lt"/>
              </a:defRPr>
            </a:lvl1pPr>
            <a:lvl2pPr>
              <a:buNone/>
              <a:defRPr/>
            </a:lvl2pPr>
            <a:lvl3pPr>
              <a:buNone/>
              <a:defRPr/>
            </a:lvl3pPr>
            <a:lvl4pPr>
              <a:buNone/>
              <a:defRPr/>
            </a:lvl4pPr>
            <a:lvl5pPr>
              <a:buNone/>
              <a:defRPr/>
            </a:lvl5pPr>
          </a:lstStyle>
          <a:p>
            <a:pPr lvl="0"/>
            <a:r>
              <a:rPr lang="en-US"/>
              <a:t>1</a:t>
            </a:r>
          </a:p>
        </p:txBody>
      </p:sp>
      <p:sp>
        <p:nvSpPr>
          <p:cNvPr id="17" name="Text Placeholder 16">
            <a:extLst>
              <a:ext uri="{FF2B5EF4-FFF2-40B4-BE49-F238E27FC236}">
                <a16:creationId xmlns:a16="http://schemas.microsoft.com/office/drawing/2014/main" id="{741BE4B6-1C11-7F50-3DC8-5EC6D8480829}"/>
              </a:ext>
            </a:extLst>
          </p:cNvPr>
          <p:cNvSpPr>
            <a:spLocks noGrp="1"/>
          </p:cNvSpPr>
          <p:nvPr>
            <p:ph type="body" sz="quarter" idx="33" hasCustomPrompt="1"/>
          </p:nvPr>
        </p:nvSpPr>
        <p:spPr>
          <a:xfrm>
            <a:off x="8823521" y="5297488"/>
            <a:ext cx="1816100" cy="249237"/>
          </a:xfrm>
        </p:spPr>
        <p:txBody>
          <a:bodyPr>
            <a:noAutofit/>
          </a:bodyPr>
          <a:lstStyle>
            <a:lvl1pPr>
              <a:buNone/>
              <a:defRPr sz="1400" b="1">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Heading</a:t>
            </a:r>
          </a:p>
        </p:txBody>
      </p:sp>
      <p:sp>
        <p:nvSpPr>
          <p:cNvPr id="20" name="Text Placeholder 19">
            <a:extLst>
              <a:ext uri="{FF2B5EF4-FFF2-40B4-BE49-F238E27FC236}">
                <a16:creationId xmlns:a16="http://schemas.microsoft.com/office/drawing/2014/main" id="{DE92179D-3DF5-2AB0-7F86-6B57A2AC104A}"/>
              </a:ext>
            </a:extLst>
          </p:cNvPr>
          <p:cNvSpPr>
            <a:spLocks noGrp="1"/>
          </p:cNvSpPr>
          <p:nvPr>
            <p:ph type="body" sz="quarter" idx="34"/>
          </p:nvPr>
        </p:nvSpPr>
        <p:spPr>
          <a:xfrm>
            <a:off x="8804471" y="5626100"/>
            <a:ext cx="1847850" cy="660400"/>
          </a:xfrm>
        </p:spPr>
        <p:txBody>
          <a:bodyPr>
            <a:noAutofit/>
          </a:bodyPr>
          <a:lstStyle>
            <a:lvl1pPr>
              <a:defRPr sz="1100"/>
            </a:lvl1pPr>
            <a:lvl2pPr>
              <a:defRPr sz="1100"/>
            </a:lvl2pPr>
            <a:lvl3pPr>
              <a:defRPr sz="1200"/>
            </a:lvl3pPr>
            <a:lvl4pPr>
              <a:defRPr sz="1200"/>
            </a:lvl4pPr>
            <a:lvl5pPr>
              <a:defRPr sz="1200"/>
            </a:lvl5pPr>
          </a:lstStyle>
          <a:p>
            <a:pPr lvl="0"/>
            <a:r>
              <a:rPr lang="en-US"/>
              <a:t>Click to edit Master text styles</a:t>
            </a:r>
          </a:p>
          <a:p>
            <a:pPr lvl="1"/>
            <a:r>
              <a:rPr lang="en-US"/>
              <a:t>Second level</a:t>
            </a:r>
          </a:p>
        </p:txBody>
      </p:sp>
      <p:sp>
        <p:nvSpPr>
          <p:cNvPr id="21" name="Text Placeholder 13">
            <a:extLst>
              <a:ext uri="{FF2B5EF4-FFF2-40B4-BE49-F238E27FC236}">
                <a16:creationId xmlns:a16="http://schemas.microsoft.com/office/drawing/2014/main" id="{A05434E2-C5EB-7021-6E1C-CF5E311AFEF3}"/>
              </a:ext>
            </a:extLst>
          </p:cNvPr>
          <p:cNvSpPr>
            <a:spLocks noGrp="1"/>
          </p:cNvSpPr>
          <p:nvPr>
            <p:ph type="body" sz="quarter" idx="35" hasCustomPrompt="1"/>
          </p:nvPr>
        </p:nvSpPr>
        <p:spPr>
          <a:xfrm>
            <a:off x="8172449" y="3944144"/>
            <a:ext cx="421631" cy="421631"/>
          </a:xfrm>
          <a:prstGeom prst="ellipse">
            <a:avLst/>
          </a:prstGeom>
          <a:solidFill>
            <a:schemeClr val="accent1">
              <a:lumMod val="60000"/>
              <a:lumOff val="40000"/>
            </a:schemeClr>
          </a:solidFill>
        </p:spPr>
        <p:txBody>
          <a:bodyPr/>
          <a:lstStyle>
            <a:lvl1pPr>
              <a:buNone/>
              <a:defRPr b="1">
                <a:latin typeface="+mj-lt"/>
              </a:defRPr>
            </a:lvl1pPr>
            <a:lvl2pPr>
              <a:buNone/>
              <a:defRPr/>
            </a:lvl2pPr>
            <a:lvl3pPr>
              <a:buNone/>
              <a:defRPr/>
            </a:lvl3pPr>
            <a:lvl4pPr>
              <a:buNone/>
              <a:defRPr/>
            </a:lvl4pPr>
            <a:lvl5pPr>
              <a:buNone/>
              <a:defRPr/>
            </a:lvl5pPr>
          </a:lstStyle>
          <a:p>
            <a:pPr lvl="0"/>
            <a:r>
              <a:rPr lang="en-US"/>
              <a:t>3</a:t>
            </a:r>
          </a:p>
        </p:txBody>
      </p:sp>
      <p:sp>
        <p:nvSpPr>
          <p:cNvPr id="22" name="Text Placeholder 16">
            <a:extLst>
              <a:ext uri="{FF2B5EF4-FFF2-40B4-BE49-F238E27FC236}">
                <a16:creationId xmlns:a16="http://schemas.microsoft.com/office/drawing/2014/main" id="{3AB06ABB-8D94-A3B9-B52C-8E9C7DB94054}"/>
              </a:ext>
            </a:extLst>
          </p:cNvPr>
          <p:cNvSpPr>
            <a:spLocks noGrp="1"/>
          </p:cNvSpPr>
          <p:nvPr>
            <p:ph type="body" sz="quarter" idx="36" hasCustomPrompt="1"/>
          </p:nvPr>
        </p:nvSpPr>
        <p:spPr>
          <a:xfrm>
            <a:off x="8823521" y="3774283"/>
            <a:ext cx="1816100" cy="249237"/>
          </a:xfrm>
        </p:spPr>
        <p:txBody>
          <a:bodyPr>
            <a:noAutofit/>
          </a:bodyPr>
          <a:lstStyle>
            <a:lvl1pPr>
              <a:buNone/>
              <a:defRPr sz="1400" b="1">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Heading</a:t>
            </a:r>
          </a:p>
        </p:txBody>
      </p:sp>
      <p:sp>
        <p:nvSpPr>
          <p:cNvPr id="23" name="Text Placeholder 19">
            <a:extLst>
              <a:ext uri="{FF2B5EF4-FFF2-40B4-BE49-F238E27FC236}">
                <a16:creationId xmlns:a16="http://schemas.microsoft.com/office/drawing/2014/main" id="{5CC1C777-F0CB-D8C9-00C3-C94DF02B28D0}"/>
              </a:ext>
            </a:extLst>
          </p:cNvPr>
          <p:cNvSpPr>
            <a:spLocks noGrp="1"/>
          </p:cNvSpPr>
          <p:nvPr>
            <p:ph type="body" sz="quarter" idx="37"/>
          </p:nvPr>
        </p:nvSpPr>
        <p:spPr>
          <a:xfrm>
            <a:off x="8804471" y="4102895"/>
            <a:ext cx="1847850" cy="660400"/>
          </a:xfrm>
        </p:spPr>
        <p:txBody>
          <a:bodyPr>
            <a:noAutofit/>
          </a:bodyPr>
          <a:lstStyle>
            <a:lvl1pPr>
              <a:defRPr sz="1100"/>
            </a:lvl1pPr>
            <a:lvl2pPr>
              <a:defRPr sz="1100"/>
            </a:lvl2pPr>
            <a:lvl3pPr>
              <a:defRPr sz="1200"/>
            </a:lvl3pPr>
            <a:lvl4pPr>
              <a:defRPr sz="1200"/>
            </a:lvl4pPr>
            <a:lvl5pPr>
              <a:defRPr sz="1200"/>
            </a:lvl5pPr>
          </a:lstStyle>
          <a:p>
            <a:pPr lvl="0"/>
            <a:r>
              <a:rPr lang="en-US"/>
              <a:t>Click to edit Master text styles</a:t>
            </a:r>
          </a:p>
          <a:p>
            <a:pPr lvl="1"/>
            <a:r>
              <a:rPr lang="en-US"/>
              <a:t>Second level</a:t>
            </a:r>
          </a:p>
        </p:txBody>
      </p:sp>
      <p:sp>
        <p:nvSpPr>
          <p:cNvPr id="24" name="Text Placeholder 13">
            <a:extLst>
              <a:ext uri="{FF2B5EF4-FFF2-40B4-BE49-F238E27FC236}">
                <a16:creationId xmlns:a16="http://schemas.microsoft.com/office/drawing/2014/main" id="{03C949EB-7BA5-AECC-3E15-AF040A8D9F6B}"/>
              </a:ext>
            </a:extLst>
          </p:cNvPr>
          <p:cNvSpPr>
            <a:spLocks noGrp="1"/>
          </p:cNvSpPr>
          <p:nvPr>
            <p:ph type="body" sz="quarter" idx="38" hasCustomPrompt="1"/>
          </p:nvPr>
        </p:nvSpPr>
        <p:spPr>
          <a:xfrm>
            <a:off x="8172449" y="2414428"/>
            <a:ext cx="421631" cy="421631"/>
          </a:xfrm>
          <a:prstGeom prst="ellipse">
            <a:avLst/>
          </a:prstGeom>
          <a:solidFill>
            <a:schemeClr val="accent2">
              <a:lumMod val="60000"/>
              <a:lumOff val="40000"/>
            </a:schemeClr>
          </a:solidFill>
        </p:spPr>
        <p:txBody>
          <a:bodyPr/>
          <a:lstStyle>
            <a:lvl1pPr>
              <a:buNone/>
              <a:defRPr b="1">
                <a:latin typeface="+mj-lt"/>
              </a:defRPr>
            </a:lvl1pPr>
            <a:lvl2pPr>
              <a:buNone/>
              <a:defRPr/>
            </a:lvl2pPr>
            <a:lvl3pPr>
              <a:buNone/>
              <a:defRPr/>
            </a:lvl3pPr>
            <a:lvl4pPr>
              <a:buNone/>
              <a:defRPr/>
            </a:lvl4pPr>
            <a:lvl5pPr>
              <a:buNone/>
              <a:defRPr/>
            </a:lvl5pPr>
          </a:lstStyle>
          <a:p>
            <a:pPr lvl="0"/>
            <a:r>
              <a:rPr lang="en-US"/>
              <a:t>5</a:t>
            </a:r>
          </a:p>
        </p:txBody>
      </p:sp>
      <p:sp>
        <p:nvSpPr>
          <p:cNvPr id="25" name="Text Placeholder 16">
            <a:extLst>
              <a:ext uri="{FF2B5EF4-FFF2-40B4-BE49-F238E27FC236}">
                <a16:creationId xmlns:a16="http://schemas.microsoft.com/office/drawing/2014/main" id="{22FBF440-50C8-B559-D230-E09D9EA70B43}"/>
              </a:ext>
            </a:extLst>
          </p:cNvPr>
          <p:cNvSpPr>
            <a:spLocks noGrp="1"/>
          </p:cNvSpPr>
          <p:nvPr>
            <p:ph type="body" sz="quarter" idx="39" hasCustomPrompt="1"/>
          </p:nvPr>
        </p:nvSpPr>
        <p:spPr>
          <a:xfrm>
            <a:off x="8823521" y="2244567"/>
            <a:ext cx="1816100" cy="249237"/>
          </a:xfrm>
        </p:spPr>
        <p:txBody>
          <a:bodyPr>
            <a:noAutofit/>
          </a:bodyPr>
          <a:lstStyle>
            <a:lvl1pPr>
              <a:buNone/>
              <a:defRPr sz="1400" b="1">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Heading</a:t>
            </a:r>
          </a:p>
        </p:txBody>
      </p:sp>
      <p:sp>
        <p:nvSpPr>
          <p:cNvPr id="26" name="Text Placeholder 19">
            <a:extLst>
              <a:ext uri="{FF2B5EF4-FFF2-40B4-BE49-F238E27FC236}">
                <a16:creationId xmlns:a16="http://schemas.microsoft.com/office/drawing/2014/main" id="{18EF2035-1B06-63A4-DB0E-266B044B1824}"/>
              </a:ext>
            </a:extLst>
          </p:cNvPr>
          <p:cNvSpPr>
            <a:spLocks noGrp="1"/>
          </p:cNvSpPr>
          <p:nvPr>
            <p:ph type="body" sz="quarter" idx="40"/>
          </p:nvPr>
        </p:nvSpPr>
        <p:spPr>
          <a:xfrm>
            <a:off x="8804471" y="2573179"/>
            <a:ext cx="1847850" cy="660400"/>
          </a:xfrm>
        </p:spPr>
        <p:txBody>
          <a:bodyPr>
            <a:noAutofit/>
          </a:bodyPr>
          <a:lstStyle>
            <a:lvl1pPr>
              <a:defRPr sz="1100"/>
            </a:lvl1pPr>
            <a:lvl2pPr>
              <a:defRPr sz="1100"/>
            </a:lvl2pPr>
            <a:lvl3pPr>
              <a:defRPr sz="1200"/>
            </a:lvl3pPr>
            <a:lvl4pPr>
              <a:defRPr sz="1200"/>
            </a:lvl4pPr>
            <a:lvl5pPr>
              <a:defRPr sz="1200"/>
            </a:lvl5pPr>
          </a:lstStyle>
          <a:p>
            <a:pPr lvl="0"/>
            <a:r>
              <a:rPr lang="en-US"/>
              <a:t>Click to edit Master text styles</a:t>
            </a:r>
          </a:p>
          <a:p>
            <a:pPr lvl="1"/>
            <a:r>
              <a:rPr lang="en-US"/>
              <a:t>Second level</a:t>
            </a:r>
          </a:p>
        </p:txBody>
      </p:sp>
      <p:sp>
        <p:nvSpPr>
          <p:cNvPr id="27" name="Text Placeholder 13">
            <a:extLst>
              <a:ext uri="{FF2B5EF4-FFF2-40B4-BE49-F238E27FC236}">
                <a16:creationId xmlns:a16="http://schemas.microsoft.com/office/drawing/2014/main" id="{8B1A7F94-A87A-C3B9-22D9-5E35D5A36FF3}"/>
              </a:ext>
            </a:extLst>
          </p:cNvPr>
          <p:cNvSpPr>
            <a:spLocks noGrp="1"/>
          </p:cNvSpPr>
          <p:nvPr>
            <p:ph type="body" sz="quarter" idx="41" hasCustomPrompt="1"/>
          </p:nvPr>
        </p:nvSpPr>
        <p:spPr>
          <a:xfrm>
            <a:off x="3597919" y="1711522"/>
            <a:ext cx="421631" cy="421631"/>
          </a:xfrm>
          <a:prstGeom prst="ellipse">
            <a:avLst/>
          </a:prstGeom>
          <a:solidFill>
            <a:schemeClr val="accent2"/>
          </a:solidFill>
        </p:spPr>
        <p:txBody>
          <a:bodyPr/>
          <a:lstStyle>
            <a:lvl1pPr>
              <a:buNone/>
              <a:defRPr b="1">
                <a:latin typeface="+mj-lt"/>
              </a:defRPr>
            </a:lvl1pPr>
            <a:lvl2pPr>
              <a:buNone/>
              <a:defRPr/>
            </a:lvl2pPr>
            <a:lvl3pPr>
              <a:buNone/>
              <a:defRPr/>
            </a:lvl3pPr>
            <a:lvl4pPr>
              <a:buNone/>
              <a:defRPr/>
            </a:lvl4pPr>
            <a:lvl5pPr>
              <a:buNone/>
              <a:defRPr/>
            </a:lvl5pPr>
          </a:lstStyle>
          <a:p>
            <a:pPr lvl="0"/>
            <a:r>
              <a:rPr lang="en-US"/>
              <a:t>6</a:t>
            </a:r>
          </a:p>
        </p:txBody>
      </p:sp>
      <p:sp>
        <p:nvSpPr>
          <p:cNvPr id="28" name="Text Placeholder 16">
            <a:extLst>
              <a:ext uri="{FF2B5EF4-FFF2-40B4-BE49-F238E27FC236}">
                <a16:creationId xmlns:a16="http://schemas.microsoft.com/office/drawing/2014/main" id="{DED4C9D6-331F-4BEE-B810-ADCF247E36D6}"/>
              </a:ext>
            </a:extLst>
          </p:cNvPr>
          <p:cNvSpPr>
            <a:spLocks noGrp="1"/>
          </p:cNvSpPr>
          <p:nvPr>
            <p:ph type="body" sz="quarter" idx="42" hasCustomPrompt="1"/>
          </p:nvPr>
        </p:nvSpPr>
        <p:spPr>
          <a:xfrm>
            <a:off x="1558728" y="1541661"/>
            <a:ext cx="1816100" cy="249237"/>
          </a:xfrm>
        </p:spPr>
        <p:txBody>
          <a:bodyPr>
            <a:noAutofit/>
          </a:bodyPr>
          <a:lstStyle>
            <a:lvl1pPr>
              <a:buNone/>
              <a:defRPr sz="1400" b="1">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Heading</a:t>
            </a:r>
          </a:p>
        </p:txBody>
      </p:sp>
      <p:sp>
        <p:nvSpPr>
          <p:cNvPr id="29" name="Text Placeholder 19">
            <a:extLst>
              <a:ext uri="{FF2B5EF4-FFF2-40B4-BE49-F238E27FC236}">
                <a16:creationId xmlns:a16="http://schemas.microsoft.com/office/drawing/2014/main" id="{1BC63169-F7EB-BBA1-4EDD-B8A40FB2360C}"/>
              </a:ext>
            </a:extLst>
          </p:cNvPr>
          <p:cNvSpPr>
            <a:spLocks noGrp="1"/>
          </p:cNvSpPr>
          <p:nvPr>
            <p:ph type="body" sz="quarter" idx="43"/>
          </p:nvPr>
        </p:nvSpPr>
        <p:spPr>
          <a:xfrm>
            <a:off x="1539678" y="1870273"/>
            <a:ext cx="1847850" cy="660400"/>
          </a:xfrm>
        </p:spPr>
        <p:txBody>
          <a:bodyPr>
            <a:noAutofit/>
          </a:bodyPr>
          <a:lstStyle>
            <a:lvl1pPr>
              <a:defRPr sz="1100"/>
            </a:lvl1pPr>
            <a:lvl2pPr>
              <a:defRPr sz="1100"/>
            </a:lvl2pPr>
            <a:lvl3pPr>
              <a:defRPr sz="1200"/>
            </a:lvl3pPr>
            <a:lvl4pPr>
              <a:defRPr sz="1200"/>
            </a:lvl4pPr>
            <a:lvl5pPr>
              <a:defRPr sz="1200"/>
            </a:lvl5pPr>
          </a:lstStyle>
          <a:p>
            <a:pPr lvl="0"/>
            <a:r>
              <a:rPr lang="en-US" dirty="0"/>
              <a:t>Click to edit Master text styles</a:t>
            </a:r>
          </a:p>
          <a:p>
            <a:pPr lvl="1"/>
            <a:r>
              <a:rPr lang="en-US" dirty="0"/>
              <a:t>Second level</a:t>
            </a:r>
          </a:p>
        </p:txBody>
      </p:sp>
      <p:sp>
        <p:nvSpPr>
          <p:cNvPr id="30" name="Text Placeholder 13">
            <a:extLst>
              <a:ext uri="{FF2B5EF4-FFF2-40B4-BE49-F238E27FC236}">
                <a16:creationId xmlns:a16="http://schemas.microsoft.com/office/drawing/2014/main" id="{7E8D7930-6126-BB30-5BAA-7CF8FBBB3890}"/>
              </a:ext>
            </a:extLst>
          </p:cNvPr>
          <p:cNvSpPr>
            <a:spLocks noGrp="1"/>
          </p:cNvSpPr>
          <p:nvPr>
            <p:ph type="body" sz="quarter" idx="44" hasCustomPrompt="1"/>
          </p:nvPr>
        </p:nvSpPr>
        <p:spPr>
          <a:xfrm>
            <a:off x="3597919" y="3215163"/>
            <a:ext cx="421631" cy="421631"/>
          </a:xfrm>
          <a:prstGeom prst="ellipse">
            <a:avLst/>
          </a:prstGeom>
          <a:solidFill>
            <a:schemeClr val="accent1"/>
          </a:solidFill>
        </p:spPr>
        <p:txBody>
          <a:bodyPr/>
          <a:lstStyle>
            <a:lvl1pPr>
              <a:buNone/>
              <a:defRPr b="1">
                <a:latin typeface="+mj-lt"/>
              </a:defRPr>
            </a:lvl1pPr>
            <a:lvl2pPr>
              <a:buNone/>
              <a:defRPr/>
            </a:lvl2pPr>
            <a:lvl3pPr>
              <a:buNone/>
              <a:defRPr/>
            </a:lvl3pPr>
            <a:lvl4pPr>
              <a:buNone/>
              <a:defRPr/>
            </a:lvl4pPr>
            <a:lvl5pPr>
              <a:buNone/>
              <a:defRPr/>
            </a:lvl5pPr>
          </a:lstStyle>
          <a:p>
            <a:pPr lvl="0"/>
            <a:r>
              <a:rPr lang="en-US"/>
              <a:t>4</a:t>
            </a:r>
          </a:p>
        </p:txBody>
      </p:sp>
      <p:sp>
        <p:nvSpPr>
          <p:cNvPr id="31" name="Text Placeholder 16">
            <a:extLst>
              <a:ext uri="{FF2B5EF4-FFF2-40B4-BE49-F238E27FC236}">
                <a16:creationId xmlns:a16="http://schemas.microsoft.com/office/drawing/2014/main" id="{4119C5EB-ED3F-7038-4FA9-B8F63A1D09A8}"/>
              </a:ext>
            </a:extLst>
          </p:cNvPr>
          <p:cNvSpPr>
            <a:spLocks noGrp="1"/>
          </p:cNvSpPr>
          <p:nvPr>
            <p:ph type="body" sz="quarter" idx="45" hasCustomPrompt="1"/>
          </p:nvPr>
        </p:nvSpPr>
        <p:spPr>
          <a:xfrm>
            <a:off x="1526978" y="3045302"/>
            <a:ext cx="1847850" cy="249237"/>
          </a:xfrm>
        </p:spPr>
        <p:txBody>
          <a:bodyPr>
            <a:noAutofit/>
          </a:bodyPr>
          <a:lstStyle>
            <a:lvl1pPr>
              <a:buNone/>
              <a:defRPr sz="1400" b="1">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Heading</a:t>
            </a:r>
          </a:p>
        </p:txBody>
      </p:sp>
      <p:sp>
        <p:nvSpPr>
          <p:cNvPr id="32" name="Text Placeholder 19">
            <a:extLst>
              <a:ext uri="{FF2B5EF4-FFF2-40B4-BE49-F238E27FC236}">
                <a16:creationId xmlns:a16="http://schemas.microsoft.com/office/drawing/2014/main" id="{DFDA021C-1294-46CB-5E0C-FFB2C9E7E16E}"/>
              </a:ext>
            </a:extLst>
          </p:cNvPr>
          <p:cNvSpPr>
            <a:spLocks noGrp="1"/>
          </p:cNvSpPr>
          <p:nvPr>
            <p:ph type="body" sz="quarter" idx="46"/>
          </p:nvPr>
        </p:nvSpPr>
        <p:spPr>
          <a:xfrm>
            <a:off x="1539678" y="3373914"/>
            <a:ext cx="1847850" cy="660400"/>
          </a:xfrm>
        </p:spPr>
        <p:txBody>
          <a:bodyPr>
            <a:noAutofit/>
          </a:bodyPr>
          <a:lstStyle>
            <a:lvl1pPr>
              <a:defRPr sz="1100"/>
            </a:lvl1pPr>
            <a:lvl2pPr>
              <a:defRPr sz="1100"/>
            </a:lvl2pPr>
            <a:lvl3pPr>
              <a:defRPr sz="1200"/>
            </a:lvl3pPr>
            <a:lvl4pPr>
              <a:defRPr sz="1200"/>
            </a:lvl4pPr>
            <a:lvl5pPr>
              <a:defRPr sz="1200"/>
            </a:lvl5pPr>
          </a:lstStyle>
          <a:p>
            <a:pPr lvl="0"/>
            <a:r>
              <a:rPr lang="en-US" dirty="0"/>
              <a:t>Click to edit Master text styles</a:t>
            </a:r>
          </a:p>
          <a:p>
            <a:pPr lvl="1"/>
            <a:r>
              <a:rPr lang="en-US" dirty="0"/>
              <a:t>Second level</a:t>
            </a:r>
          </a:p>
        </p:txBody>
      </p:sp>
      <p:sp>
        <p:nvSpPr>
          <p:cNvPr id="33" name="Text Placeholder 13">
            <a:extLst>
              <a:ext uri="{FF2B5EF4-FFF2-40B4-BE49-F238E27FC236}">
                <a16:creationId xmlns:a16="http://schemas.microsoft.com/office/drawing/2014/main" id="{96446114-57BE-641C-3E03-6E3BBEE66FDB}"/>
              </a:ext>
            </a:extLst>
          </p:cNvPr>
          <p:cNvSpPr>
            <a:spLocks noGrp="1"/>
          </p:cNvSpPr>
          <p:nvPr>
            <p:ph type="body" sz="quarter" idx="47" hasCustomPrompt="1"/>
          </p:nvPr>
        </p:nvSpPr>
        <p:spPr>
          <a:xfrm>
            <a:off x="3597919" y="4788601"/>
            <a:ext cx="421631" cy="421631"/>
          </a:xfrm>
          <a:prstGeom prst="ellipse">
            <a:avLst/>
          </a:prstGeom>
          <a:solidFill>
            <a:schemeClr val="accent1">
              <a:lumMod val="40000"/>
              <a:lumOff val="60000"/>
            </a:schemeClr>
          </a:solidFill>
        </p:spPr>
        <p:txBody>
          <a:bodyPr/>
          <a:lstStyle>
            <a:lvl1pPr>
              <a:buNone/>
              <a:defRPr b="1">
                <a:latin typeface="+mj-lt"/>
              </a:defRPr>
            </a:lvl1pPr>
            <a:lvl2pPr>
              <a:buNone/>
              <a:defRPr/>
            </a:lvl2pPr>
            <a:lvl3pPr>
              <a:buNone/>
              <a:defRPr/>
            </a:lvl3pPr>
            <a:lvl4pPr>
              <a:buNone/>
              <a:defRPr/>
            </a:lvl4pPr>
            <a:lvl5pPr>
              <a:buNone/>
              <a:defRPr/>
            </a:lvl5pPr>
          </a:lstStyle>
          <a:p>
            <a:pPr lvl="0"/>
            <a:r>
              <a:rPr lang="en-US"/>
              <a:t>2</a:t>
            </a:r>
          </a:p>
        </p:txBody>
      </p:sp>
      <p:sp>
        <p:nvSpPr>
          <p:cNvPr id="34" name="Text Placeholder 16">
            <a:extLst>
              <a:ext uri="{FF2B5EF4-FFF2-40B4-BE49-F238E27FC236}">
                <a16:creationId xmlns:a16="http://schemas.microsoft.com/office/drawing/2014/main" id="{B3754E98-D4E5-ADCE-7D66-560FAD1A6F43}"/>
              </a:ext>
            </a:extLst>
          </p:cNvPr>
          <p:cNvSpPr>
            <a:spLocks noGrp="1"/>
          </p:cNvSpPr>
          <p:nvPr>
            <p:ph type="body" sz="quarter" idx="48" hasCustomPrompt="1"/>
          </p:nvPr>
        </p:nvSpPr>
        <p:spPr>
          <a:xfrm>
            <a:off x="1558728" y="4618740"/>
            <a:ext cx="1816100" cy="249237"/>
          </a:xfrm>
        </p:spPr>
        <p:txBody>
          <a:bodyPr>
            <a:noAutofit/>
          </a:bodyPr>
          <a:lstStyle>
            <a:lvl1pPr>
              <a:buNone/>
              <a:defRPr sz="1400" b="1">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Heading</a:t>
            </a:r>
          </a:p>
        </p:txBody>
      </p:sp>
      <p:sp>
        <p:nvSpPr>
          <p:cNvPr id="35" name="Text Placeholder 19">
            <a:extLst>
              <a:ext uri="{FF2B5EF4-FFF2-40B4-BE49-F238E27FC236}">
                <a16:creationId xmlns:a16="http://schemas.microsoft.com/office/drawing/2014/main" id="{05AA7D8F-072E-9FD8-836B-DF3FFD5541A0}"/>
              </a:ext>
            </a:extLst>
          </p:cNvPr>
          <p:cNvSpPr>
            <a:spLocks noGrp="1"/>
          </p:cNvSpPr>
          <p:nvPr>
            <p:ph type="body" sz="quarter" idx="49"/>
          </p:nvPr>
        </p:nvSpPr>
        <p:spPr>
          <a:xfrm>
            <a:off x="1539678" y="4947352"/>
            <a:ext cx="1847850" cy="660400"/>
          </a:xfrm>
        </p:spPr>
        <p:txBody>
          <a:bodyPr>
            <a:noAutofit/>
          </a:bodyPr>
          <a:lstStyle>
            <a:lvl1pPr>
              <a:defRPr sz="1100"/>
            </a:lvl1pPr>
            <a:lvl2pPr>
              <a:defRPr sz="1100"/>
            </a:lvl2pPr>
            <a:lvl3pPr>
              <a:defRPr sz="1200"/>
            </a:lvl3pPr>
            <a:lvl4pPr>
              <a:defRPr sz="1200"/>
            </a:lvl4pPr>
            <a:lvl5pPr>
              <a:defRPr sz="1200"/>
            </a:lvl5pPr>
          </a:lstStyle>
          <a:p>
            <a:pPr lvl="0"/>
            <a:r>
              <a:rPr lang="en-US"/>
              <a:t>Click to edit Master text styles</a:t>
            </a:r>
          </a:p>
          <a:p>
            <a:pPr lvl="1"/>
            <a:r>
              <a:rPr lang="en-US"/>
              <a:t>Second level</a:t>
            </a:r>
          </a:p>
        </p:txBody>
      </p:sp>
      <p:sp>
        <p:nvSpPr>
          <p:cNvPr id="13" name="Text Placeholder 7">
            <a:extLst>
              <a:ext uri="{FF2B5EF4-FFF2-40B4-BE49-F238E27FC236}">
                <a16:creationId xmlns:a16="http://schemas.microsoft.com/office/drawing/2014/main" id="{BEA4BF57-8626-922A-9D51-3E8BDB3D0ABD}"/>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11824973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antt Char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E4BD-2900-E396-D2AC-1B5171B13876}"/>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4C30EF4C-1168-BAF0-CEDA-433337EFE4C1}"/>
              </a:ext>
            </a:extLst>
          </p:cNvPr>
          <p:cNvSpPr>
            <a:spLocks noGrp="1"/>
          </p:cNvSpPr>
          <p:nvPr>
            <p:ph type="ftr" sz="quarter" idx="10"/>
          </p:nvPr>
        </p:nvSpPr>
        <p:spPr/>
        <p:txBody>
          <a:bodyPr/>
          <a:lstStyle/>
          <a:p>
            <a:r>
              <a:rPr lang="en-US" dirty="0"/>
              <a:t>© 2026 Catena-X or a Catena-X affiliate company. All rights reserved.​</a:t>
            </a:r>
          </a:p>
        </p:txBody>
      </p:sp>
      <p:sp>
        <p:nvSpPr>
          <p:cNvPr id="4" name="Slide Number Placeholder 3">
            <a:extLst>
              <a:ext uri="{FF2B5EF4-FFF2-40B4-BE49-F238E27FC236}">
                <a16:creationId xmlns:a16="http://schemas.microsoft.com/office/drawing/2014/main" id="{AA3D0031-F3E4-A56A-41FE-48F78B2152DC}"/>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8B6791DE-3577-069A-1A14-6294D6DC107C}"/>
              </a:ext>
            </a:extLst>
          </p:cNvPr>
          <p:cNvSpPr>
            <a:spLocks noGrp="1"/>
          </p:cNvSpPr>
          <p:nvPr>
            <p:ph type="dt" sz="half" idx="12"/>
          </p:nvPr>
        </p:nvSpPr>
        <p:spPr/>
        <p:txBody>
          <a:bodyPr/>
          <a:lstStyle/>
          <a:p>
            <a:fld id="{B0F0EA92-2BAA-8D40-9A48-59953E6E8D93}" type="datetime5">
              <a:rPr lang="en-US" smtClean="0"/>
              <a:t>25-Aug-26</a:t>
            </a:fld>
            <a:endParaRPr lang="en-US" sz="800"/>
          </a:p>
        </p:txBody>
      </p:sp>
      <p:sp>
        <p:nvSpPr>
          <p:cNvPr id="8" name="Text Placeholder 7">
            <a:extLst>
              <a:ext uri="{FF2B5EF4-FFF2-40B4-BE49-F238E27FC236}">
                <a16:creationId xmlns:a16="http://schemas.microsoft.com/office/drawing/2014/main" id="{C4EE3685-E16D-D354-BEEA-BE612FFA1B28}"/>
              </a:ext>
            </a:extLst>
          </p:cNvPr>
          <p:cNvSpPr>
            <a:spLocks noGrp="1"/>
          </p:cNvSpPr>
          <p:nvPr>
            <p:ph type="body" sz="quarter" idx="32" hasCustomPrompt="1"/>
          </p:nvPr>
        </p:nvSpPr>
        <p:spPr>
          <a:xfrm>
            <a:off x="457200" y="218287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dirty="0"/>
              <a:t>Category 1</a:t>
            </a:r>
          </a:p>
        </p:txBody>
      </p:sp>
      <p:sp>
        <p:nvSpPr>
          <p:cNvPr id="9" name="Text Placeholder 7">
            <a:extLst>
              <a:ext uri="{FF2B5EF4-FFF2-40B4-BE49-F238E27FC236}">
                <a16:creationId xmlns:a16="http://schemas.microsoft.com/office/drawing/2014/main" id="{1F350C5B-2CCA-B3D2-CC42-9500F4B31C34}"/>
              </a:ext>
            </a:extLst>
          </p:cNvPr>
          <p:cNvSpPr>
            <a:spLocks noGrp="1"/>
          </p:cNvSpPr>
          <p:nvPr>
            <p:ph type="body" sz="quarter" idx="33" hasCustomPrompt="1"/>
          </p:nvPr>
        </p:nvSpPr>
        <p:spPr>
          <a:xfrm>
            <a:off x="457200" y="261769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Category 2</a:t>
            </a:r>
          </a:p>
        </p:txBody>
      </p:sp>
      <p:sp>
        <p:nvSpPr>
          <p:cNvPr id="10" name="Text Placeholder 7">
            <a:extLst>
              <a:ext uri="{FF2B5EF4-FFF2-40B4-BE49-F238E27FC236}">
                <a16:creationId xmlns:a16="http://schemas.microsoft.com/office/drawing/2014/main" id="{84A087F7-1B93-E07E-3EBE-317983BF1290}"/>
              </a:ext>
            </a:extLst>
          </p:cNvPr>
          <p:cNvSpPr>
            <a:spLocks noGrp="1"/>
          </p:cNvSpPr>
          <p:nvPr>
            <p:ph type="body" sz="quarter" idx="34" hasCustomPrompt="1"/>
          </p:nvPr>
        </p:nvSpPr>
        <p:spPr>
          <a:xfrm>
            <a:off x="457200" y="305251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Category 3</a:t>
            </a:r>
          </a:p>
        </p:txBody>
      </p:sp>
      <p:sp>
        <p:nvSpPr>
          <p:cNvPr id="11" name="Text Placeholder 7">
            <a:extLst>
              <a:ext uri="{FF2B5EF4-FFF2-40B4-BE49-F238E27FC236}">
                <a16:creationId xmlns:a16="http://schemas.microsoft.com/office/drawing/2014/main" id="{51FF2B67-BBBF-02AC-A817-E7BC3B08ACD1}"/>
              </a:ext>
            </a:extLst>
          </p:cNvPr>
          <p:cNvSpPr>
            <a:spLocks noGrp="1"/>
          </p:cNvSpPr>
          <p:nvPr>
            <p:ph type="body" sz="quarter" idx="35" hasCustomPrompt="1"/>
          </p:nvPr>
        </p:nvSpPr>
        <p:spPr>
          <a:xfrm>
            <a:off x="457200" y="348733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Category 4</a:t>
            </a:r>
          </a:p>
        </p:txBody>
      </p:sp>
      <p:sp>
        <p:nvSpPr>
          <p:cNvPr id="12" name="Text Placeholder 7">
            <a:extLst>
              <a:ext uri="{FF2B5EF4-FFF2-40B4-BE49-F238E27FC236}">
                <a16:creationId xmlns:a16="http://schemas.microsoft.com/office/drawing/2014/main" id="{BE3131F7-41A0-076F-06E9-2E27D4EF0C0E}"/>
              </a:ext>
            </a:extLst>
          </p:cNvPr>
          <p:cNvSpPr>
            <a:spLocks noGrp="1"/>
          </p:cNvSpPr>
          <p:nvPr>
            <p:ph type="body" sz="quarter" idx="36" hasCustomPrompt="1"/>
          </p:nvPr>
        </p:nvSpPr>
        <p:spPr>
          <a:xfrm>
            <a:off x="457200" y="392215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Category 5</a:t>
            </a:r>
          </a:p>
        </p:txBody>
      </p:sp>
      <p:sp>
        <p:nvSpPr>
          <p:cNvPr id="13" name="Text Placeholder 7">
            <a:extLst>
              <a:ext uri="{FF2B5EF4-FFF2-40B4-BE49-F238E27FC236}">
                <a16:creationId xmlns:a16="http://schemas.microsoft.com/office/drawing/2014/main" id="{62368139-6B8D-423D-F868-2A767126CFC3}"/>
              </a:ext>
            </a:extLst>
          </p:cNvPr>
          <p:cNvSpPr>
            <a:spLocks noGrp="1"/>
          </p:cNvSpPr>
          <p:nvPr>
            <p:ph type="body" sz="quarter" idx="37" hasCustomPrompt="1"/>
          </p:nvPr>
        </p:nvSpPr>
        <p:spPr>
          <a:xfrm>
            <a:off x="457200" y="435697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Category 6</a:t>
            </a:r>
          </a:p>
        </p:txBody>
      </p:sp>
      <p:sp>
        <p:nvSpPr>
          <p:cNvPr id="14" name="Text Placeholder 7">
            <a:extLst>
              <a:ext uri="{FF2B5EF4-FFF2-40B4-BE49-F238E27FC236}">
                <a16:creationId xmlns:a16="http://schemas.microsoft.com/office/drawing/2014/main" id="{9917CCEE-6F2F-5779-5D69-FF1A0A315942}"/>
              </a:ext>
            </a:extLst>
          </p:cNvPr>
          <p:cNvSpPr>
            <a:spLocks noGrp="1"/>
          </p:cNvSpPr>
          <p:nvPr>
            <p:ph type="body" sz="quarter" idx="38" hasCustomPrompt="1"/>
          </p:nvPr>
        </p:nvSpPr>
        <p:spPr>
          <a:xfrm>
            <a:off x="457200" y="479701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Category 7</a:t>
            </a:r>
          </a:p>
        </p:txBody>
      </p:sp>
      <p:sp>
        <p:nvSpPr>
          <p:cNvPr id="15" name="Text Placeholder 7">
            <a:extLst>
              <a:ext uri="{FF2B5EF4-FFF2-40B4-BE49-F238E27FC236}">
                <a16:creationId xmlns:a16="http://schemas.microsoft.com/office/drawing/2014/main" id="{FCD6802D-1505-0125-44AF-E172E967CE74}"/>
              </a:ext>
            </a:extLst>
          </p:cNvPr>
          <p:cNvSpPr>
            <a:spLocks noGrp="1"/>
          </p:cNvSpPr>
          <p:nvPr>
            <p:ph type="body" sz="quarter" idx="39" hasCustomPrompt="1"/>
          </p:nvPr>
        </p:nvSpPr>
        <p:spPr>
          <a:xfrm>
            <a:off x="457200" y="523705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Category 8</a:t>
            </a:r>
          </a:p>
        </p:txBody>
      </p:sp>
      <p:sp>
        <p:nvSpPr>
          <p:cNvPr id="16" name="Text Placeholder 7">
            <a:extLst>
              <a:ext uri="{FF2B5EF4-FFF2-40B4-BE49-F238E27FC236}">
                <a16:creationId xmlns:a16="http://schemas.microsoft.com/office/drawing/2014/main" id="{7EE38AEE-0BDC-5FB1-B350-4FC310482627}"/>
              </a:ext>
            </a:extLst>
          </p:cNvPr>
          <p:cNvSpPr>
            <a:spLocks noGrp="1"/>
          </p:cNvSpPr>
          <p:nvPr>
            <p:ph type="body" sz="quarter" idx="40" hasCustomPrompt="1"/>
          </p:nvPr>
        </p:nvSpPr>
        <p:spPr>
          <a:xfrm>
            <a:off x="457200" y="5671875"/>
            <a:ext cx="1633538" cy="342900"/>
          </a:xfrm>
          <a:solidFill>
            <a:schemeClr val="bg2"/>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Category 9</a:t>
            </a:r>
          </a:p>
        </p:txBody>
      </p:sp>
      <p:sp>
        <p:nvSpPr>
          <p:cNvPr id="18" name="Text Placeholder 7">
            <a:extLst>
              <a:ext uri="{FF2B5EF4-FFF2-40B4-BE49-F238E27FC236}">
                <a16:creationId xmlns:a16="http://schemas.microsoft.com/office/drawing/2014/main" id="{94B53A84-5C59-4DF8-DB66-D2F73F284347}"/>
              </a:ext>
            </a:extLst>
          </p:cNvPr>
          <p:cNvSpPr>
            <a:spLocks noGrp="1"/>
          </p:cNvSpPr>
          <p:nvPr>
            <p:ph type="body" sz="quarter" idx="42" hasCustomPrompt="1"/>
          </p:nvPr>
        </p:nvSpPr>
        <p:spPr>
          <a:xfrm>
            <a:off x="2090738" y="1485900"/>
            <a:ext cx="1633538" cy="342900"/>
          </a:xfrm>
          <a:solidFill>
            <a:schemeClr val="tx2"/>
          </a:solidFill>
        </p:spPr>
        <p:txBody>
          <a:bodyPr anchor="ctr">
            <a:noAutofit/>
          </a:bodyPr>
          <a:lstStyle>
            <a:lvl1pPr>
              <a:buNone/>
              <a:defRPr sz="1100">
                <a:solidFill>
                  <a:schemeClr val="bg1"/>
                </a:solidFill>
              </a:defRPr>
            </a:lvl1pPr>
            <a:lvl2pPr>
              <a:defRPr sz="1200"/>
            </a:lvl2pPr>
            <a:lvl3pPr>
              <a:defRPr sz="1200"/>
            </a:lvl3pPr>
            <a:lvl4pPr>
              <a:defRPr sz="1200"/>
            </a:lvl4pPr>
            <a:lvl5pPr>
              <a:defRPr sz="1200"/>
            </a:lvl5pPr>
          </a:lstStyle>
          <a:p>
            <a:pPr lvl="0"/>
            <a:r>
              <a:rPr lang="en-US" dirty="0"/>
              <a:t>Week No. 1</a:t>
            </a:r>
          </a:p>
        </p:txBody>
      </p:sp>
      <p:sp>
        <p:nvSpPr>
          <p:cNvPr id="19" name="Text Placeholder 7">
            <a:extLst>
              <a:ext uri="{FF2B5EF4-FFF2-40B4-BE49-F238E27FC236}">
                <a16:creationId xmlns:a16="http://schemas.microsoft.com/office/drawing/2014/main" id="{5D5F2F20-DFBF-8D3C-67FD-10BFD2C64323}"/>
              </a:ext>
            </a:extLst>
          </p:cNvPr>
          <p:cNvSpPr>
            <a:spLocks noGrp="1"/>
          </p:cNvSpPr>
          <p:nvPr>
            <p:ph type="body" sz="quarter" idx="43" hasCustomPrompt="1"/>
          </p:nvPr>
        </p:nvSpPr>
        <p:spPr>
          <a:xfrm>
            <a:off x="3823622" y="1485900"/>
            <a:ext cx="1633538" cy="342900"/>
          </a:xfrm>
          <a:solidFill>
            <a:schemeClr val="tx2"/>
          </a:solidFill>
        </p:spPr>
        <p:txBody>
          <a:bodyPr anchor="ctr">
            <a:noAutofit/>
          </a:bodyPr>
          <a:lstStyle>
            <a:lvl1pPr>
              <a:buNone/>
              <a:defRPr sz="1100">
                <a:solidFill>
                  <a:schemeClr val="bg1"/>
                </a:solidFill>
              </a:defRPr>
            </a:lvl1pPr>
            <a:lvl2pPr>
              <a:defRPr sz="1200"/>
            </a:lvl2pPr>
            <a:lvl3pPr>
              <a:defRPr sz="1200"/>
            </a:lvl3pPr>
            <a:lvl4pPr>
              <a:defRPr sz="1200"/>
            </a:lvl4pPr>
            <a:lvl5pPr>
              <a:defRPr sz="1200"/>
            </a:lvl5pPr>
          </a:lstStyle>
          <a:p>
            <a:pPr lvl="0"/>
            <a:r>
              <a:rPr lang="en-US"/>
              <a:t>Week No. 2</a:t>
            </a:r>
          </a:p>
        </p:txBody>
      </p:sp>
      <p:sp>
        <p:nvSpPr>
          <p:cNvPr id="20" name="Text Placeholder 7">
            <a:extLst>
              <a:ext uri="{FF2B5EF4-FFF2-40B4-BE49-F238E27FC236}">
                <a16:creationId xmlns:a16="http://schemas.microsoft.com/office/drawing/2014/main" id="{F3C2D2A1-55A7-5CCE-23CF-3BA774CB5EAC}"/>
              </a:ext>
            </a:extLst>
          </p:cNvPr>
          <p:cNvSpPr>
            <a:spLocks noGrp="1"/>
          </p:cNvSpPr>
          <p:nvPr>
            <p:ph type="body" sz="quarter" idx="44" hasCustomPrompt="1"/>
          </p:nvPr>
        </p:nvSpPr>
        <p:spPr>
          <a:xfrm>
            <a:off x="5556506" y="1485900"/>
            <a:ext cx="1633538" cy="342900"/>
          </a:xfrm>
          <a:solidFill>
            <a:schemeClr val="tx2"/>
          </a:solidFill>
        </p:spPr>
        <p:txBody>
          <a:bodyPr anchor="ctr">
            <a:noAutofit/>
          </a:bodyPr>
          <a:lstStyle>
            <a:lvl1pPr>
              <a:buNone/>
              <a:defRPr sz="1100">
                <a:solidFill>
                  <a:schemeClr val="bg1"/>
                </a:solidFill>
              </a:defRPr>
            </a:lvl1pPr>
            <a:lvl2pPr>
              <a:defRPr sz="1200"/>
            </a:lvl2pPr>
            <a:lvl3pPr>
              <a:defRPr sz="1200"/>
            </a:lvl3pPr>
            <a:lvl4pPr>
              <a:defRPr sz="1200"/>
            </a:lvl4pPr>
            <a:lvl5pPr>
              <a:defRPr sz="1200"/>
            </a:lvl5pPr>
          </a:lstStyle>
          <a:p>
            <a:pPr lvl="0"/>
            <a:r>
              <a:rPr lang="en-US"/>
              <a:t>Week No. 3</a:t>
            </a:r>
          </a:p>
        </p:txBody>
      </p:sp>
      <p:sp>
        <p:nvSpPr>
          <p:cNvPr id="21" name="Text Placeholder 7">
            <a:extLst>
              <a:ext uri="{FF2B5EF4-FFF2-40B4-BE49-F238E27FC236}">
                <a16:creationId xmlns:a16="http://schemas.microsoft.com/office/drawing/2014/main" id="{9DCA3334-A404-320D-EE6D-93BA14F13953}"/>
              </a:ext>
            </a:extLst>
          </p:cNvPr>
          <p:cNvSpPr>
            <a:spLocks noGrp="1"/>
          </p:cNvSpPr>
          <p:nvPr>
            <p:ph type="body" sz="quarter" idx="45" hasCustomPrompt="1"/>
          </p:nvPr>
        </p:nvSpPr>
        <p:spPr>
          <a:xfrm>
            <a:off x="7289390" y="1485900"/>
            <a:ext cx="1633538" cy="342900"/>
          </a:xfrm>
          <a:solidFill>
            <a:schemeClr val="tx2"/>
          </a:solidFill>
        </p:spPr>
        <p:txBody>
          <a:bodyPr anchor="ctr">
            <a:noAutofit/>
          </a:bodyPr>
          <a:lstStyle>
            <a:lvl1pPr>
              <a:buNone/>
              <a:defRPr sz="1100">
                <a:solidFill>
                  <a:schemeClr val="bg1"/>
                </a:solidFill>
              </a:defRPr>
            </a:lvl1pPr>
            <a:lvl2pPr>
              <a:defRPr sz="1200"/>
            </a:lvl2pPr>
            <a:lvl3pPr>
              <a:defRPr sz="1200"/>
            </a:lvl3pPr>
            <a:lvl4pPr>
              <a:defRPr sz="1200"/>
            </a:lvl4pPr>
            <a:lvl5pPr>
              <a:defRPr sz="1200"/>
            </a:lvl5pPr>
          </a:lstStyle>
          <a:p>
            <a:pPr lvl="0"/>
            <a:r>
              <a:rPr lang="en-US"/>
              <a:t>Week No. 4</a:t>
            </a:r>
          </a:p>
        </p:txBody>
      </p:sp>
      <p:sp>
        <p:nvSpPr>
          <p:cNvPr id="22" name="Text Placeholder 7">
            <a:extLst>
              <a:ext uri="{FF2B5EF4-FFF2-40B4-BE49-F238E27FC236}">
                <a16:creationId xmlns:a16="http://schemas.microsoft.com/office/drawing/2014/main" id="{78C0D0D2-9AED-4D6B-5073-C4F1EB5D89D0}"/>
              </a:ext>
            </a:extLst>
          </p:cNvPr>
          <p:cNvSpPr>
            <a:spLocks noGrp="1"/>
          </p:cNvSpPr>
          <p:nvPr>
            <p:ph type="body" sz="quarter" idx="46" hasCustomPrompt="1"/>
          </p:nvPr>
        </p:nvSpPr>
        <p:spPr>
          <a:xfrm>
            <a:off x="9022274" y="1485900"/>
            <a:ext cx="1633538" cy="342900"/>
          </a:xfrm>
          <a:solidFill>
            <a:schemeClr val="tx2"/>
          </a:solidFill>
        </p:spPr>
        <p:txBody>
          <a:bodyPr anchor="ctr">
            <a:noAutofit/>
          </a:bodyPr>
          <a:lstStyle>
            <a:lvl1pPr>
              <a:buNone/>
              <a:defRPr sz="1100">
                <a:solidFill>
                  <a:schemeClr val="bg1"/>
                </a:solidFill>
              </a:defRPr>
            </a:lvl1pPr>
            <a:lvl2pPr>
              <a:defRPr sz="1200"/>
            </a:lvl2pPr>
            <a:lvl3pPr>
              <a:defRPr sz="1200"/>
            </a:lvl3pPr>
            <a:lvl4pPr>
              <a:defRPr sz="1200"/>
            </a:lvl4pPr>
            <a:lvl5pPr>
              <a:defRPr sz="1200"/>
            </a:lvl5pPr>
          </a:lstStyle>
          <a:p>
            <a:pPr lvl="0"/>
            <a:r>
              <a:rPr lang="en-US"/>
              <a:t>Week No. 5</a:t>
            </a:r>
          </a:p>
        </p:txBody>
      </p:sp>
      <p:sp>
        <p:nvSpPr>
          <p:cNvPr id="23" name="Text Placeholder 7">
            <a:extLst>
              <a:ext uri="{FF2B5EF4-FFF2-40B4-BE49-F238E27FC236}">
                <a16:creationId xmlns:a16="http://schemas.microsoft.com/office/drawing/2014/main" id="{C5FF36D6-EC1F-4B1C-36A9-B77C1BF3EC8B}"/>
              </a:ext>
            </a:extLst>
          </p:cNvPr>
          <p:cNvSpPr>
            <a:spLocks noGrp="1"/>
          </p:cNvSpPr>
          <p:nvPr>
            <p:ph type="body" sz="quarter" idx="47" hasCustomPrompt="1"/>
          </p:nvPr>
        </p:nvSpPr>
        <p:spPr>
          <a:xfrm>
            <a:off x="2247632" y="2182875"/>
            <a:ext cx="3209527" cy="342900"/>
          </a:xfrm>
          <a:prstGeom prst="roundRect">
            <a:avLst>
              <a:gd name="adj" fmla="val 50000"/>
            </a:avLst>
          </a:prstGeom>
          <a:solidFill>
            <a:schemeClr val="tx2">
              <a:lumMod val="50000"/>
              <a:lumOff val="50000"/>
            </a:schemeClr>
          </a:solidFill>
        </p:spPr>
        <p:txBody>
          <a:bodyPr anchor="ctr">
            <a:noAutofit/>
          </a:bodyPr>
          <a:lstStyle>
            <a:lvl1pPr>
              <a:defRPr sz="1100"/>
            </a:lvl1pPr>
            <a:lvl2pPr>
              <a:defRPr sz="1200"/>
            </a:lvl2pPr>
            <a:lvl3pPr>
              <a:defRPr sz="1200"/>
            </a:lvl3pPr>
            <a:lvl4pPr>
              <a:defRPr sz="1200"/>
            </a:lvl4pPr>
            <a:lvl5pPr>
              <a:defRPr sz="1200"/>
            </a:lvl5pPr>
          </a:lstStyle>
          <a:p>
            <a:pPr lvl="0"/>
            <a:r>
              <a:rPr lang="en-US" dirty="0"/>
              <a:t>Added Information</a:t>
            </a:r>
          </a:p>
        </p:txBody>
      </p:sp>
      <p:sp>
        <p:nvSpPr>
          <p:cNvPr id="24" name="Text Placeholder 7">
            <a:extLst>
              <a:ext uri="{FF2B5EF4-FFF2-40B4-BE49-F238E27FC236}">
                <a16:creationId xmlns:a16="http://schemas.microsoft.com/office/drawing/2014/main" id="{9428B6DD-4C5B-C788-60D4-5CF5E4CA362E}"/>
              </a:ext>
            </a:extLst>
          </p:cNvPr>
          <p:cNvSpPr>
            <a:spLocks noGrp="1"/>
          </p:cNvSpPr>
          <p:nvPr>
            <p:ph type="body" sz="quarter" idx="48" hasCustomPrompt="1"/>
          </p:nvPr>
        </p:nvSpPr>
        <p:spPr>
          <a:xfrm>
            <a:off x="2886473" y="2617695"/>
            <a:ext cx="3209527" cy="342900"/>
          </a:xfrm>
          <a:prstGeom prst="roundRect">
            <a:avLst>
              <a:gd name="adj" fmla="val 50000"/>
            </a:avLst>
          </a:prstGeom>
          <a:solidFill>
            <a:schemeClr val="tx2">
              <a:lumMod val="50000"/>
              <a:lumOff val="50000"/>
            </a:schemeClr>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Added Information</a:t>
            </a:r>
          </a:p>
        </p:txBody>
      </p:sp>
      <p:sp>
        <p:nvSpPr>
          <p:cNvPr id="25" name="Text Placeholder 7">
            <a:extLst>
              <a:ext uri="{FF2B5EF4-FFF2-40B4-BE49-F238E27FC236}">
                <a16:creationId xmlns:a16="http://schemas.microsoft.com/office/drawing/2014/main" id="{BEA24CA3-77BB-4491-CE45-FBE5D08FD94B}"/>
              </a:ext>
            </a:extLst>
          </p:cNvPr>
          <p:cNvSpPr>
            <a:spLocks noGrp="1"/>
          </p:cNvSpPr>
          <p:nvPr>
            <p:ph type="body" sz="quarter" idx="49" hasCustomPrompt="1"/>
          </p:nvPr>
        </p:nvSpPr>
        <p:spPr>
          <a:xfrm>
            <a:off x="3506730" y="3052035"/>
            <a:ext cx="3209527" cy="342900"/>
          </a:xfrm>
          <a:prstGeom prst="roundRect">
            <a:avLst>
              <a:gd name="adj" fmla="val 50000"/>
            </a:avLst>
          </a:prstGeom>
          <a:solidFill>
            <a:schemeClr val="tx2">
              <a:lumMod val="50000"/>
              <a:lumOff val="50000"/>
            </a:schemeClr>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Added Information</a:t>
            </a:r>
          </a:p>
        </p:txBody>
      </p:sp>
      <p:sp>
        <p:nvSpPr>
          <p:cNvPr id="26" name="Text Placeholder 7">
            <a:extLst>
              <a:ext uri="{FF2B5EF4-FFF2-40B4-BE49-F238E27FC236}">
                <a16:creationId xmlns:a16="http://schemas.microsoft.com/office/drawing/2014/main" id="{7DA1CB26-432B-F32F-7F34-AAA9BC842684}"/>
              </a:ext>
            </a:extLst>
          </p:cNvPr>
          <p:cNvSpPr>
            <a:spLocks noGrp="1"/>
          </p:cNvSpPr>
          <p:nvPr>
            <p:ph type="body" sz="quarter" idx="50" hasCustomPrompt="1"/>
          </p:nvPr>
        </p:nvSpPr>
        <p:spPr>
          <a:xfrm>
            <a:off x="2346979" y="3489946"/>
            <a:ext cx="3209527" cy="342900"/>
          </a:xfrm>
          <a:prstGeom prst="roundRect">
            <a:avLst>
              <a:gd name="adj" fmla="val 50000"/>
            </a:avLst>
          </a:prstGeom>
          <a:solidFill>
            <a:schemeClr val="tx2">
              <a:lumMod val="50000"/>
              <a:lumOff val="50000"/>
            </a:schemeClr>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Added Information</a:t>
            </a:r>
          </a:p>
        </p:txBody>
      </p:sp>
      <p:sp>
        <p:nvSpPr>
          <p:cNvPr id="27" name="Text Placeholder 7">
            <a:extLst>
              <a:ext uri="{FF2B5EF4-FFF2-40B4-BE49-F238E27FC236}">
                <a16:creationId xmlns:a16="http://schemas.microsoft.com/office/drawing/2014/main" id="{98DEB5AB-A9E4-0C1A-FFAE-A9ACCAEAF2E4}"/>
              </a:ext>
            </a:extLst>
          </p:cNvPr>
          <p:cNvSpPr>
            <a:spLocks noGrp="1"/>
          </p:cNvSpPr>
          <p:nvPr>
            <p:ph type="body" sz="quarter" idx="51" hasCustomPrompt="1"/>
          </p:nvPr>
        </p:nvSpPr>
        <p:spPr>
          <a:xfrm>
            <a:off x="5457159" y="3922155"/>
            <a:ext cx="3209527" cy="342900"/>
          </a:xfrm>
          <a:prstGeom prst="roundRect">
            <a:avLst>
              <a:gd name="adj" fmla="val 50000"/>
            </a:avLst>
          </a:prstGeom>
          <a:solidFill>
            <a:schemeClr val="accent1"/>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Added Information</a:t>
            </a:r>
          </a:p>
        </p:txBody>
      </p:sp>
      <p:sp>
        <p:nvSpPr>
          <p:cNvPr id="28" name="Text Placeholder 7">
            <a:extLst>
              <a:ext uri="{FF2B5EF4-FFF2-40B4-BE49-F238E27FC236}">
                <a16:creationId xmlns:a16="http://schemas.microsoft.com/office/drawing/2014/main" id="{EB83E48B-E7AA-8232-D825-02B6C35F1913}"/>
              </a:ext>
            </a:extLst>
          </p:cNvPr>
          <p:cNvSpPr>
            <a:spLocks noGrp="1"/>
          </p:cNvSpPr>
          <p:nvPr>
            <p:ph type="body" sz="quarter" idx="52" hasCustomPrompt="1"/>
          </p:nvPr>
        </p:nvSpPr>
        <p:spPr>
          <a:xfrm>
            <a:off x="6582574" y="4356975"/>
            <a:ext cx="3209527" cy="342900"/>
          </a:xfrm>
          <a:prstGeom prst="roundRect">
            <a:avLst>
              <a:gd name="adj" fmla="val 50000"/>
            </a:avLst>
          </a:prstGeom>
          <a:solidFill>
            <a:schemeClr val="tx2">
              <a:lumMod val="50000"/>
              <a:lumOff val="50000"/>
            </a:schemeClr>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Added Information</a:t>
            </a:r>
          </a:p>
        </p:txBody>
      </p:sp>
      <p:sp>
        <p:nvSpPr>
          <p:cNvPr id="29" name="Text Placeholder 7">
            <a:extLst>
              <a:ext uri="{FF2B5EF4-FFF2-40B4-BE49-F238E27FC236}">
                <a16:creationId xmlns:a16="http://schemas.microsoft.com/office/drawing/2014/main" id="{FBC3225B-7D42-7B40-9465-77B7B62DD0C4}"/>
              </a:ext>
            </a:extLst>
          </p:cNvPr>
          <p:cNvSpPr>
            <a:spLocks noGrp="1"/>
          </p:cNvSpPr>
          <p:nvPr>
            <p:ph type="body" sz="quarter" idx="53" hasCustomPrompt="1"/>
          </p:nvPr>
        </p:nvSpPr>
        <p:spPr>
          <a:xfrm>
            <a:off x="6096000" y="4797015"/>
            <a:ext cx="3209527" cy="342900"/>
          </a:xfrm>
          <a:prstGeom prst="roundRect">
            <a:avLst>
              <a:gd name="adj" fmla="val 50000"/>
            </a:avLst>
          </a:prstGeom>
          <a:solidFill>
            <a:schemeClr val="tx2">
              <a:lumMod val="50000"/>
              <a:lumOff val="50000"/>
            </a:schemeClr>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Added Information</a:t>
            </a:r>
          </a:p>
        </p:txBody>
      </p:sp>
      <p:sp>
        <p:nvSpPr>
          <p:cNvPr id="30" name="Text Placeholder 7">
            <a:extLst>
              <a:ext uri="{FF2B5EF4-FFF2-40B4-BE49-F238E27FC236}">
                <a16:creationId xmlns:a16="http://schemas.microsoft.com/office/drawing/2014/main" id="{A7847415-4A8B-F381-40C3-C85975519339}"/>
              </a:ext>
            </a:extLst>
          </p:cNvPr>
          <p:cNvSpPr>
            <a:spLocks noGrp="1"/>
          </p:cNvSpPr>
          <p:nvPr>
            <p:ph type="body" sz="quarter" idx="54" hasCustomPrompt="1"/>
          </p:nvPr>
        </p:nvSpPr>
        <p:spPr>
          <a:xfrm>
            <a:off x="7202601" y="5231835"/>
            <a:ext cx="3209527" cy="342900"/>
          </a:xfrm>
          <a:prstGeom prst="roundRect">
            <a:avLst>
              <a:gd name="adj" fmla="val 50000"/>
            </a:avLst>
          </a:prstGeom>
          <a:solidFill>
            <a:schemeClr val="tx2">
              <a:lumMod val="50000"/>
              <a:lumOff val="50000"/>
            </a:schemeClr>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Added Information</a:t>
            </a:r>
          </a:p>
        </p:txBody>
      </p:sp>
      <p:sp>
        <p:nvSpPr>
          <p:cNvPr id="31" name="Text Placeholder 7">
            <a:extLst>
              <a:ext uri="{FF2B5EF4-FFF2-40B4-BE49-F238E27FC236}">
                <a16:creationId xmlns:a16="http://schemas.microsoft.com/office/drawing/2014/main" id="{597FF953-F28D-82DC-36B7-26FC245E82C8}"/>
              </a:ext>
            </a:extLst>
          </p:cNvPr>
          <p:cNvSpPr>
            <a:spLocks noGrp="1"/>
          </p:cNvSpPr>
          <p:nvPr>
            <p:ph type="body" sz="quarter" idx="55" hasCustomPrompt="1"/>
          </p:nvPr>
        </p:nvSpPr>
        <p:spPr>
          <a:xfrm>
            <a:off x="7554294" y="5666175"/>
            <a:ext cx="3209527" cy="342900"/>
          </a:xfrm>
          <a:prstGeom prst="roundRect">
            <a:avLst>
              <a:gd name="adj" fmla="val 50000"/>
            </a:avLst>
          </a:prstGeom>
          <a:solidFill>
            <a:schemeClr val="tx2">
              <a:lumMod val="50000"/>
              <a:lumOff val="50000"/>
            </a:schemeClr>
          </a:solidFill>
        </p:spPr>
        <p:txBody>
          <a:bodyPr anchor="ctr">
            <a:noAutofit/>
          </a:bodyPr>
          <a:lstStyle>
            <a:lvl1pPr>
              <a:defRPr sz="1100"/>
            </a:lvl1pPr>
            <a:lvl2pPr>
              <a:defRPr sz="1200"/>
            </a:lvl2pPr>
            <a:lvl3pPr>
              <a:defRPr sz="1200"/>
            </a:lvl3pPr>
            <a:lvl4pPr>
              <a:defRPr sz="1200"/>
            </a:lvl4pPr>
            <a:lvl5pPr>
              <a:defRPr sz="1200"/>
            </a:lvl5pPr>
          </a:lstStyle>
          <a:p>
            <a:pPr lvl="0"/>
            <a:r>
              <a:rPr lang="en-US"/>
              <a:t>Added Information</a:t>
            </a:r>
          </a:p>
        </p:txBody>
      </p:sp>
      <p:sp>
        <p:nvSpPr>
          <p:cNvPr id="7" name="Text Placeholder 7">
            <a:extLst>
              <a:ext uri="{FF2B5EF4-FFF2-40B4-BE49-F238E27FC236}">
                <a16:creationId xmlns:a16="http://schemas.microsoft.com/office/drawing/2014/main" id="{20D75059-B0E0-9CC4-A76A-C7CD2A5FBB5B}"/>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923381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antt Char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E4BD-2900-E396-D2AC-1B5171B13876}"/>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4C30EF4C-1168-BAF0-CEDA-433337EFE4C1}"/>
              </a:ext>
            </a:extLst>
          </p:cNvPr>
          <p:cNvSpPr>
            <a:spLocks noGrp="1"/>
          </p:cNvSpPr>
          <p:nvPr>
            <p:ph type="ftr" sz="quarter" idx="10"/>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AA3D0031-F3E4-A56A-41FE-48F78B2152DC}"/>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8B6791DE-3577-069A-1A14-6294D6DC107C}"/>
              </a:ext>
            </a:extLst>
          </p:cNvPr>
          <p:cNvSpPr>
            <a:spLocks noGrp="1"/>
          </p:cNvSpPr>
          <p:nvPr>
            <p:ph type="dt" sz="half" idx="12"/>
          </p:nvPr>
        </p:nvSpPr>
        <p:spPr/>
        <p:txBody>
          <a:bodyPr/>
          <a:lstStyle/>
          <a:p>
            <a:fld id="{949C1046-C5C6-1448-8896-B578ECD80876}" type="datetime5">
              <a:rPr lang="en-US" smtClean="0"/>
              <a:t>25-Aug-26</a:t>
            </a:fld>
            <a:endParaRPr lang="en-US" sz="800"/>
          </a:p>
        </p:txBody>
      </p:sp>
      <p:sp>
        <p:nvSpPr>
          <p:cNvPr id="8" name="Text Placeholder 7">
            <a:extLst>
              <a:ext uri="{FF2B5EF4-FFF2-40B4-BE49-F238E27FC236}">
                <a16:creationId xmlns:a16="http://schemas.microsoft.com/office/drawing/2014/main" id="{C4EE3685-E16D-D354-BEEA-BE612FFA1B28}"/>
              </a:ext>
            </a:extLst>
          </p:cNvPr>
          <p:cNvSpPr>
            <a:spLocks noGrp="1"/>
          </p:cNvSpPr>
          <p:nvPr>
            <p:ph type="body" sz="quarter" idx="32" hasCustomPrompt="1"/>
          </p:nvPr>
        </p:nvSpPr>
        <p:spPr>
          <a:xfrm>
            <a:off x="457200" y="218287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1</a:t>
            </a:r>
          </a:p>
        </p:txBody>
      </p:sp>
      <p:sp>
        <p:nvSpPr>
          <p:cNvPr id="9" name="Text Placeholder 7">
            <a:extLst>
              <a:ext uri="{FF2B5EF4-FFF2-40B4-BE49-F238E27FC236}">
                <a16:creationId xmlns:a16="http://schemas.microsoft.com/office/drawing/2014/main" id="{1F350C5B-2CCA-B3D2-CC42-9500F4B31C34}"/>
              </a:ext>
            </a:extLst>
          </p:cNvPr>
          <p:cNvSpPr>
            <a:spLocks noGrp="1"/>
          </p:cNvSpPr>
          <p:nvPr>
            <p:ph type="body" sz="quarter" idx="33" hasCustomPrompt="1"/>
          </p:nvPr>
        </p:nvSpPr>
        <p:spPr>
          <a:xfrm>
            <a:off x="457200" y="261769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2</a:t>
            </a:r>
          </a:p>
        </p:txBody>
      </p:sp>
      <p:sp>
        <p:nvSpPr>
          <p:cNvPr id="10" name="Text Placeholder 7">
            <a:extLst>
              <a:ext uri="{FF2B5EF4-FFF2-40B4-BE49-F238E27FC236}">
                <a16:creationId xmlns:a16="http://schemas.microsoft.com/office/drawing/2014/main" id="{84A087F7-1B93-E07E-3EBE-317983BF1290}"/>
              </a:ext>
            </a:extLst>
          </p:cNvPr>
          <p:cNvSpPr>
            <a:spLocks noGrp="1"/>
          </p:cNvSpPr>
          <p:nvPr>
            <p:ph type="body" sz="quarter" idx="34" hasCustomPrompt="1"/>
          </p:nvPr>
        </p:nvSpPr>
        <p:spPr>
          <a:xfrm>
            <a:off x="457200" y="305251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3</a:t>
            </a:r>
          </a:p>
        </p:txBody>
      </p:sp>
      <p:sp>
        <p:nvSpPr>
          <p:cNvPr id="11" name="Text Placeholder 7">
            <a:extLst>
              <a:ext uri="{FF2B5EF4-FFF2-40B4-BE49-F238E27FC236}">
                <a16:creationId xmlns:a16="http://schemas.microsoft.com/office/drawing/2014/main" id="{51FF2B67-BBBF-02AC-A817-E7BC3B08ACD1}"/>
              </a:ext>
            </a:extLst>
          </p:cNvPr>
          <p:cNvSpPr>
            <a:spLocks noGrp="1"/>
          </p:cNvSpPr>
          <p:nvPr>
            <p:ph type="body" sz="quarter" idx="35" hasCustomPrompt="1"/>
          </p:nvPr>
        </p:nvSpPr>
        <p:spPr>
          <a:xfrm>
            <a:off x="457200" y="348733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4</a:t>
            </a:r>
          </a:p>
        </p:txBody>
      </p:sp>
      <p:sp>
        <p:nvSpPr>
          <p:cNvPr id="12" name="Text Placeholder 7">
            <a:extLst>
              <a:ext uri="{FF2B5EF4-FFF2-40B4-BE49-F238E27FC236}">
                <a16:creationId xmlns:a16="http://schemas.microsoft.com/office/drawing/2014/main" id="{BE3131F7-41A0-076F-06E9-2E27D4EF0C0E}"/>
              </a:ext>
            </a:extLst>
          </p:cNvPr>
          <p:cNvSpPr>
            <a:spLocks noGrp="1"/>
          </p:cNvSpPr>
          <p:nvPr>
            <p:ph type="body" sz="quarter" idx="36" hasCustomPrompt="1"/>
          </p:nvPr>
        </p:nvSpPr>
        <p:spPr>
          <a:xfrm>
            <a:off x="457200" y="392215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5</a:t>
            </a:r>
          </a:p>
        </p:txBody>
      </p:sp>
      <p:sp>
        <p:nvSpPr>
          <p:cNvPr id="13" name="Text Placeholder 7">
            <a:extLst>
              <a:ext uri="{FF2B5EF4-FFF2-40B4-BE49-F238E27FC236}">
                <a16:creationId xmlns:a16="http://schemas.microsoft.com/office/drawing/2014/main" id="{62368139-6B8D-423D-F868-2A767126CFC3}"/>
              </a:ext>
            </a:extLst>
          </p:cNvPr>
          <p:cNvSpPr>
            <a:spLocks noGrp="1"/>
          </p:cNvSpPr>
          <p:nvPr>
            <p:ph type="body" sz="quarter" idx="37" hasCustomPrompt="1"/>
          </p:nvPr>
        </p:nvSpPr>
        <p:spPr>
          <a:xfrm>
            <a:off x="457200" y="435697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6</a:t>
            </a:r>
          </a:p>
        </p:txBody>
      </p:sp>
      <p:sp>
        <p:nvSpPr>
          <p:cNvPr id="14" name="Text Placeholder 7">
            <a:extLst>
              <a:ext uri="{FF2B5EF4-FFF2-40B4-BE49-F238E27FC236}">
                <a16:creationId xmlns:a16="http://schemas.microsoft.com/office/drawing/2014/main" id="{9917CCEE-6F2F-5779-5D69-FF1A0A315942}"/>
              </a:ext>
            </a:extLst>
          </p:cNvPr>
          <p:cNvSpPr>
            <a:spLocks noGrp="1"/>
          </p:cNvSpPr>
          <p:nvPr>
            <p:ph type="body" sz="quarter" idx="38" hasCustomPrompt="1"/>
          </p:nvPr>
        </p:nvSpPr>
        <p:spPr>
          <a:xfrm>
            <a:off x="457200" y="479701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7</a:t>
            </a:r>
          </a:p>
        </p:txBody>
      </p:sp>
      <p:sp>
        <p:nvSpPr>
          <p:cNvPr id="15" name="Text Placeholder 7">
            <a:extLst>
              <a:ext uri="{FF2B5EF4-FFF2-40B4-BE49-F238E27FC236}">
                <a16:creationId xmlns:a16="http://schemas.microsoft.com/office/drawing/2014/main" id="{FCD6802D-1505-0125-44AF-E172E967CE74}"/>
              </a:ext>
            </a:extLst>
          </p:cNvPr>
          <p:cNvSpPr>
            <a:spLocks noGrp="1"/>
          </p:cNvSpPr>
          <p:nvPr>
            <p:ph type="body" sz="quarter" idx="39" hasCustomPrompt="1"/>
          </p:nvPr>
        </p:nvSpPr>
        <p:spPr>
          <a:xfrm>
            <a:off x="457200" y="523705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8</a:t>
            </a:r>
          </a:p>
        </p:txBody>
      </p:sp>
      <p:sp>
        <p:nvSpPr>
          <p:cNvPr id="16" name="Text Placeholder 7">
            <a:extLst>
              <a:ext uri="{FF2B5EF4-FFF2-40B4-BE49-F238E27FC236}">
                <a16:creationId xmlns:a16="http://schemas.microsoft.com/office/drawing/2014/main" id="{7EE38AEE-0BDC-5FB1-B350-4FC310482627}"/>
              </a:ext>
            </a:extLst>
          </p:cNvPr>
          <p:cNvSpPr>
            <a:spLocks noGrp="1"/>
          </p:cNvSpPr>
          <p:nvPr>
            <p:ph type="body" sz="quarter" idx="40" hasCustomPrompt="1"/>
          </p:nvPr>
        </p:nvSpPr>
        <p:spPr>
          <a:xfrm>
            <a:off x="457200" y="5671875"/>
            <a:ext cx="1633538" cy="342900"/>
          </a:xfrm>
          <a:solidFill>
            <a:schemeClr val="bg2"/>
          </a:solidFill>
        </p:spPr>
        <p:txBody>
          <a:bodyPr anchor="ctr">
            <a:noAutofit/>
          </a:bodyPr>
          <a:lstStyle>
            <a:lvl1pPr>
              <a:defRPr sz="1200"/>
            </a:lvl1pPr>
            <a:lvl2pPr>
              <a:defRPr sz="1200"/>
            </a:lvl2pPr>
            <a:lvl3pPr>
              <a:defRPr sz="1200"/>
            </a:lvl3pPr>
            <a:lvl4pPr>
              <a:defRPr sz="1200"/>
            </a:lvl4pPr>
            <a:lvl5pPr>
              <a:defRPr sz="1200"/>
            </a:lvl5pPr>
          </a:lstStyle>
          <a:p>
            <a:pPr lvl="0"/>
            <a:r>
              <a:rPr lang="en-US"/>
              <a:t>Category 9</a:t>
            </a:r>
          </a:p>
        </p:txBody>
      </p:sp>
      <p:sp>
        <p:nvSpPr>
          <p:cNvPr id="18" name="Text Placeholder 7">
            <a:extLst>
              <a:ext uri="{FF2B5EF4-FFF2-40B4-BE49-F238E27FC236}">
                <a16:creationId xmlns:a16="http://schemas.microsoft.com/office/drawing/2014/main" id="{94B53A84-5C59-4DF8-DB66-D2F73F284347}"/>
              </a:ext>
            </a:extLst>
          </p:cNvPr>
          <p:cNvSpPr>
            <a:spLocks noGrp="1"/>
          </p:cNvSpPr>
          <p:nvPr>
            <p:ph type="body" sz="quarter" idx="42" hasCustomPrompt="1"/>
          </p:nvPr>
        </p:nvSpPr>
        <p:spPr>
          <a:xfrm>
            <a:off x="2090738"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a:t>
            </a:r>
          </a:p>
        </p:txBody>
      </p:sp>
      <p:sp>
        <p:nvSpPr>
          <p:cNvPr id="7" name="Text Placeholder 7">
            <a:extLst>
              <a:ext uri="{FF2B5EF4-FFF2-40B4-BE49-F238E27FC236}">
                <a16:creationId xmlns:a16="http://schemas.microsoft.com/office/drawing/2014/main" id="{8C363D71-33A1-78EE-1126-F59CCED01D41}"/>
              </a:ext>
            </a:extLst>
          </p:cNvPr>
          <p:cNvSpPr>
            <a:spLocks noGrp="1"/>
          </p:cNvSpPr>
          <p:nvPr>
            <p:ph type="body" sz="quarter" idx="57" hasCustomPrompt="1"/>
          </p:nvPr>
        </p:nvSpPr>
        <p:spPr>
          <a:xfrm>
            <a:off x="2476917"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2</a:t>
            </a:r>
          </a:p>
        </p:txBody>
      </p:sp>
      <p:sp>
        <p:nvSpPr>
          <p:cNvPr id="33" name="Text Placeholder 7">
            <a:extLst>
              <a:ext uri="{FF2B5EF4-FFF2-40B4-BE49-F238E27FC236}">
                <a16:creationId xmlns:a16="http://schemas.microsoft.com/office/drawing/2014/main" id="{59722C3B-04DE-1EFD-6CC3-562746AC05DC}"/>
              </a:ext>
            </a:extLst>
          </p:cNvPr>
          <p:cNvSpPr>
            <a:spLocks noGrp="1"/>
          </p:cNvSpPr>
          <p:nvPr>
            <p:ph type="body" sz="quarter" idx="58" hasCustomPrompt="1"/>
          </p:nvPr>
        </p:nvSpPr>
        <p:spPr>
          <a:xfrm>
            <a:off x="2863096"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3</a:t>
            </a:r>
          </a:p>
        </p:txBody>
      </p:sp>
      <p:sp>
        <p:nvSpPr>
          <p:cNvPr id="34" name="Text Placeholder 7">
            <a:extLst>
              <a:ext uri="{FF2B5EF4-FFF2-40B4-BE49-F238E27FC236}">
                <a16:creationId xmlns:a16="http://schemas.microsoft.com/office/drawing/2014/main" id="{2B66B1BD-BEF5-2871-E5A9-32DB2EDDD508}"/>
              </a:ext>
            </a:extLst>
          </p:cNvPr>
          <p:cNvSpPr>
            <a:spLocks noGrp="1"/>
          </p:cNvSpPr>
          <p:nvPr>
            <p:ph type="body" sz="quarter" idx="59" hasCustomPrompt="1"/>
          </p:nvPr>
        </p:nvSpPr>
        <p:spPr>
          <a:xfrm>
            <a:off x="3249275"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4</a:t>
            </a:r>
          </a:p>
        </p:txBody>
      </p:sp>
      <p:sp>
        <p:nvSpPr>
          <p:cNvPr id="35" name="Text Placeholder 7">
            <a:extLst>
              <a:ext uri="{FF2B5EF4-FFF2-40B4-BE49-F238E27FC236}">
                <a16:creationId xmlns:a16="http://schemas.microsoft.com/office/drawing/2014/main" id="{0A8BF942-5E07-7E65-CE26-E111144C9746}"/>
              </a:ext>
            </a:extLst>
          </p:cNvPr>
          <p:cNvSpPr>
            <a:spLocks noGrp="1"/>
          </p:cNvSpPr>
          <p:nvPr>
            <p:ph type="body" sz="quarter" idx="60" hasCustomPrompt="1"/>
          </p:nvPr>
        </p:nvSpPr>
        <p:spPr>
          <a:xfrm>
            <a:off x="3635454"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5</a:t>
            </a:r>
          </a:p>
        </p:txBody>
      </p:sp>
      <p:sp>
        <p:nvSpPr>
          <p:cNvPr id="36" name="Text Placeholder 7">
            <a:extLst>
              <a:ext uri="{FF2B5EF4-FFF2-40B4-BE49-F238E27FC236}">
                <a16:creationId xmlns:a16="http://schemas.microsoft.com/office/drawing/2014/main" id="{D85F37C6-8F1E-01F0-8C90-D7F2EDD63B9D}"/>
              </a:ext>
            </a:extLst>
          </p:cNvPr>
          <p:cNvSpPr>
            <a:spLocks noGrp="1"/>
          </p:cNvSpPr>
          <p:nvPr>
            <p:ph type="body" sz="quarter" idx="61" hasCustomPrompt="1"/>
          </p:nvPr>
        </p:nvSpPr>
        <p:spPr>
          <a:xfrm>
            <a:off x="4021633"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6</a:t>
            </a:r>
          </a:p>
        </p:txBody>
      </p:sp>
      <p:sp>
        <p:nvSpPr>
          <p:cNvPr id="37" name="Text Placeholder 7">
            <a:extLst>
              <a:ext uri="{FF2B5EF4-FFF2-40B4-BE49-F238E27FC236}">
                <a16:creationId xmlns:a16="http://schemas.microsoft.com/office/drawing/2014/main" id="{4B90598D-36B9-2CD5-E342-78D2F7E21D81}"/>
              </a:ext>
            </a:extLst>
          </p:cNvPr>
          <p:cNvSpPr>
            <a:spLocks noGrp="1"/>
          </p:cNvSpPr>
          <p:nvPr>
            <p:ph type="body" sz="quarter" idx="62" hasCustomPrompt="1"/>
          </p:nvPr>
        </p:nvSpPr>
        <p:spPr>
          <a:xfrm>
            <a:off x="440781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7</a:t>
            </a:r>
          </a:p>
        </p:txBody>
      </p:sp>
      <p:sp>
        <p:nvSpPr>
          <p:cNvPr id="38" name="Text Placeholder 7">
            <a:extLst>
              <a:ext uri="{FF2B5EF4-FFF2-40B4-BE49-F238E27FC236}">
                <a16:creationId xmlns:a16="http://schemas.microsoft.com/office/drawing/2014/main" id="{42DDF90C-14D2-AB63-CEC9-FB54DB4FE478}"/>
              </a:ext>
            </a:extLst>
          </p:cNvPr>
          <p:cNvSpPr>
            <a:spLocks noGrp="1"/>
          </p:cNvSpPr>
          <p:nvPr>
            <p:ph type="body" sz="quarter" idx="63" hasCustomPrompt="1"/>
          </p:nvPr>
        </p:nvSpPr>
        <p:spPr>
          <a:xfrm>
            <a:off x="4793991"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8</a:t>
            </a:r>
          </a:p>
        </p:txBody>
      </p:sp>
      <p:sp>
        <p:nvSpPr>
          <p:cNvPr id="39" name="Text Placeholder 7">
            <a:extLst>
              <a:ext uri="{FF2B5EF4-FFF2-40B4-BE49-F238E27FC236}">
                <a16:creationId xmlns:a16="http://schemas.microsoft.com/office/drawing/2014/main" id="{D3340A18-3394-7C59-7C41-14DCCEA83A80}"/>
              </a:ext>
            </a:extLst>
          </p:cNvPr>
          <p:cNvSpPr>
            <a:spLocks noGrp="1"/>
          </p:cNvSpPr>
          <p:nvPr>
            <p:ph type="body" sz="quarter" idx="64" hasCustomPrompt="1"/>
          </p:nvPr>
        </p:nvSpPr>
        <p:spPr>
          <a:xfrm>
            <a:off x="5180170"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9</a:t>
            </a:r>
          </a:p>
        </p:txBody>
      </p:sp>
      <p:sp>
        <p:nvSpPr>
          <p:cNvPr id="40" name="Text Placeholder 7">
            <a:extLst>
              <a:ext uri="{FF2B5EF4-FFF2-40B4-BE49-F238E27FC236}">
                <a16:creationId xmlns:a16="http://schemas.microsoft.com/office/drawing/2014/main" id="{31121706-8EDC-4C14-539C-BFE1EE54C53C}"/>
              </a:ext>
            </a:extLst>
          </p:cNvPr>
          <p:cNvSpPr>
            <a:spLocks noGrp="1"/>
          </p:cNvSpPr>
          <p:nvPr>
            <p:ph type="body" sz="quarter" idx="65" hasCustomPrompt="1"/>
          </p:nvPr>
        </p:nvSpPr>
        <p:spPr>
          <a:xfrm>
            <a:off x="5566349"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10</a:t>
            </a:r>
          </a:p>
        </p:txBody>
      </p:sp>
      <p:sp>
        <p:nvSpPr>
          <p:cNvPr id="41" name="Text Placeholder 7">
            <a:extLst>
              <a:ext uri="{FF2B5EF4-FFF2-40B4-BE49-F238E27FC236}">
                <a16:creationId xmlns:a16="http://schemas.microsoft.com/office/drawing/2014/main" id="{DDB495BE-165C-E01A-EEEC-A225E79FF011}"/>
              </a:ext>
            </a:extLst>
          </p:cNvPr>
          <p:cNvSpPr>
            <a:spLocks noGrp="1"/>
          </p:cNvSpPr>
          <p:nvPr>
            <p:ph type="body" sz="quarter" idx="66" hasCustomPrompt="1"/>
          </p:nvPr>
        </p:nvSpPr>
        <p:spPr>
          <a:xfrm>
            <a:off x="5952528"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11</a:t>
            </a:r>
          </a:p>
        </p:txBody>
      </p:sp>
      <p:sp>
        <p:nvSpPr>
          <p:cNvPr id="42" name="Text Placeholder 7">
            <a:extLst>
              <a:ext uri="{FF2B5EF4-FFF2-40B4-BE49-F238E27FC236}">
                <a16:creationId xmlns:a16="http://schemas.microsoft.com/office/drawing/2014/main" id="{847E9D20-95CF-35A8-3C5A-0A027B44F7E4}"/>
              </a:ext>
            </a:extLst>
          </p:cNvPr>
          <p:cNvSpPr>
            <a:spLocks noGrp="1"/>
          </p:cNvSpPr>
          <p:nvPr>
            <p:ph type="body" sz="quarter" idx="67" hasCustomPrompt="1"/>
          </p:nvPr>
        </p:nvSpPr>
        <p:spPr>
          <a:xfrm>
            <a:off x="6338707"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12</a:t>
            </a:r>
          </a:p>
        </p:txBody>
      </p:sp>
      <p:sp>
        <p:nvSpPr>
          <p:cNvPr id="43" name="Text Placeholder 7">
            <a:extLst>
              <a:ext uri="{FF2B5EF4-FFF2-40B4-BE49-F238E27FC236}">
                <a16:creationId xmlns:a16="http://schemas.microsoft.com/office/drawing/2014/main" id="{01A8E747-0847-D179-4993-279C21843582}"/>
              </a:ext>
            </a:extLst>
          </p:cNvPr>
          <p:cNvSpPr>
            <a:spLocks noGrp="1"/>
          </p:cNvSpPr>
          <p:nvPr>
            <p:ph type="body" sz="quarter" idx="68" hasCustomPrompt="1"/>
          </p:nvPr>
        </p:nvSpPr>
        <p:spPr>
          <a:xfrm>
            <a:off x="6719986"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13</a:t>
            </a:r>
          </a:p>
        </p:txBody>
      </p:sp>
      <p:sp>
        <p:nvSpPr>
          <p:cNvPr id="44" name="Text Placeholder 7">
            <a:extLst>
              <a:ext uri="{FF2B5EF4-FFF2-40B4-BE49-F238E27FC236}">
                <a16:creationId xmlns:a16="http://schemas.microsoft.com/office/drawing/2014/main" id="{36D1A990-EE0A-7847-DA7D-3B2C6CDF8C17}"/>
              </a:ext>
            </a:extLst>
          </p:cNvPr>
          <p:cNvSpPr>
            <a:spLocks noGrp="1"/>
          </p:cNvSpPr>
          <p:nvPr>
            <p:ph type="body" sz="quarter" idx="69" hasCustomPrompt="1"/>
          </p:nvPr>
        </p:nvSpPr>
        <p:spPr>
          <a:xfrm>
            <a:off x="7101265"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14</a:t>
            </a:r>
          </a:p>
        </p:txBody>
      </p:sp>
      <p:sp>
        <p:nvSpPr>
          <p:cNvPr id="45" name="Text Placeholder 7">
            <a:extLst>
              <a:ext uri="{FF2B5EF4-FFF2-40B4-BE49-F238E27FC236}">
                <a16:creationId xmlns:a16="http://schemas.microsoft.com/office/drawing/2014/main" id="{8F83ACD6-1720-31A4-65AB-731C2CAF8CFE}"/>
              </a:ext>
            </a:extLst>
          </p:cNvPr>
          <p:cNvSpPr>
            <a:spLocks noGrp="1"/>
          </p:cNvSpPr>
          <p:nvPr>
            <p:ph type="body" sz="quarter" idx="70" hasCustomPrompt="1"/>
          </p:nvPr>
        </p:nvSpPr>
        <p:spPr>
          <a:xfrm>
            <a:off x="7482544"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15</a:t>
            </a:r>
          </a:p>
        </p:txBody>
      </p:sp>
      <p:sp>
        <p:nvSpPr>
          <p:cNvPr id="46" name="Text Placeholder 7">
            <a:extLst>
              <a:ext uri="{FF2B5EF4-FFF2-40B4-BE49-F238E27FC236}">
                <a16:creationId xmlns:a16="http://schemas.microsoft.com/office/drawing/2014/main" id="{3782611D-CB22-2C4E-113E-570DAC32C5BC}"/>
              </a:ext>
            </a:extLst>
          </p:cNvPr>
          <p:cNvSpPr>
            <a:spLocks noGrp="1"/>
          </p:cNvSpPr>
          <p:nvPr>
            <p:ph type="body" sz="quarter" idx="71" hasCustomPrompt="1"/>
          </p:nvPr>
        </p:nvSpPr>
        <p:spPr>
          <a:xfrm>
            <a:off x="7863823"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16</a:t>
            </a:r>
          </a:p>
        </p:txBody>
      </p:sp>
      <p:sp>
        <p:nvSpPr>
          <p:cNvPr id="47" name="Text Placeholder 7">
            <a:extLst>
              <a:ext uri="{FF2B5EF4-FFF2-40B4-BE49-F238E27FC236}">
                <a16:creationId xmlns:a16="http://schemas.microsoft.com/office/drawing/2014/main" id="{6525709C-B987-11D0-C703-BD56B0CAACF5}"/>
              </a:ext>
            </a:extLst>
          </p:cNvPr>
          <p:cNvSpPr>
            <a:spLocks noGrp="1"/>
          </p:cNvSpPr>
          <p:nvPr>
            <p:ph type="body" sz="quarter" idx="72" hasCustomPrompt="1"/>
          </p:nvPr>
        </p:nvSpPr>
        <p:spPr>
          <a:xfrm>
            <a:off x="824510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17</a:t>
            </a:r>
          </a:p>
        </p:txBody>
      </p:sp>
      <p:sp>
        <p:nvSpPr>
          <p:cNvPr id="48" name="Text Placeholder 7">
            <a:extLst>
              <a:ext uri="{FF2B5EF4-FFF2-40B4-BE49-F238E27FC236}">
                <a16:creationId xmlns:a16="http://schemas.microsoft.com/office/drawing/2014/main" id="{E6BA1925-561E-93CF-4A97-8E3FAF41A9EC}"/>
              </a:ext>
            </a:extLst>
          </p:cNvPr>
          <p:cNvSpPr>
            <a:spLocks noGrp="1"/>
          </p:cNvSpPr>
          <p:nvPr>
            <p:ph type="body" sz="quarter" idx="73" hasCustomPrompt="1"/>
          </p:nvPr>
        </p:nvSpPr>
        <p:spPr>
          <a:xfrm>
            <a:off x="863171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18</a:t>
            </a:r>
          </a:p>
        </p:txBody>
      </p:sp>
      <p:sp>
        <p:nvSpPr>
          <p:cNvPr id="49" name="Text Placeholder 7">
            <a:extLst>
              <a:ext uri="{FF2B5EF4-FFF2-40B4-BE49-F238E27FC236}">
                <a16:creationId xmlns:a16="http://schemas.microsoft.com/office/drawing/2014/main" id="{A3A387F6-59DD-7E18-DBC1-D6A2C7957FAD}"/>
              </a:ext>
            </a:extLst>
          </p:cNvPr>
          <p:cNvSpPr>
            <a:spLocks noGrp="1"/>
          </p:cNvSpPr>
          <p:nvPr>
            <p:ph type="body" sz="quarter" idx="74" hasCustomPrompt="1"/>
          </p:nvPr>
        </p:nvSpPr>
        <p:spPr>
          <a:xfrm>
            <a:off x="901832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19</a:t>
            </a:r>
          </a:p>
        </p:txBody>
      </p:sp>
      <p:sp>
        <p:nvSpPr>
          <p:cNvPr id="50" name="Text Placeholder 7">
            <a:extLst>
              <a:ext uri="{FF2B5EF4-FFF2-40B4-BE49-F238E27FC236}">
                <a16:creationId xmlns:a16="http://schemas.microsoft.com/office/drawing/2014/main" id="{F91C651F-82F6-1B78-BBA9-AF50D4A849A0}"/>
              </a:ext>
            </a:extLst>
          </p:cNvPr>
          <p:cNvSpPr>
            <a:spLocks noGrp="1"/>
          </p:cNvSpPr>
          <p:nvPr>
            <p:ph type="body" sz="quarter" idx="75" hasCustomPrompt="1"/>
          </p:nvPr>
        </p:nvSpPr>
        <p:spPr>
          <a:xfrm>
            <a:off x="940493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20</a:t>
            </a:r>
          </a:p>
        </p:txBody>
      </p:sp>
      <p:sp>
        <p:nvSpPr>
          <p:cNvPr id="51" name="Text Placeholder 7">
            <a:extLst>
              <a:ext uri="{FF2B5EF4-FFF2-40B4-BE49-F238E27FC236}">
                <a16:creationId xmlns:a16="http://schemas.microsoft.com/office/drawing/2014/main" id="{8E8C5DA1-5136-4C07-A463-621C04FF13B6}"/>
              </a:ext>
            </a:extLst>
          </p:cNvPr>
          <p:cNvSpPr>
            <a:spLocks noGrp="1"/>
          </p:cNvSpPr>
          <p:nvPr>
            <p:ph type="body" sz="quarter" idx="76" hasCustomPrompt="1"/>
          </p:nvPr>
        </p:nvSpPr>
        <p:spPr>
          <a:xfrm>
            <a:off x="979154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20</a:t>
            </a:r>
          </a:p>
        </p:txBody>
      </p:sp>
      <p:sp>
        <p:nvSpPr>
          <p:cNvPr id="52" name="Text Placeholder 7">
            <a:extLst>
              <a:ext uri="{FF2B5EF4-FFF2-40B4-BE49-F238E27FC236}">
                <a16:creationId xmlns:a16="http://schemas.microsoft.com/office/drawing/2014/main" id="{9C12A4D7-C41E-4F24-00FF-80FAB713CC88}"/>
              </a:ext>
            </a:extLst>
          </p:cNvPr>
          <p:cNvSpPr>
            <a:spLocks noGrp="1"/>
          </p:cNvSpPr>
          <p:nvPr>
            <p:ph type="body" sz="quarter" idx="77" hasCustomPrompt="1"/>
          </p:nvPr>
        </p:nvSpPr>
        <p:spPr>
          <a:xfrm>
            <a:off x="1017815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21</a:t>
            </a:r>
          </a:p>
        </p:txBody>
      </p:sp>
      <p:sp>
        <p:nvSpPr>
          <p:cNvPr id="53" name="Text Placeholder 7">
            <a:extLst>
              <a:ext uri="{FF2B5EF4-FFF2-40B4-BE49-F238E27FC236}">
                <a16:creationId xmlns:a16="http://schemas.microsoft.com/office/drawing/2014/main" id="{B42EB9F5-BF99-B394-C226-7761C521FBBA}"/>
              </a:ext>
            </a:extLst>
          </p:cNvPr>
          <p:cNvSpPr>
            <a:spLocks noGrp="1"/>
          </p:cNvSpPr>
          <p:nvPr>
            <p:ph type="body" sz="quarter" idx="78" hasCustomPrompt="1"/>
          </p:nvPr>
        </p:nvSpPr>
        <p:spPr>
          <a:xfrm>
            <a:off x="1056476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22</a:t>
            </a:r>
          </a:p>
        </p:txBody>
      </p:sp>
      <p:sp>
        <p:nvSpPr>
          <p:cNvPr id="54" name="Text Placeholder 7">
            <a:extLst>
              <a:ext uri="{FF2B5EF4-FFF2-40B4-BE49-F238E27FC236}">
                <a16:creationId xmlns:a16="http://schemas.microsoft.com/office/drawing/2014/main" id="{D23BCD54-FB35-52D8-4B82-AC5B91017A52}"/>
              </a:ext>
            </a:extLst>
          </p:cNvPr>
          <p:cNvSpPr>
            <a:spLocks noGrp="1"/>
          </p:cNvSpPr>
          <p:nvPr>
            <p:ph type="body" sz="quarter" idx="79" hasCustomPrompt="1"/>
          </p:nvPr>
        </p:nvSpPr>
        <p:spPr>
          <a:xfrm>
            <a:off x="10951372" y="1485900"/>
            <a:ext cx="365760" cy="342900"/>
          </a:xfrm>
          <a:solidFill>
            <a:schemeClr val="tx2"/>
          </a:solidFill>
        </p:spPr>
        <p:txBody>
          <a:bodyPr anchor="ctr">
            <a:noAutofit/>
          </a:bodyPr>
          <a:lstStyle>
            <a:lvl1pPr algn="ctr">
              <a:buNone/>
              <a:defRPr sz="1200">
                <a:solidFill>
                  <a:schemeClr val="bg1"/>
                </a:solidFill>
              </a:defRPr>
            </a:lvl1pPr>
            <a:lvl2pPr>
              <a:defRPr sz="1200"/>
            </a:lvl2pPr>
            <a:lvl3pPr>
              <a:defRPr sz="1200"/>
            </a:lvl3pPr>
            <a:lvl4pPr>
              <a:defRPr sz="1200"/>
            </a:lvl4pPr>
            <a:lvl5pPr>
              <a:defRPr sz="1200"/>
            </a:lvl5pPr>
          </a:lstStyle>
          <a:p>
            <a:pPr lvl="0"/>
            <a:r>
              <a:rPr lang="en-US"/>
              <a:t>23</a:t>
            </a:r>
          </a:p>
        </p:txBody>
      </p:sp>
      <p:sp>
        <p:nvSpPr>
          <p:cNvPr id="56" name="Text Placeholder 55">
            <a:extLst>
              <a:ext uri="{FF2B5EF4-FFF2-40B4-BE49-F238E27FC236}">
                <a16:creationId xmlns:a16="http://schemas.microsoft.com/office/drawing/2014/main" id="{5B728DF8-A3F7-9553-EA6B-1342172C577B}"/>
              </a:ext>
            </a:extLst>
          </p:cNvPr>
          <p:cNvSpPr>
            <a:spLocks noGrp="1"/>
          </p:cNvSpPr>
          <p:nvPr>
            <p:ph type="body" sz="quarter" idx="80" hasCustomPrompt="1"/>
          </p:nvPr>
        </p:nvSpPr>
        <p:spPr>
          <a:xfrm>
            <a:off x="2455863" y="2182395"/>
            <a:ext cx="1158875" cy="342900"/>
          </a:xfrm>
          <a:solidFill>
            <a:schemeClr val="tx2">
              <a:lumMod val="50000"/>
              <a:lumOff val="50000"/>
            </a:schemeClr>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57" name="Text Placeholder 55">
            <a:extLst>
              <a:ext uri="{FF2B5EF4-FFF2-40B4-BE49-F238E27FC236}">
                <a16:creationId xmlns:a16="http://schemas.microsoft.com/office/drawing/2014/main" id="{B135007C-82A5-C6C3-0956-FFB3AFC355EB}"/>
              </a:ext>
            </a:extLst>
          </p:cNvPr>
          <p:cNvSpPr>
            <a:spLocks noGrp="1"/>
          </p:cNvSpPr>
          <p:nvPr>
            <p:ph type="body" sz="quarter" idx="81" hasCustomPrompt="1"/>
          </p:nvPr>
        </p:nvSpPr>
        <p:spPr>
          <a:xfrm>
            <a:off x="2455863" y="2617695"/>
            <a:ext cx="1951949" cy="342900"/>
          </a:xfrm>
          <a:solidFill>
            <a:schemeClr val="tx2">
              <a:lumMod val="50000"/>
              <a:lumOff val="50000"/>
            </a:schemeClr>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58" name="Text Placeholder 55">
            <a:extLst>
              <a:ext uri="{FF2B5EF4-FFF2-40B4-BE49-F238E27FC236}">
                <a16:creationId xmlns:a16="http://schemas.microsoft.com/office/drawing/2014/main" id="{0A9FD579-A63C-7F67-A95B-BFB3B1F9A683}"/>
              </a:ext>
            </a:extLst>
          </p:cNvPr>
          <p:cNvSpPr>
            <a:spLocks noGrp="1"/>
          </p:cNvSpPr>
          <p:nvPr>
            <p:ph type="body" sz="quarter" idx="82" hasCustomPrompt="1"/>
          </p:nvPr>
        </p:nvSpPr>
        <p:spPr>
          <a:xfrm>
            <a:off x="3635454" y="3052515"/>
            <a:ext cx="1951949" cy="342900"/>
          </a:xfrm>
          <a:solidFill>
            <a:schemeClr val="tx2">
              <a:lumMod val="50000"/>
              <a:lumOff val="50000"/>
            </a:schemeClr>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59" name="Text Placeholder 55">
            <a:extLst>
              <a:ext uri="{FF2B5EF4-FFF2-40B4-BE49-F238E27FC236}">
                <a16:creationId xmlns:a16="http://schemas.microsoft.com/office/drawing/2014/main" id="{B8132FC0-0BE9-A547-C2A7-F8A1B0AE8231}"/>
              </a:ext>
            </a:extLst>
          </p:cNvPr>
          <p:cNvSpPr>
            <a:spLocks noGrp="1"/>
          </p:cNvSpPr>
          <p:nvPr>
            <p:ph type="body" sz="quarter" idx="83" hasCustomPrompt="1"/>
          </p:nvPr>
        </p:nvSpPr>
        <p:spPr>
          <a:xfrm>
            <a:off x="4407474" y="3486855"/>
            <a:ext cx="1158875" cy="342900"/>
          </a:xfrm>
          <a:solidFill>
            <a:schemeClr val="tx2">
              <a:lumMod val="50000"/>
              <a:lumOff val="50000"/>
            </a:schemeClr>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60" name="Text Placeholder 55">
            <a:extLst>
              <a:ext uri="{FF2B5EF4-FFF2-40B4-BE49-F238E27FC236}">
                <a16:creationId xmlns:a16="http://schemas.microsoft.com/office/drawing/2014/main" id="{36E5DE24-98EF-3B26-2107-4562F5DEC41B}"/>
              </a:ext>
            </a:extLst>
          </p:cNvPr>
          <p:cNvSpPr>
            <a:spLocks noGrp="1"/>
          </p:cNvSpPr>
          <p:nvPr>
            <p:ph type="body" sz="quarter" idx="84" hasCustomPrompt="1"/>
          </p:nvPr>
        </p:nvSpPr>
        <p:spPr>
          <a:xfrm>
            <a:off x="4407474" y="3922155"/>
            <a:ext cx="1951949" cy="342900"/>
          </a:xfrm>
          <a:solidFill>
            <a:schemeClr val="accent1"/>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61" name="Text Placeholder 55">
            <a:extLst>
              <a:ext uri="{FF2B5EF4-FFF2-40B4-BE49-F238E27FC236}">
                <a16:creationId xmlns:a16="http://schemas.microsoft.com/office/drawing/2014/main" id="{FAC79AED-974A-DFA4-0238-90F14756B78E}"/>
              </a:ext>
            </a:extLst>
          </p:cNvPr>
          <p:cNvSpPr>
            <a:spLocks noGrp="1"/>
          </p:cNvSpPr>
          <p:nvPr>
            <p:ph type="body" sz="quarter" idx="85" hasCustomPrompt="1"/>
          </p:nvPr>
        </p:nvSpPr>
        <p:spPr>
          <a:xfrm>
            <a:off x="5587065" y="4356975"/>
            <a:ext cx="1951949" cy="342900"/>
          </a:xfrm>
          <a:solidFill>
            <a:schemeClr val="tx2">
              <a:lumMod val="50000"/>
              <a:lumOff val="50000"/>
            </a:schemeClr>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62" name="Text Placeholder 55">
            <a:extLst>
              <a:ext uri="{FF2B5EF4-FFF2-40B4-BE49-F238E27FC236}">
                <a16:creationId xmlns:a16="http://schemas.microsoft.com/office/drawing/2014/main" id="{5612CD80-0D63-B247-EC49-F2DEE453F74E}"/>
              </a:ext>
            </a:extLst>
          </p:cNvPr>
          <p:cNvSpPr>
            <a:spLocks noGrp="1"/>
          </p:cNvSpPr>
          <p:nvPr>
            <p:ph type="body" sz="quarter" idx="86" hasCustomPrompt="1"/>
          </p:nvPr>
        </p:nvSpPr>
        <p:spPr>
          <a:xfrm>
            <a:off x="6338707" y="4791795"/>
            <a:ext cx="1158875" cy="342900"/>
          </a:xfrm>
          <a:solidFill>
            <a:schemeClr val="tx2">
              <a:lumMod val="50000"/>
              <a:lumOff val="50000"/>
            </a:schemeClr>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63" name="Text Placeholder 55">
            <a:extLst>
              <a:ext uri="{FF2B5EF4-FFF2-40B4-BE49-F238E27FC236}">
                <a16:creationId xmlns:a16="http://schemas.microsoft.com/office/drawing/2014/main" id="{7CE15324-0F9B-05B0-33A9-6BF904AE399D}"/>
              </a:ext>
            </a:extLst>
          </p:cNvPr>
          <p:cNvSpPr>
            <a:spLocks noGrp="1"/>
          </p:cNvSpPr>
          <p:nvPr>
            <p:ph type="body" sz="quarter" idx="87" hasCustomPrompt="1"/>
          </p:nvPr>
        </p:nvSpPr>
        <p:spPr>
          <a:xfrm>
            <a:off x="6338707" y="5227095"/>
            <a:ext cx="1951949" cy="342900"/>
          </a:xfrm>
          <a:solidFill>
            <a:schemeClr val="tx2">
              <a:lumMod val="50000"/>
              <a:lumOff val="50000"/>
            </a:schemeClr>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64" name="Text Placeholder 55">
            <a:extLst>
              <a:ext uri="{FF2B5EF4-FFF2-40B4-BE49-F238E27FC236}">
                <a16:creationId xmlns:a16="http://schemas.microsoft.com/office/drawing/2014/main" id="{6E9F5E81-1D6C-9389-32AD-C63F18DEBB78}"/>
              </a:ext>
            </a:extLst>
          </p:cNvPr>
          <p:cNvSpPr>
            <a:spLocks noGrp="1"/>
          </p:cNvSpPr>
          <p:nvPr>
            <p:ph type="body" sz="quarter" idx="88" hasCustomPrompt="1"/>
          </p:nvPr>
        </p:nvSpPr>
        <p:spPr>
          <a:xfrm>
            <a:off x="7518298" y="5661915"/>
            <a:ext cx="1951949" cy="342900"/>
          </a:xfrm>
          <a:solidFill>
            <a:schemeClr val="tx2">
              <a:lumMod val="50000"/>
              <a:lumOff val="50000"/>
            </a:schemeClr>
          </a:solidFill>
        </p:spPr>
        <p:txBody>
          <a:bodyPr anchor="ctr">
            <a:noAutofit/>
          </a:bodyPr>
          <a:lstStyle>
            <a:lvl1pPr>
              <a:buNone/>
              <a:defRPr sz="1100"/>
            </a:lvl1pPr>
            <a:lvl2pPr>
              <a:defRPr sz="1100"/>
            </a:lvl2pPr>
            <a:lvl3pPr>
              <a:defRPr sz="1100"/>
            </a:lvl3pPr>
            <a:lvl4pPr>
              <a:defRPr sz="1100"/>
            </a:lvl4pPr>
            <a:lvl5pPr>
              <a:defRPr sz="1100"/>
            </a:lvl5pPr>
          </a:lstStyle>
          <a:p>
            <a:pPr lvl="0"/>
            <a:r>
              <a:rPr lang="en-US"/>
              <a:t>Add info</a:t>
            </a:r>
          </a:p>
        </p:txBody>
      </p:sp>
      <p:sp>
        <p:nvSpPr>
          <p:cNvPr id="20" name="Text Placeholder 7">
            <a:extLst>
              <a:ext uri="{FF2B5EF4-FFF2-40B4-BE49-F238E27FC236}">
                <a16:creationId xmlns:a16="http://schemas.microsoft.com/office/drawing/2014/main" id="{91DA1F6C-8ADC-2824-59A5-ABB1E9F4B427}"/>
              </a:ext>
            </a:extLst>
          </p:cNvPr>
          <p:cNvSpPr>
            <a:spLocks noGrp="1"/>
          </p:cNvSpPr>
          <p:nvPr>
            <p:ph type="body" sz="quarter" idx="13"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179776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oadmap Detailed">
    <p:spTree>
      <p:nvGrpSpPr>
        <p:cNvPr id="1" name=""/>
        <p:cNvGrpSpPr/>
        <p:nvPr/>
      </p:nvGrpSpPr>
      <p:grpSpPr>
        <a:xfrm>
          <a:off x="0" y="0"/>
          <a:ext cx="0" cy="0"/>
          <a:chOff x="0" y="0"/>
          <a:chExt cx="0" cy="0"/>
        </a:xfrm>
      </p:grpSpPr>
      <p:sp>
        <p:nvSpPr>
          <p:cNvPr id="10" name="Text Placeholder 7">
            <a:extLst>
              <a:ext uri="{FF2B5EF4-FFF2-40B4-BE49-F238E27FC236}">
                <a16:creationId xmlns:a16="http://schemas.microsoft.com/office/drawing/2014/main" id="{C855112E-873F-897B-FA43-9D0DC1FCB95E}"/>
              </a:ext>
            </a:extLst>
          </p:cNvPr>
          <p:cNvSpPr>
            <a:spLocks noGrp="1"/>
          </p:cNvSpPr>
          <p:nvPr>
            <p:ph type="body" sz="quarter" idx="38" hasCustomPrompt="1"/>
          </p:nvPr>
        </p:nvSpPr>
        <p:spPr>
          <a:xfrm>
            <a:off x="8419148" y="1485900"/>
            <a:ext cx="3221038" cy="429329"/>
          </a:xfrm>
          <a:prstGeom prst="homePlate">
            <a:avLst/>
          </a:prstGeom>
          <a:solidFill>
            <a:schemeClr val="accent1"/>
          </a:solidFill>
          <a:ln w="38100">
            <a:solidFill>
              <a:schemeClr val="bg1"/>
            </a:solidFill>
          </a:ln>
        </p:spPr>
        <p:txBody>
          <a:bodyPr anchor="ctr">
            <a:noAutofit/>
          </a:bodyPr>
          <a:lstStyle>
            <a:lvl1pPr marL="228600" indent="-228600" algn="ctr">
              <a:buNone/>
              <a:defRPr sz="1400" b="1">
                <a:latin typeface="+mn-lt"/>
                <a:ea typeface="Noto Sans" panose="020B0502040504020204" pitchFamily="34" charset="0"/>
                <a:cs typeface="Noto Sans" panose="020B0502040504020204" pitchFamily="34" charset="0"/>
              </a:defRPr>
            </a:lvl1pPr>
            <a:lvl2pPr algn="ctr">
              <a:buNone/>
              <a:defRPr sz="1400"/>
            </a:lvl2pPr>
            <a:lvl3pPr algn="ctr">
              <a:buNone/>
              <a:defRPr sz="1400"/>
            </a:lvl3pPr>
            <a:lvl4pPr algn="ctr">
              <a:buNone/>
              <a:defRPr sz="1400"/>
            </a:lvl4pPr>
            <a:lvl5pPr algn="ctr">
              <a:buNone/>
              <a:defRPr sz="1400"/>
            </a:lvl5pPr>
          </a:lstStyle>
          <a:p>
            <a:pPr lvl="0"/>
            <a:r>
              <a:rPr lang="en-US" dirty="0"/>
              <a:t>Deploy</a:t>
            </a:r>
          </a:p>
        </p:txBody>
      </p:sp>
      <p:sp>
        <p:nvSpPr>
          <p:cNvPr id="9" name="Text Placeholder 7">
            <a:extLst>
              <a:ext uri="{FF2B5EF4-FFF2-40B4-BE49-F238E27FC236}">
                <a16:creationId xmlns:a16="http://schemas.microsoft.com/office/drawing/2014/main" id="{85E9E1F4-A9C1-0159-E478-5CE10FDEA8F4}"/>
              </a:ext>
            </a:extLst>
          </p:cNvPr>
          <p:cNvSpPr>
            <a:spLocks noGrp="1"/>
          </p:cNvSpPr>
          <p:nvPr>
            <p:ph type="body" sz="quarter" idx="37" hasCustomPrompt="1"/>
          </p:nvPr>
        </p:nvSpPr>
        <p:spPr>
          <a:xfrm>
            <a:off x="5241671" y="1485900"/>
            <a:ext cx="3535184" cy="429329"/>
          </a:xfrm>
          <a:prstGeom prst="homePlate">
            <a:avLst/>
          </a:prstGeom>
          <a:solidFill>
            <a:schemeClr val="accent1">
              <a:lumMod val="60000"/>
              <a:lumOff val="40000"/>
            </a:schemeClr>
          </a:solidFill>
          <a:ln w="38100">
            <a:solidFill>
              <a:schemeClr val="bg1"/>
            </a:solidFill>
          </a:ln>
        </p:spPr>
        <p:txBody>
          <a:bodyPr anchor="ctr">
            <a:noAutofit/>
          </a:bodyPr>
          <a:lstStyle>
            <a:lvl1pPr marL="228600" indent="-228600" algn="ctr">
              <a:buNone/>
              <a:defRPr sz="1400" b="1">
                <a:latin typeface="+mn-lt"/>
                <a:ea typeface="Noto Sans" panose="020B0502040504020204" pitchFamily="34" charset="0"/>
                <a:cs typeface="Noto Sans" panose="020B0502040504020204" pitchFamily="34" charset="0"/>
              </a:defRPr>
            </a:lvl1pPr>
            <a:lvl2pPr algn="ctr">
              <a:buNone/>
              <a:defRPr sz="1400"/>
            </a:lvl2pPr>
            <a:lvl3pPr algn="ctr">
              <a:buNone/>
              <a:defRPr sz="1400"/>
            </a:lvl3pPr>
            <a:lvl4pPr algn="ctr">
              <a:buNone/>
              <a:defRPr sz="1400"/>
            </a:lvl4pPr>
            <a:lvl5pPr algn="ctr">
              <a:buNone/>
              <a:defRPr sz="1400"/>
            </a:lvl5pPr>
          </a:lstStyle>
          <a:p>
            <a:pPr lvl="0"/>
            <a:r>
              <a:rPr lang="en-US" dirty="0"/>
              <a:t>Develop</a:t>
            </a:r>
          </a:p>
        </p:txBody>
      </p:sp>
      <p:sp>
        <p:nvSpPr>
          <p:cNvPr id="2" name="Title 1">
            <a:extLst>
              <a:ext uri="{FF2B5EF4-FFF2-40B4-BE49-F238E27FC236}">
                <a16:creationId xmlns:a16="http://schemas.microsoft.com/office/drawing/2014/main" id="{D7F89CAA-2B03-9B38-6172-701A3427C2E5}"/>
              </a:ext>
            </a:extLst>
          </p:cNvPr>
          <p:cNvSpPr>
            <a:spLocks noGrp="1"/>
          </p:cNvSpPr>
          <p:nvPr>
            <p:ph type="title" hasCustomPrompt="1"/>
          </p:nvPr>
        </p:nvSpPr>
        <p:spPr/>
        <p:txBody>
          <a:bodyPr/>
          <a:lstStyle/>
          <a:p>
            <a:r>
              <a:rPr lang="en-US" dirty="0"/>
              <a:t>Roadmap Plan</a:t>
            </a:r>
          </a:p>
        </p:txBody>
      </p:sp>
      <p:sp>
        <p:nvSpPr>
          <p:cNvPr id="3" name="Footer Placeholder 2">
            <a:extLst>
              <a:ext uri="{FF2B5EF4-FFF2-40B4-BE49-F238E27FC236}">
                <a16:creationId xmlns:a16="http://schemas.microsoft.com/office/drawing/2014/main" id="{913909DC-CCB5-3BA4-1F92-9D29CC8855D6}"/>
              </a:ext>
            </a:extLst>
          </p:cNvPr>
          <p:cNvSpPr>
            <a:spLocks noGrp="1"/>
          </p:cNvSpPr>
          <p:nvPr>
            <p:ph type="ftr" sz="quarter" idx="10"/>
          </p:nvPr>
        </p:nvSpPr>
        <p:spPr/>
        <p:txBody>
          <a:bodyPr/>
          <a:lstStyle/>
          <a:p>
            <a:r>
              <a:rPr lang="en-US"/>
              <a:t>© </a:t>
            </a:r>
            <a:fld id="{0D4FF10A-CCE4-934F-9AB4-52573A0F9BE8}" type="datetimeyyyy">
              <a:rPr lang="en-US" smtClean="0"/>
              <a:pPr/>
              <a:t>2026</a:t>
            </a:fld>
            <a:r>
              <a:rPr lang="en-US"/>
              <a:t>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0937BDE7-1F28-F54C-B630-39B7EC1F378C}"/>
              </a:ext>
            </a:extLst>
          </p:cNvPr>
          <p:cNvSpPr>
            <a:spLocks noGrp="1"/>
          </p:cNvSpPr>
          <p:nvPr>
            <p:ph type="sldNum" sz="quarter" idx="11"/>
          </p:nvPr>
        </p:nvSpPr>
        <p:spPr/>
        <p:txBody>
          <a:bodyPr/>
          <a:lstStyle/>
          <a:p>
            <a:fld id="{D1EDAA29-6D70-C948-8C6E-F3019BB220D5}" type="slidenum">
              <a:rPr lang="en-US" smtClean="0"/>
              <a:pPr/>
              <a:t>‹Nr.›</a:t>
            </a:fld>
            <a:endParaRPr lang="en-US"/>
          </a:p>
        </p:txBody>
      </p:sp>
      <p:sp>
        <p:nvSpPr>
          <p:cNvPr id="5" name="Date Placeholder 4">
            <a:extLst>
              <a:ext uri="{FF2B5EF4-FFF2-40B4-BE49-F238E27FC236}">
                <a16:creationId xmlns:a16="http://schemas.microsoft.com/office/drawing/2014/main" id="{125A098A-B8B7-D174-55ED-B87CAD58CE1B}"/>
              </a:ext>
            </a:extLst>
          </p:cNvPr>
          <p:cNvSpPr>
            <a:spLocks noGrp="1"/>
          </p:cNvSpPr>
          <p:nvPr>
            <p:ph type="dt" sz="half" idx="12"/>
          </p:nvPr>
        </p:nvSpPr>
        <p:spPr/>
        <p:txBody>
          <a:bodyPr/>
          <a:lstStyle/>
          <a:p>
            <a:fld id="{BBD11BC8-CDCD-2D42-8C58-E370A8C83079}" type="datetime5">
              <a:rPr lang="en-US" smtClean="0"/>
              <a:t>25-Aug-26</a:t>
            </a:fld>
            <a:endParaRPr lang="en-US" sz="800"/>
          </a:p>
        </p:txBody>
      </p:sp>
      <p:sp>
        <p:nvSpPr>
          <p:cNvPr id="6" name="Text Placeholder 7">
            <a:extLst>
              <a:ext uri="{FF2B5EF4-FFF2-40B4-BE49-F238E27FC236}">
                <a16:creationId xmlns:a16="http://schemas.microsoft.com/office/drawing/2014/main" id="{57A145FE-A9DA-6569-F162-734FD4458BB1}"/>
              </a:ext>
            </a:extLst>
          </p:cNvPr>
          <p:cNvSpPr>
            <a:spLocks noGrp="1"/>
          </p:cNvSpPr>
          <p:nvPr>
            <p:ph type="body" sz="quarter" idx="35"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8" name="Text Placeholder 7">
            <a:extLst>
              <a:ext uri="{FF2B5EF4-FFF2-40B4-BE49-F238E27FC236}">
                <a16:creationId xmlns:a16="http://schemas.microsoft.com/office/drawing/2014/main" id="{51BFAAEC-679B-1EEC-3EE7-780260E36950}"/>
              </a:ext>
            </a:extLst>
          </p:cNvPr>
          <p:cNvSpPr>
            <a:spLocks noGrp="1"/>
          </p:cNvSpPr>
          <p:nvPr>
            <p:ph type="body" sz="quarter" idx="36" hasCustomPrompt="1"/>
          </p:nvPr>
        </p:nvSpPr>
        <p:spPr>
          <a:xfrm>
            <a:off x="2550426" y="1485900"/>
            <a:ext cx="3221038" cy="429329"/>
          </a:xfrm>
          <a:prstGeom prst="homePlate">
            <a:avLst/>
          </a:prstGeom>
          <a:solidFill>
            <a:schemeClr val="accent1">
              <a:lumMod val="40000"/>
              <a:lumOff val="60000"/>
            </a:schemeClr>
          </a:solidFill>
          <a:ln w="38100">
            <a:solidFill>
              <a:schemeClr val="bg1"/>
            </a:solidFill>
          </a:ln>
        </p:spPr>
        <p:txBody>
          <a:bodyPr anchor="ctr">
            <a:noAutofit/>
          </a:bodyPr>
          <a:lstStyle>
            <a:lvl1pPr marL="228600" indent="-228600" algn="ctr">
              <a:buNone/>
              <a:defRPr sz="1400" b="1">
                <a:latin typeface="+mn-lt"/>
                <a:ea typeface="Noto Sans" panose="020B0502040504020204" pitchFamily="34" charset="0"/>
                <a:cs typeface="Noto Sans" panose="020B0502040504020204" pitchFamily="34" charset="0"/>
              </a:defRPr>
            </a:lvl1pPr>
            <a:lvl2pPr algn="ctr">
              <a:buNone/>
              <a:defRPr sz="1400"/>
            </a:lvl2pPr>
            <a:lvl3pPr algn="ctr">
              <a:buNone/>
              <a:defRPr sz="1400"/>
            </a:lvl3pPr>
            <a:lvl4pPr algn="ctr">
              <a:buNone/>
              <a:defRPr sz="1400"/>
            </a:lvl4pPr>
            <a:lvl5pPr algn="ctr">
              <a:buNone/>
              <a:defRPr sz="1400"/>
            </a:lvl5pPr>
          </a:lstStyle>
          <a:p>
            <a:pPr lvl="0"/>
            <a:r>
              <a:rPr lang="en-US" dirty="0"/>
              <a:t>Plan</a:t>
            </a:r>
          </a:p>
        </p:txBody>
      </p:sp>
      <p:sp>
        <p:nvSpPr>
          <p:cNvPr id="12" name="Text Placeholder 11">
            <a:extLst>
              <a:ext uri="{FF2B5EF4-FFF2-40B4-BE49-F238E27FC236}">
                <a16:creationId xmlns:a16="http://schemas.microsoft.com/office/drawing/2014/main" id="{80D556E4-5591-9C80-19CE-AFBC33708B61}"/>
              </a:ext>
            </a:extLst>
          </p:cNvPr>
          <p:cNvSpPr>
            <a:spLocks noGrp="1"/>
          </p:cNvSpPr>
          <p:nvPr>
            <p:ph type="body" sz="quarter" idx="39" hasCustomPrompt="1"/>
          </p:nvPr>
        </p:nvSpPr>
        <p:spPr>
          <a:xfrm>
            <a:off x="457200" y="2098513"/>
            <a:ext cx="1905000" cy="319232"/>
          </a:xfrm>
          <a:solidFill>
            <a:schemeClr val="bg2"/>
          </a:solidFill>
        </p:spPr>
        <p:txBody>
          <a:bodyPr anchor="ctr">
            <a:noAutofit/>
          </a:bodyPr>
          <a:lstStyle>
            <a:lvl1pPr>
              <a:buNone/>
              <a:defRPr sz="1100"/>
            </a:lvl1pPr>
            <a:lvl2pPr>
              <a:buNone/>
              <a:defRPr sz="1400"/>
            </a:lvl2pPr>
            <a:lvl3pPr>
              <a:buNone/>
              <a:defRPr sz="1400"/>
            </a:lvl3pPr>
            <a:lvl4pPr>
              <a:buNone/>
              <a:defRPr sz="1400"/>
            </a:lvl4pPr>
            <a:lvl5pPr>
              <a:buNone/>
              <a:defRPr sz="1400"/>
            </a:lvl5pPr>
          </a:lstStyle>
          <a:p>
            <a:pPr lvl="0"/>
            <a:r>
              <a:rPr lang="en-US" dirty="0"/>
              <a:t>Timing</a:t>
            </a:r>
          </a:p>
        </p:txBody>
      </p:sp>
      <p:sp>
        <p:nvSpPr>
          <p:cNvPr id="13" name="Text Placeholder 11">
            <a:extLst>
              <a:ext uri="{FF2B5EF4-FFF2-40B4-BE49-F238E27FC236}">
                <a16:creationId xmlns:a16="http://schemas.microsoft.com/office/drawing/2014/main" id="{055F09D6-4006-3F4D-ACEC-646F9A98C400}"/>
              </a:ext>
            </a:extLst>
          </p:cNvPr>
          <p:cNvSpPr>
            <a:spLocks noGrp="1"/>
          </p:cNvSpPr>
          <p:nvPr>
            <p:ph type="body" sz="quarter" idx="40" hasCustomPrompt="1"/>
          </p:nvPr>
        </p:nvSpPr>
        <p:spPr>
          <a:xfrm>
            <a:off x="457200" y="2616294"/>
            <a:ext cx="1905000" cy="319232"/>
          </a:xfrm>
          <a:solidFill>
            <a:schemeClr val="bg2"/>
          </a:solidFill>
        </p:spPr>
        <p:txBody>
          <a:bodyPr anchor="ctr">
            <a:noAutofit/>
          </a:bodyPr>
          <a:lstStyle>
            <a:lvl1pPr>
              <a:buNone/>
              <a:defRPr sz="1100"/>
            </a:lvl1pPr>
            <a:lvl2pPr>
              <a:buNone/>
              <a:defRPr sz="1400"/>
            </a:lvl2pPr>
            <a:lvl3pPr>
              <a:buNone/>
              <a:defRPr sz="1400"/>
            </a:lvl3pPr>
            <a:lvl4pPr>
              <a:buNone/>
              <a:defRPr sz="1400"/>
            </a:lvl4pPr>
            <a:lvl5pPr>
              <a:buNone/>
              <a:defRPr sz="1400"/>
            </a:lvl5pPr>
          </a:lstStyle>
          <a:p>
            <a:pPr lvl="0"/>
            <a:r>
              <a:rPr lang="en-US" dirty="0"/>
              <a:t>Purpose</a:t>
            </a:r>
          </a:p>
        </p:txBody>
      </p:sp>
      <p:sp>
        <p:nvSpPr>
          <p:cNvPr id="14" name="Text Placeholder 11">
            <a:extLst>
              <a:ext uri="{FF2B5EF4-FFF2-40B4-BE49-F238E27FC236}">
                <a16:creationId xmlns:a16="http://schemas.microsoft.com/office/drawing/2014/main" id="{0772E3E0-DCC1-728B-20E6-A5B052B49159}"/>
              </a:ext>
            </a:extLst>
          </p:cNvPr>
          <p:cNvSpPr>
            <a:spLocks noGrp="1"/>
          </p:cNvSpPr>
          <p:nvPr>
            <p:ph type="body" sz="quarter" idx="41" hasCustomPrompt="1"/>
          </p:nvPr>
        </p:nvSpPr>
        <p:spPr>
          <a:xfrm>
            <a:off x="457200" y="3134075"/>
            <a:ext cx="1905000" cy="1164359"/>
          </a:xfrm>
          <a:solidFill>
            <a:schemeClr val="bg2"/>
          </a:solidFill>
        </p:spPr>
        <p:txBody>
          <a:bodyPr anchor="ctr">
            <a:noAutofit/>
          </a:bodyPr>
          <a:lstStyle>
            <a:lvl1pPr>
              <a:buNone/>
              <a:defRPr sz="1100"/>
            </a:lvl1pPr>
            <a:lvl2pPr>
              <a:buNone/>
              <a:defRPr sz="1400"/>
            </a:lvl2pPr>
            <a:lvl3pPr>
              <a:buNone/>
              <a:defRPr sz="1400"/>
            </a:lvl3pPr>
            <a:lvl4pPr>
              <a:buNone/>
              <a:defRPr sz="1400"/>
            </a:lvl4pPr>
            <a:lvl5pPr>
              <a:buNone/>
              <a:defRPr sz="1400"/>
            </a:lvl5pPr>
          </a:lstStyle>
          <a:p>
            <a:pPr lvl="0"/>
            <a:r>
              <a:rPr lang="en-US" dirty="0"/>
              <a:t>Activities</a:t>
            </a:r>
          </a:p>
        </p:txBody>
      </p:sp>
      <p:sp>
        <p:nvSpPr>
          <p:cNvPr id="15" name="Text Placeholder 11">
            <a:extLst>
              <a:ext uri="{FF2B5EF4-FFF2-40B4-BE49-F238E27FC236}">
                <a16:creationId xmlns:a16="http://schemas.microsoft.com/office/drawing/2014/main" id="{28CC2DCA-0BDB-EE7D-87DB-8F535BC1D9D5}"/>
              </a:ext>
            </a:extLst>
          </p:cNvPr>
          <p:cNvSpPr>
            <a:spLocks noGrp="1"/>
          </p:cNvSpPr>
          <p:nvPr>
            <p:ph type="body" sz="quarter" idx="42" hasCustomPrompt="1"/>
          </p:nvPr>
        </p:nvSpPr>
        <p:spPr>
          <a:xfrm>
            <a:off x="457200" y="4496983"/>
            <a:ext cx="1905000" cy="693307"/>
          </a:xfrm>
          <a:solidFill>
            <a:schemeClr val="bg2"/>
          </a:solidFill>
        </p:spPr>
        <p:txBody>
          <a:bodyPr anchor="ctr">
            <a:noAutofit/>
          </a:bodyPr>
          <a:lstStyle>
            <a:lvl1pPr>
              <a:buNone/>
              <a:defRPr sz="1100"/>
            </a:lvl1pPr>
            <a:lvl2pPr>
              <a:buNone/>
              <a:defRPr sz="1400"/>
            </a:lvl2pPr>
            <a:lvl3pPr>
              <a:buNone/>
              <a:defRPr sz="1400"/>
            </a:lvl3pPr>
            <a:lvl4pPr>
              <a:buNone/>
              <a:defRPr sz="1400"/>
            </a:lvl4pPr>
            <a:lvl5pPr>
              <a:buNone/>
              <a:defRPr sz="1400"/>
            </a:lvl5pPr>
          </a:lstStyle>
          <a:p>
            <a:pPr lvl="0"/>
            <a:r>
              <a:rPr lang="en-US" dirty="0"/>
              <a:t>Deliverables</a:t>
            </a:r>
          </a:p>
        </p:txBody>
      </p:sp>
      <p:sp>
        <p:nvSpPr>
          <p:cNvPr id="16" name="Text Placeholder 11">
            <a:extLst>
              <a:ext uri="{FF2B5EF4-FFF2-40B4-BE49-F238E27FC236}">
                <a16:creationId xmlns:a16="http://schemas.microsoft.com/office/drawing/2014/main" id="{C7DF53C6-B6D8-DCA7-5085-533AB029308C}"/>
              </a:ext>
            </a:extLst>
          </p:cNvPr>
          <p:cNvSpPr>
            <a:spLocks noGrp="1"/>
          </p:cNvSpPr>
          <p:nvPr>
            <p:ph type="body" sz="quarter" idx="43" hasCustomPrompt="1"/>
          </p:nvPr>
        </p:nvSpPr>
        <p:spPr>
          <a:xfrm>
            <a:off x="457200" y="5388839"/>
            <a:ext cx="1905000" cy="669061"/>
          </a:xfrm>
          <a:solidFill>
            <a:schemeClr val="bg2"/>
          </a:solidFill>
        </p:spPr>
        <p:txBody>
          <a:bodyPr anchor="ctr">
            <a:noAutofit/>
          </a:bodyPr>
          <a:lstStyle>
            <a:lvl1pPr>
              <a:buNone/>
              <a:defRPr sz="1100"/>
            </a:lvl1pPr>
            <a:lvl2pPr>
              <a:buNone/>
              <a:defRPr sz="1400"/>
            </a:lvl2pPr>
            <a:lvl3pPr>
              <a:buNone/>
              <a:defRPr sz="1400"/>
            </a:lvl3pPr>
            <a:lvl4pPr>
              <a:buNone/>
              <a:defRPr sz="1400"/>
            </a:lvl4pPr>
            <a:lvl5pPr>
              <a:buNone/>
              <a:defRPr sz="1400"/>
            </a:lvl5pPr>
          </a:lstStyle>
          <a:p>
            <a:pPr lvl="0"/>
            <a:r>
              <a:rPr lang="en-US" dirty="0"/>
              <a:t>Resources Required</a:t>
            </a:r>
          </a:p>
        </p:txBody>
      </p:sp>
      <p:cxnSp>
        <p:nvCxnSpPr>
          <p:cNvPr id="18" name="Straight Arrow Connector 17">
            <a:extLst>
              <a:ext uri="{FF2B5EF4-FFF2-40B4-BE49-F238E27FC236}">
                <a16:creationId xmlns:a16="http://schemas.microsoft.com/office/drawing/2014/main" id="{47369491-CC81-8CFC-9400-54BE080B1504}"/>
              </a:ext>
            </a:extLst>
          </p:cNvPr>
          <p:cNvCxnSpPr/>
          <p:nvPr userDrawn="1"/>
        </p:nvCxnSpPr>
        <p:spPr>
          <a:xfrm>
            <a:off x="2550426" y="2244563"/>
            <a:ext cx="2949829" cy="0"/>
          </a:xfrm>
          <a:prstGeom prst="straightConnector1">
            <a:avLst/>
          </a:prstGeom>
          <a:ln w="12700">
            <a:headEnd type="triangle"/>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a:extLst>
              <a:ext uri="{FF2B5EF4-FFF2-40B4-BE49-F238E27FC236}">
                <a16:creationId xmlns:a16="http://schemas.microsoft.com/office/drawing/2014/main" id="{E6247365-39A3-94AB-4A38-621593A0A5D5}"/>
              </a:ext>
            </a:extLst>
          </p:cNvPr>
          <p:cNvCxnSpPr/>
          <p:nvPr userDrawn="1"/>
        </p:nvCxnSpPr>
        <p:spPr>
          <a:xfrm>
            <a:off x="5543007" y="2244563"/>
            <a:ext cx="2949829" cy="0"/>
          </a:xfrm>
          <a:prstGeom prst="straightConnector1">
            <a:avLst/>
          </a:prstGeom>
          <a:ln w="12700">
            <a:headEnd type="triangle"/>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8F17F3FA-204B-5919-D259-8899A82B0991}"/>
              </a:ext>
            </a:extLst>
          </p:cNvPr>
          <p:cNvCxnSpPr/>
          <p:nvPr userDrawn="1"/>
        </p:nvCxnSpPr>
        <p:spPr>
          <a:xfrm>
            <a:off x="8535589" y="2244563"/>
            <a:ext cx="2949829" cy="0"/>
          </a:xfrm>
          <a:prstGeom prst="straightConnector1">
            <a:avLst/>
          </a:prstGeom>
          <a:ln w="12700">
            <a:headEnd type="triangle"/>
            <a:tailEnd type="triangle"/>
          </a:ln>
        </p:spPr>
        <p:style>
          <a:lnRef idx="2">
            <a:schemeClr val="dk1"/>
          </a:lnRef>
          <a:fillRef idx="0">
            <a:schemeClr val="dk1"/>
          </a:fillRef>
          <a:effectRef idx="1">
            <a:schemeClr val="dk1"/>
          </a:effectRef>
          <a:fontRef idx="minor">
            <a:schemeClr val="tx1"/>
          </a:fontRef>
        </p:style>
      </p:cxnSp>
      <p:sp>
        <p:nvSpPr>
          <p:cNvPr id="22" name="Text Placeholder 21">
            <a:extLst>
              <a:ext uri="{FF2B5EF4-FFF2-40B4-BE49-F238E27FC236}">
                <a16:creationId xmlns:a16="http://schemas.microsoft.com/office/drawing/2014/main" id="{5B12CB93-25B1-720E-50FF-C072184E148B}"/>
              </a:ext>
            </a:extLst>
          </p:cNvPr>
          <p:cNvSpPr>
            <a:spLocks noGrp="1"/>
          </p:cNvSpPr>
          <p:nvPr>
            <p:ph type="body" sz="quarter" idx="44" hasCustomPrompt="1"/>
          </p:nvPr>
        </p:nvSpPr>
        <p:spPr>
          <a:xfrm>
            <a:off x="3325644" y="2098585"/>
            <a:ext cx="1663123" cy="319088"/>
          </a:xfrm>
          <a:solidFill>
            <a:schemeClr val="bg1"/>
          </a:solidFill>
        </p:spPr>
        <p:txBody>
          <a:bodyPr anchor="t">
            <a:noAutofit/>
          </a:bodyPr>
          <a:lstStyle>
            <a:lvl1pPr algn="ctr">
              <a:lnSpc>
                <a:spcPct val="100000"/>
              </a:lnSpc>
              <a:buNone/>
              <a:defRPr sz="900"/>
            </a:lvl1pPr>
            <a:lvl2pPr>
              <a:buNone/>
              <a:defRPr sz="1100"/>
            </a:lvl2pPr>
            <a:lvl3pPr>
              <a:buNone/>
              <a:defRPr sz="1100"/>
            </a:lvl3pPr>
            <a:lvl4pPr>
              <a:buNone/>
              <a:defRPr sz="1100"/>
            </a:lvl4pPr>
            <a:lvl5pPr>
              <a:buNone/>
              <a:defRPr sz="1100"/>
            </a:lvl5pPr>
          </a:lstStyle>
          <a:p>
            <a:pPr lvl="0"/>
            <a:r>
              <a:rPr lang="en-US" dirty="0"/>
              <a:t>7 months (May – Nov)</a:t>
            </a:r>
          </a:p>
        </p:txBody>
      </p:sp>
      <p:sp>
        <p:nvSpPr>
          <p:cNvPr id="25" name="Text Placeholder 21">
            <a:extLst>
              <a:ext uri="{FF2B5EF4-FFF2-40B4-BE49-F238E27FC236}">
                <a16:creationId xmlns:a16="http://schemas.microsoft.com/office/drawing/2014/main" id="{AFB25066-91BC-C4DA-3178-8A0CED6D69EC}"/>
              </a:ext>
            </a:extLst>
          </p:cNvPr>
          <p:cNvSpPr>
            <a:spLocks noGrp="1"/>
          </p:cNvSpPr>
          <p:nvPr>
            <p:ph type="body" sz="quarter" idx="45" hasCustomPrompt="1"/>
          </p:nvPr>
        </p:nvSpPr>
        <p:spPr>
          <a:xfrm>
            <a:off x="6186608" y="2098585"/>
            <a:ext cx="1663123" cy="319088"/>
          </a:xfrm>
          <a:solidFill>
            <a:schemeClr val="bg1"/>
          </a:solidFill>
        </p:spPr>
        <p:txBody>
          <a:bodyPr anchor="t">
            <a:noAutofit/>
          </a:bodyPr>
          <a:lstStyle>
            <a:lvl1pPr algn="ctr">
              <a:lnSpc>
                <a:spcPct val="100000"/>
              </a:lnSpc>
              <a:buNone/>
              <a:defRPr sz="900"/>
            </a:lvl1pPr>
            <a:lvl2pPr>
              <a:buNone/>
              <a:defRPr sz="1100"/>
            </a:lvl2pPr>
            <a:lvl3pPr>
              <a:buNone/>
              <a:defRPr sz="1100"/>
            </a:lvl3pPr>
            <a:lvl4pPr>
              <a:buNone/>
              <a:defRPr sz="1100"/>
            </a:lvl4pPr>
            <a:lvl5pPr>
              <a:buNone/>
              <a:defRPr sz="1100"/>
            </a:lvl5pPr>
          </a:lstStyle>
          <a:p>
            <a:pPr lvl="0"/>
            <a:r>
              <a:rPr lang="en-US" dirty="0"/>
              <a:t>2 months (Dec – Jan)</a:t>
            </a:r>
          </a:p>
        </p:txBody>
      </p:sp>
      <p:sp>
        <p:nvSpPr>
          <p:cNvPr id="26" name="Text Placeholder 21">
            <a:extLst>
              <a:ext uri="{FF2B5EF4-FFF2-40B4-BE49-F238E27FC236}">
                <a16:creationId xmlns:a16="http://schemas.microsoft.com/office/drawing/2014/main" id="{04F81752-8C67-F89A-B51A-D39AF6BD7A63}"/>
              </a:ext>
            </a:extLst>
          </p:cNvPr>
          <p:cNvSpPr>
            <a:spLocks noGrp="1"/>
          </p:cNvSpPr>
          <p:nvPr>
            <p:ph type="body" sz="quarter" idx="46" hasCustomPrompt="1"/>
          </p:nvPr>
        </p:nvSpPr>
        <p:spPr>
          <a:xfrm>
            <a:off x="9198105" y="2098585"/>
            <a:ext cx="1663123" cy="319088"/>
          </a:xfrm>
          <a:solidFill>
            <a:schemeClr val="bg1"/>
          </a:solidFill>
        </p:spPr>
        <p:txBody>
          <a:bodyPr anchor="t">
            <a:noAutofit/>
          </a:bodyPr>
          <a:lstStyle>
            <a:lvl1pPr algn="ctr">
              <a:lnSpc>
                <a:spcPct val="100000"/>
              </a:lnSpc>
              <a:buNone/>
              <a:defRPr sz="900"/>
            </a:lvl1pPr>
            <a:lvl2pPr>
              <a:buNone/>
              <a:defRPr sz="1100"/>
            </a:lvl2pPr>
            <a:lvl3pPr>
              <a:buNone/>
              <a:defRPr sz="1100"/>
            </a:lvl3pPr>
            <a:lvl4pPr>
              <a:buNone/>
              <a:defRPr sz="1100"/>
            </a:lvl4pPr>
            <a:lvl5pPr>
              <a:buNone/>
              <a:defRPr sz="1100"/>
            </a:lvl5pPr>
          </a:lstStyle>
          <a:p>
            <a:pPr lvl="0"/>
            <a:r>
              <a:rPr lang="en-US" dirty="0"/>
              <a:t>2 months (Feb – Mar)</a:t>
            </a:r>
          </a:p>
        </p:txBody>
      </p:sp>
      <p:sp>
        <p:nvSpPr>
          <p:cNvPr id="27" name="Text Placeholder 21">
            <a:extLst>
              <a:ext uri="{FF2B5EF4-FFF2-40B4-BE49-F238E27FC236}">
                <a16:creationId xmlns:a16="http://schemas.microsoft.com/office/drawing/2014/main" id="{25319008-4F52-D3C1-5887-0A7C392B818E}"/>
              </a:ext>
            </a:extLst>
          </p:cNvPr>
          <p:cNvSpPr>
            <a:spLocks noGrp="1"/>
          </p:cNvSpPr>
          <p:nvPr>
            <p:ph type="body" sz="quarter" idx="47" hasCustomPrompt="1"/>
          </p:nvPr>
        </p:nvSpPr>
        <p:spPr>
          <a:xfrm>
            <a:off x="2578135" y="2618105"/>
            <a:ext cx="2964872" cy="319088"/>
          </a:xfrm>
          <a:noFill/>
        </p:spPr>
        <p:txBody>
          <a:bodyPr lIns="182880" rIns="182880" anchor="ctr">
            <a:noAutofit/>
          </a:bodyPr>
          <a:lstStyle>
            <a:lvl1pPr algn="l">
              <a:lnSpc>
                <a:spcPts val="880"/>
              </a:lnSpc>
              <a:buFont typeface="Arial" panose="020B0604020202020204" pitchFamily="34" charset="0"/>
              <a:buChar char="•"/>
              <a:defRPr sz="900"/>
            </a:lvl1pPr>
            <a:lvl2pPr>
              <a:buNone/>
              <a:defRPr sz="1100"/>
            </a:lvl2pPr>
            <a:lvl3pPr>
              <a:buNone/>
              <a:defRPr sz="1100"/>
            </a:lvl3pPr>
            <a:lvl4pPr>
              <a:buNone/>
              <a:defRPr sz="1100"/>
            </a:lvl4pPr>
            <a:lvl5pPr>
              <a:buNone/>
              <a:defRPr sz="1100"/>
            </a:lvl5pPr>
          </a:lstStyle>
          <a:p>
            <a:pPr lvl="0"/>
            <a:r>
              <a:rPr lang="en-US" dirty="0"/>
              <a:t>State the purpose of this phase</a:t>
            </a:r>
          </a:p>
        </p:txBody>
      </p:sp>
      <p:sp>
        <p:nvSpPr>
          <p:cNvPr id="28" name="Text Placeholder 21">
            <a:extLst>
              <a:ext uri="{FF2B5EF4-FFF2-40B4-BE49-F238E27FC236}">
                <a16:creationId xmlns:a16="http://schemas.microsoft.com/office/drawing/2014/main" id="{C20894BF-D66B-A45F-9454-FFA6808C137B}"/>
              </a:ext>
            </a:extLst>
          </p:cNvPr>
          <p:cNvSpPr>
            <a:spLocks noGrp="1"/>
          </p:cNvSpPr>
          <p:nvPr>
            <p:ph type="body" sz="quarter" idx="48" hasCustomPrompt="1"/>
          </p:nvPr>
        </p:nvSpPr>
        <p:spPr>
          <a:xfrm>
            <a:off x="5570717" y="2618105"/>
            <a:ext cx="2964872" cy="319088"/>
          </a:xfrm>
          <a:noFill/>
        </p:spPr>
        <p:txBody>
          <a:bodyPr lIns="182880" rIns="182880" anchor="ctr">
            <a:noAutofit/>
          </a:bodyPr>
          <a:lstStyle>
            <a:lvl1pPr algn="l">
              <a:lnSpc>
                <a:spcPts val="880"/>
              </a:lnSpc>
              <a:buFont typeface="Arial" panose="020B0604020202020204" pitchFamily="34" charset="0"/>
              <a:buChar char="•"/>
              <a:defRPr sz="900"/>
            </a:lvl1pPr>
            <a:lvl2pPr>
              <a:buNone/>
              <a:defRPr sz="1100"/>
            </a:lvl2pPr>
            <a:lvl3pPr>
              <a:buNone/>
              <a:defRPr sz="1100"/>
            </a:lvl3pPr>
            <a:lvl4pPr>
              <a:buNone/>
              <a:defRPr sz="1100"/>
            </a:lvl4pPr>
            <a:lvl5pPr>
              <a:buNone/>
              <a:defRPr sz="1100"/>
            </a:lvl5pPr>
          </a:lstStyle>
          <a:p>
            <a:pPr lvl="0"/>
            <a:r>
              <a:rPr lang="en-US" dirty="0"/>
              <a:t>State the purpose of this phase</a:t>
            </a:r>
          </a:p>
        </p:txBody>
      </p:sp>
      <p:sp>
        <p:nvSpPr>
          <p:cNvPr id="29" name="Text Placeholder 21">
            <a:extLst>
              <a:ext uri="{FF2B5EF4-FFF2-40B4-BE49-F238E27FC236}">
                <a16:creationId xmlns:a16="http://schemas.microsoft.com/office/drawing/2014/main" id="{01DF1C2A-D2B8-FB0F-0BCB-B6588301B470}"/>
              </a:ext>
            </a:extLst>
          </p:cNvPr>
          <p:cNvSpPr>
            <a:spLocks noGrp="1"/>
          </p:cNvSpPr>
          <p:nvPr>
            <p:ph type="body" sz="quarter" idx="49" hasCustomPrompt="1"/>
          </p:nvPr>
        </p:nvSpPr>
        <p:spPr>
          <a:xfrm>
            <a:off x="8563298" y="2618105"/>
            <a:ext cx="2964872" cy="319088"/>
          </a:xfrm>
          <a:noFill/>
        </p:spPr>
        <p:txBody>
          <a:bodyPr lIns="182880" rIns="182880" anchor="ctr">
            <a:noAutofit/>
          </a:bodyPr>
          <a:lstStyle>
            <a:lvl1pPr algn="l">
              <a:lnSpc>
                <a:spcPts val="880"/>
              </a:lnSpc>
              <a:buFont typeface="Arial" panose="020B0604020202020204" pitchFamily="34" charset="0"/>
              <a:buChar char="•"/>
              <a:defRPr sz="900"/>
            </a:lvl1pPr>
            <a:lvl2pPr>
              <a:buNone/>
              <a:defRPr sz="1100"/>
            </a:lvl2pPr>
            <a:lvl3pPr>
              <a:buNone/>
              <a:defRPr sz="1100"/>
            </a:lvl3pPr>
            <a:lvl4pPr>
              <a:buNone/>
              <a:defRPr sz="1100"/>
            </a:lvl4pPr>
            <a:lvl5pPr>
              <a:buNone/>
              <a:defRPr sz="1100"/>
            </a:lvl5pPr>
          </a:lstStyle>
          <a:p>
            <a:pPr lvl="0"/>
            <a:r>
              <a:rPr lang="en-US" dirty="0"/>
              <a:t>State the purpose of this phase</a:t>
            </a:r>
          </a:p>
        </p:txBody>
      </p:sp>
      <p:sp>
        <p:nvSpPr>
          <p:cNvPr id="30" name="Text Placeholder 21">
            <a:extLst>
              <a:ext uri="{FF2B5EF4-FFF2-40B4-BE49-F238E27FC236}">
                <a16:creationId xmlns:a16="http://schemas.microsoft.com/office/drawing/2014/main" id="{70633325-0D58-59DA-80C3-46B0A3E6343D}"/>
              </a:ext>
            </a:extLst>
          </p:cNvPr>
          <p:cNvSpPr>
            <a:spLocks noGrp="1"/>
          </p:cNvSpPr>
          <p:nvPr>
            <p:ph type="body" sz="quarter" idx="50" hasCustomPrompt="1"/>
          </p:nvPr>
        </p:nvSpPr>
        <p:spPr>
          <a:xfrm>
            <a:off x="2578135" y="3130722"/>
            <a:ext cx="2964872" cy="1164359"/>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p:txBody>
      </p:sp>
      <p:sp>
        <p:nvSpPr>
          <p:cNvPr id="31" name="Text Placeholder 21">
            <a:extLst>
              <a:ext uri="{FF2B5EF4-FFF2-40B4-BE49-F238E27FC236}">
                <a16:creationId xmlns:a16="http://schemas.microsoft.com/office/drawing/2014/main" id="{A722274D-1EC9-9307-D988-AFAE8F39A3B2}"/>
              </a:ext>
            </a:extLst>
          </p:cNvPr>
          <p:cNvSpPr>
            <a:spLocks noGrp="1"/>
          </p:cNvSpPr>
          <p:nvPr>
            <p:ph type="body" sz="quarter" idx="51" hasCustomPrompt="1"/>
          </p:nvPr>
        </p:nvSpPr>
        <p:spPr>
          <a:xfrm>
            <a:off x="5570717" y="3130722"/>
            <a:ext cx="2964872" cy="1164359"/>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p:txBody>
      </p:sp>
      <p:sp>
        <p:nvSpPr>
          <p:cNvPr id="32" name="Text Placeholder 21">
            <a:extLst>
              <a:ext uri="{FF2B5EF4-FFF2-40B4-BE49-F238E27FC236}">
                <a16:creationId xmlns:a16="http://schemas.microsoft.com/office/drawing/2014/main" id="{6B5EF693-F774-0D10-F708-235AC5925E8B}"/>
              </a:ext>
            </a:extLst>
          </p:cNvPr>
          <p:cNvSpPr>
            <a:spLocks noGrp="1"/>
          </p:cNvSpPr>
          <p:nvPr>
            <p:ph type="body" sz="quarter" idx="52" hasCustomPrompt="1"/>
          </p:nvPr>
        </p:nvSpPr>
        <p:spPr>
          <a:xfrm>
            <a:off x="8563299" y="3130722"/>
            <a:ext cx="2964872" cy="1164359"/>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a:p>
            <a:pPr marL="228600" marR="0" lvl="0" indent="-228600" algn="l" defTabSz="914400" rtl="0" eaLnBrk="1" fontAlgn="auto" latinLnBrk="0" hangingPunct="1">
              <a:lnSpc>
                <a:spcPts val="400"/>
              </a:lnSpc>
              <a:spcBef>
                <a:spcPts val="1000"/>
              </a:spcBef>
              <a:spcAft>
                <a:spcPts val="0"/>
              </a:spcAft>
              <a:buClrTx/>
              <a:buSzTx/>
              <a:buFont typeface="Arial" panose="020B0604020202020204" pitchFamily="34" charset="0"/>
              <a:buChar char="•"/>
              <a:tabLst/>
              <a:defRPr/>
            </a:pPr>
            <a:r>
              <a:rPr lang="en-US" dirty="0"/>
              <a:t>List key activities here;</a:t>
            </a:r>
          </a:p>
        </p:txBody>
      </p:sp>
      <p:sp>
        <p:nvSpPr>
          <p:cNvPr id="33" name="Text Placeholder 21">
            <a:extLst>
              <a:ext uri="{FF2B5EF4-FFF2-40B4-BE49-F238E27FC236}">
                <a16:creationId xmlns:a16="http://schemas.microsoft.com/office/drawing/2014/main" id="{807ECD02-3613-EF82-DFF9-0D34FAC482D3}"/>
              </a:ext>
            </a:extLst>
          </p:cNvPr>
          <p:cNvSpPr>
            <a:spLocks noGrp="1"/>
          </p:cNvSpPr>
          <p:nvPr>
            <p:ph type="body" sz="quarter" idx="53" hasCustomPrompt="1"/>
          </p:nvPr>
        </p:nvSpPr>
        <p:spPr>
          <a:xfrm>
            <a:off x="2578135" y="4502323"/>
            <a:ext cx="2964872" cy="687968"/>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the contracted deliverables.</a:t>
            </a:r>
          </a:p>
          <a:p>
            <a:pPr lvl="0"/>
            <a:r>
              <a:rPr lang="en-US" dirty="0"/>
              <a:t>Deliverable</a:t>
            </a:r>
          </a:p>
          <a:p>
            <a:pPr lvl="0"/>
            <a:r>
              <a:rPr lang="en-US" dirty="0"/>
              <a:t>Deliverable</a:t>
            </a:r>
          </a:p>
        </p:txBody>
      </p:sp>
      <p:sp>
        <p:nvSpPr>
          <p:cNvPr id="34" name="Text Placeholder 21">
            <a:extLst>
              <a:ext uri="{FF2B5EF4-FFF2-40B4-BE49-F238E27FC236}">
                <a16:creationId xmlns:a16="http://schemas.microsoft.com/office/drawing/2014/main" id="{3E30D887-687C-CC4D-8306-EA4B1225D8EB}"/>
              </a:ext>
            </a:extLst>
          </p:cNvPr>
          <p:cNvSpPr>
            <a:spLocks noGrp="1"/>
          </p:cNvSpPr>
          <p:nvPr>
            <p:ph type="body" sz="quarter" idx="54" hasCustomPrompt="1"/>
          </p:nvPr>
        </p:nvSpPr>
        <p:spPr>
          <a:xfrm>
            <a:off x="5563790" y="4502323"/>
            <a:ext cx="2964872" cy="687968"/>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the contracted deliverables.</a:t>
            </a:r>
          </a:p>
          <a:p>
            <a:pPr lvl="0"/>
            <a:r>
              <a:rPr lang="en-US" dirty="0"/>
              <a:t>Deliverable</a:t>
            </a:r>
          </a:p>
          <a:p>
            <a:pPr lvl="0"/>
            <a:r>
              <a:rPr lang="en-US" dirty="0"/>
              <a:t>Deliverable</a:t>
            </a:r>
          </a:p>
        </p:txBody>
      </p:sp>
      <p:sp>
        <p:nvSpPr>
          <p:cNvPr id="35" name="Text Placeholder 21">
            <a:extLst>
              <a:ext uri="{FF2B5EF4-FFF2-40B4-BE49-F238E27FC236}">
                <a16:creationId xmlns:a16="http://schemas.microsoft.com/office/drawing/2014/main" id="{4792776C-4E86-3D68-A0EF-C0FAB629BA38}"/>
              </a:ext>
            </a:extLst>
          </p:cNvPr>
          <p:cNvSpPr>
            <a:spLocks noGrp="1"/>
          </p:cNvSpPr>
          <p:nvPr>
            <p:ph type="body" sz="quarter" idx="55" hasCustomPrompt="1"/>
          </p:nvPr>
        </p:nvSpPr>
        <p:spPr>
          <a:xfrm>
            <a:off x="8549445" y="4502323"/>
            <a:ext cx="2964872" cy="687968"/>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the contracted deliverables.</a:t>
            </a:r>
          </a:p>
          <a:p>
            <a:pPr lvl="0"/>
            <a:r>
              <a:rPr lang="en-US" dirty="0"/>
              <a:t>Deliverable</a:t>
            </a:r>
          </a:p>
          <a:p>
            <a:pPr lvl="0"/>
            <a:r>
              <a:rPr lang="en-US" dirty="0"/>
              <a:t>Deliverable</a:t>
            </a:r>
          </a:p>
        </p:txBody>
      </p:sp>
      <p:sp>
        <p:nvSpPr>
          <p:cNvPr id="36" name="Text Placeholder 21">
            <a:extLst>
              <a:ext uri="{FF2B5EF4-FFF2-40B4-BE49-F238E27FC236}">
                <a16:creationId xmlns:a16="http://schemas.microsoft.com/office/drawing/2014/main" id="{37023BAB-600D-EBAB-4187-B91D97DF098D}"/>
              </a:ext>
            </a:extLst>
          </p:cNvPr>
          <p:cNvSpPr>
            <a:spLocks noGrp="1"/>
          </p:cNvSpPr>
          <p:nvPr>
            <p:ph type="body" sz="quarter" idx="56" hasCustomPrompt="1"/>
          </p:nvPr>
        </p:nvSpPr>
        <p:spPr>
          <a:xfrm>
            <a:off x="2578135" y="5382086"/>
            <a:ext cx="2964872" cy="687968"/>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the required resources.</a:t>
            </a:r>
          </a:p>
          <a:p>
            <a:pPr lvl="0"/>
            <a:r>
              <a:rPr lang="en-US" dirty="0"/>
              <a:t>Resource</a:t>
            </a:r>
          </a:p>
          <a:p>
            <a:pPr lvl="0"/>
            <a:r>
              <a:rPr lang="en-US" dirty="0"/>
              <a:t>Resource</a:t>
            </a:r>
          </a:p>
        </p:txBody>
      </p:sp>
      <p:sp>
        <p:nvSpPr>
          <p:cNvPr id="38" name="Text Placeholder 21">
            <a:extLst>
              <a:ext uri="{FF2B5EF4-FFF2-40B4-BE49-F238E27FC236}">
                <a16:creationId xmlns:a16="http://schemas.microsoft.com/office/drawing/2014/main" id="{31CB7A1B-5380-82CB-919C-CEEB8C5CA020}"/>
              </a:ext>
            </a:extLst>
          </p:cNvPr>
          <p:cNvSpPr>
            <a:spLocks noGrp="1"/>
          </p:cNvSpPr>
          <p:nvPr>
            <p:ph type="body" sz="quarter" idx="57" hasCustomPrompt="1"/>
          </p:nvPr>
        </p:nvSpPr>
        <p:spPr>
          <a:xfrm>
            <a:off x="5563789" y="5382086"/>
            <a:ext cx="2964872" cy="687968"/>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the required resources.</a:t>
            </a:r>
          </a:p>
          <a:p>
            <a:pPr lvl="0"/>
            <a:r>
              <a:rPr lang="en-US" dirty="0"/>
              <a:t>Resource</a:t>
            </a:r>
          </a:p>
          <a:p>
            <a:pPr lvl="0"/>
            <a:r>
              <a:rPr lang="en-US" dirty="0"/>
              <a:t>Resource</a:t>
            </a:r>
          </a:p>
        </p:txBody>
      </p:sp>
      <p:sp>
        <p:nvSpPr>
          <p:cNvPr id="39" name="Text Placeholder 21">
            <a:extLst>
              <a:ext uri="{FF2B5EF4-FFF2-40B4-BE49-F238E27FC236}">
                <a16:creationId xmlns:a16="http://schemas.microsoft.com/office/drawing/2014/main" id="{09B61C7A-0A4A-B7B4-9A11-1FA604CBA9F4}"/>
              </a:ext>
            </a:extLst>
          </p:cNvPr>
          <p:cNvSpPr>
            <a:spLocks noGrp="1"/>
          </p:cNvSpPr>
          <p:nvPr>
            <p:ph type="body" sz="quarter" idx="58" hasCustomPrompt="1"/>
          </p:nvPr>
        </p:nvSpPr>
        <p:spPr>
          <a:xfrm>
            <a:off x="8542516" y="5382086"/>
            <a:ext cx="2964872" cy="687968"/>
          </a:xfrm>
          <a:noFill/>
        </p:spPr>
        <p:txBody>
          <a:bodyPr lIns="182880" rIns="182880" anchor="ctr">
            <a:noAutofit/>
          </a:bodyPr>
          <a:lstStyle>
            <a:lvl1pPr marL="228600" marR="0" indent="-228600" algn="l" defTabSz="914400" rtl="0" eaLnBrk="1" fontAlgn="auto" latinLnBrk="0" hangingPunct="1">
              <a:lnSpc>
                <a:spcPts val="880"/>
              </a:lnSpc>
              <a:spcBef>
                <a:spcPts val="1000"/>
              </a:spcBef>
              <a:spcAft>
                <a:spcPts val="0"/>
              </a:spcAft>
              <a:buClrTx/>
              <a:buSzTx/>
              <a:buFont typeface="Arial" panose="020B0604020202020204" pitchFamily="34" charset="0"/>
              <a:buChar char="•"/>
              <a:tabLst/>
              <a:defRPr sz="900"/>
            </a:lvl1pPr>
            <a:lvl2pPr>
              <a:buNone/>
              <a:defRPr sz="1100"/>
            </a:lvl2pPr>
            <a:lvl3pPr>
              <a:buNone/>
              <a:defRPr sz="1100"/>
            </a:lvl3pPr>
            <a:lvl4pPr>
              <a:buNone/>
              <a:defRPr sz="1100"/>
            </a:lvl4pPr>
            <a:lvl5pPr>
              <a:buNone/>
              <a:defRPr sz="1100"/>
            </a:lvl5pPr>
          </a:lstStyle>
          <a:p>
            <a:pPr lvl="0"/>
            <a:r>
              <a:rPr lang="en-US" dirty="0"/>
              <a:t>List the required resources.</a:t>
            </a:r>
          </a:p>
          <a:p>
            <a:pPr lvl="0"/>
            <a:r>
              <a:rPr lang="en-US" dirty="0"/>
              <a:t>Resource</a:t>
            </a:r>
          </a:p>
          <a:p>
            <a:pPr lvl="0"/>
            <a:r>
              <a:rPr lang="en-US" dirty="0"/>
              <a:t>Resource</a:t>
            </a:r>
          </a:p>
        </p:txBody>
      </p:sp>
    </p:spTree>
    <p:extLst>
      <p:ext uri="{BB962C8B-B14F-4D97-AF65-F5344CB8AC3E}">
        <p14:creationId xmlns:p14="http://schemas.microsoft.com/office/powerpoint/2010/main" val="17461931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am Stru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9FB61-AF82-5B66-62AB-D9ACFED856D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0162B96C-B6FE-1EE4-8580-E0DA184B5A4A}"/>
              </a:ext>
            </a:extLst>
          </p:cNvPr>
          <p:cNvSpPr>
            <a:spLocks noGrp="1"/>
          </p:cNvSpPr>
          <p:nvPr>
            <p:ph type="ftr" sz="quarter" idx="10"/>
          </p:nvPr>
        </p:nvSpPr>
        <p:spPr/>
        <p:txBody>
          <a:bodyPr/>
          <a:lstStyle/>
          <a:p>
            <a:r>
              <a:rPr lang="en-US"/>
              <a:t>© </a:t>
            </a:r>
            <a:fld id="{0D4FF10A-CCE4-934F-9AB4-52573A0F9BE8}" type="datetimeyyyy">
              <a:rPr lang="en-US" smtClean="0"/>
              <a:pPr/>
              <a:t>2026</a:t>
            </a:fld>
            <a:r>
              <a:rPr lang="en-US"/>
              <a:t>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638D2C84-B625-1F32-D75A-F607B61EC4FB}"/>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435F72F7-51B0-D952-3275-E647795C74C2}"/>
              </a:ext>
            </a:extLst>
          </p:cNvPr>
          <p:cNvSpPr>
            <a:spLocks noGrp="1"/>
          </p:cNvSpPr>
          <p:nvPr>
            <p:ph type="dt" sz="half" idx="12"/>
          </p:nvPr>
        </p:nvSpPr>
        <p:spPr/>
        <p:txBody>
          <a:bodyPr/>
          <a:lstStyle/>
          <a:p>
            <a:fld id="{BBD11BC8-CDCD-2D42-8C58-E370A8C83079}" type="datetime5">
              <a:rPr lang="en-US" smtClean="0"/>
              <a:t>25-Aug-26</a:t>
            </a:fld>
            <a:endParaRPr lang="en-US" sz="800"/>
          </a:p>
        </p:txBody>
      </p:sp>
      <p:sp>
        <p:nvSpPr>
          <p:cNvPr id="7" name="Text Placeholder 6">
            <a:extLst>
              <a:ext uri="{FF2B5EF4-FFF2-40B4-BE49-F238E27FC236}">
                <a16:creationId xmlns:a16="http://schemas.microsoft.com/office/drawing/2014/main" id="{F7D03F13-7925-7A2A-63A1-191481E7EB9B}"/>
              </a:ext>
            </a:extLst>
          </p:cNvPr>
          <p:cNvSpPr>
            <a:spLocks noGrp="1"/>
          </p:cNvSpPr>
          <p:nvPr>
            <p:ph type="body" sz="quarter" idx="13" hasCustomPrompt="1"/>
          </p:nvPr>
        </p:nvSpPr>
        <p:spPr>
          <a:xfrm>
            <a:off x="4694237" y="1525996"/>
            <a:ext cx="2803525" cy="627062"/>
          </a:xfrm>
          <a:solidFill>
            <a:schemeClr val="tx2"/>
          </a:solidFill>
        </p:spPr>
        <p:txBody>
          <a:bodyPr anchor="ctr">
            <a:noAutofit/>
          </a:bodyPr>
          <a:lstStyle>
            <a:lvl1pPr algn="ctr">
              <a:lnSpc>
                <a:spcPts val="1000"/>
              </a:lnSpc>
              <a:buNone/>
              <a:defRPr sz="1000" b="1">
                <a:solidFill>
                  <a:schemeClr val="bg2"/>
                </a:solidFill>
              </a:defRPr>
            </a:lvl1pPr>
          </a:lstStyle>
          <a:p>
            <a:pPr lvl="0"/>
            <a:r>
              <a:rPr lang="en-US" dirty="0"/>
              <a:t>Project Management</a:t>
            </a:r>
          </a:p>
          <a:p>
            <a:pPr lvl="0"/>
            <a:r>
              <a:rPr lang="en-US" dirty="0"/>
              <a:t>xxx</a:t>
            </a:r>
          </a:p>
        </p:txBody>
      </p:sp>
      <p:sp>
        <p:nvSpPr>
          <p:cNvPr id="9" name="Text Placeholder 6">
            <a:extLst>
              <a:ext uri="{FF2B5EF4-FFF2-40B4-BE49-F238E27FC236}">
                <a16:creationId xmlns:a16="http://schemas.microsoft.com/office/drawing/2014/main" id="{3FA80088-FDDA-171F-B633-4165ED54AE8F}"/>
              </a:ext>
            </a:extLst>
          </p:cNvPr>
          <p:cNvSpPr>
            <a:spLocks noGrp="1"/>
          </p:cNvSpPr>
          <p:nvPr>
            <p:ph type="body" sz="quarter" idx="14" hasCustomPrompt="1"/>
          </p:nvPr>
        </p:nvSpPr>
        <p:spPr>
          <a:xfrm>
            <a:off x="4694237" y="2928030"/>
            <a:ext cx="2803525" cy="627062"/>
          </a:xfrm>
          <a:solidFill>
            <a:schemeClr val="tx2"/>
          </a:solidFill>
        </p:spPr>
        <p:txBody>
          <a:bodyPr anchor="ctr">
            <a:noAutofit/>
          </a:bodyPr>
          <a:lstStyle>
            <a:lvl1pPr algn="ctr">
              <a:lnSpc>
                <a:spcPts val="1000"/>
              </a:lnSpc>
              <a:buNone/>
              <a:defRPr sz="1000" b="1">
                <a:solidFill>
                  <a:schemeClr val="bg2"/>
                </a:solidFill>
              </a:defRPr>
            </a:lvl1pPr>
          </a:lstStyle>
          <a:p>
            <a:pPr lvl="0"/>
            <a:r>
              <a:rPr lang="en-US" dirty="0"/>
              <a:t>Project Management</a:t>
            </a:r>
          </a:p>
          <a:p>
            <a:pPr lvl="0"/>
            <a:r>
              <a:rPr lang="en-US" dirty="0"/>
              <a:t>xxx</a:t>
            </a:r>
          </a:p>
        </p:txBody>
      </p:sp>
      <p:sp>
        <p:nvSpPr>
          <p:cNvPr id="11" name="Text Placeholder 6">
            <a:extLst>
              <a:ext uri="{FF2B5EF4-FFF2-40B4-BE49-F238E27FC236}">
                <a16:creationId xmlns:a16="http://schemas.microsoft.com/office/drawing/2014/main" id="{76BFCF86-9B6B-8E33-ADC1-CFB921896AD7}"/>
              </a:ext>
            </a:extLst>
          </p:cNvPr>
          <p:cNvSpPr>
            <a:spLocks noGrp="1"/>
          </p:cNvSpPr>
          <p:nvPr>
            <p:ph type="body" sz="quarter" idx="15" hasCustomPrompt="1"/>
          </p:nvPr>
        </p:nvSpPr>
        <p:spPr>
          <a:xfrm>
            <a:off x="8473757" y="2928030"/>
            <a:ext cx="2803525" cy="627062"/>
          </a:xfrm>
          <a:solidFill>
            <a:schemeClr val="tx2"/>
          </a:solidFill>
        </p:spPr>
        <p:txBody>
          <a:bodyPr anchor="ctr">
            <a:noAutofit/>
          </a:bodyPr>
          <a:lstStyle>
            <a:lvl1pPr algn="ctr">
              <a:lnSpc>
                <a:spcPts val="1000"/>
              </a:lnSpc>
              <a:buNone/>
              <a:defRPr sz="1000" b="1">
                <a:solidFill>
                  <a:schemeClr val="bg2"/>
                </a:solidFill>
              </a:defRPr>
            </a:lvl1pPr>
          </a:lstStyle>
          <a:p>
            <a:pPr lvl="0"/>
            <a:r>
              <a:rPr lang="en-US" dirty="0"/>
              <a:t>Project Management</a:t>
            </a:r>
          </a:p>
          <a:p>
            <a:pPr lvl="0"/>
            <a:r>
              <a:rPr lang="en-US" dirty="0"/>
              <a:t>xxx</a:t>
            </a:r>
          </a:p>
        </p:txBody>
      </p:sp>
      <p:sp>
        <p:nvSpPr>
          <p:cNvPr id="13" name="Text Placeholder 6">
            <a:extLst>
              <a:ext uri="{FF2B5EF4-FFF2-40B4-BE49-F238E27FC236}">
                <a16:creationId xmlns:a16="http://schemas.microsoft.com/office/drawing/2014/main" id="{EC90B6EE-1233-6074-4E85-947DF1F02E85}"/>
              </a:ext>
            </a:extLst>
          </p:cNvPr>
          <p:cNvSpPr>
            <a:spLocks noGrp="1"/>
          </p:cNvSpPr>
          <p:nvPr>
            <p:ph type="body" sz="quarter" idx="16" hasCustomPrompt="1"/>
          </p:nvPr>
        </p:nvSpPr>
        <p:spPr>
          <a:xfrm>
            <a:off x="993094" y="2928030"/>
            <a:ext cx="2803525" cy="627062"/>
          </a:xfrm>
          <a:solidFill>
            <a:schemeClr val="tx2"/>
          </a:solidFill>
        </p:spPr>
        <p:txBody>
          <a:bodyPr anchor="ctr">
            <a:noAutofit/>
          </a:bodyPr>
          <a:lstStyle>
            <a:lvl1pPr algn="ctr">
              <a:lnSpc>
                <a:spcPts val="1000"/>
              </a:lnSpc>
              <a:buNone/>
              <a:defRPr sz="1000" b="1">
                <a:solidFill>
                  <a:schemeClr val="bg2"/>
                </a:solidFill>
              </a:defRPr>
            </a:lvl1pPr>
          </a:lstStyle>
          <a:p>
            <a:pPr lvl="0"/>
            <a:r>
              <a:rPr lang="en-US" dirty="0"/>
              <a:t>Project Management</a:t>
            </a:r>
          </a:p>
          <a:p>
            <a:pPr lvl="0"/>
            <a:r>
              <a:rPr lang="en-US" dirty="0"/>
              <a:t>xxx</a:t>
            </a:r>
          </a:p>
        </p:txBody>
      </p:sp>
      <p:sp>
        <p:nvSpPr>
          <p:cNvPr id="15" name="Text Placeholder 6">
            <a:extLst>
              <a:ext uri="{FF2B5EF4-FFF2-40B4-BE49-F238E27FC236}">
                <a16:creationId xmlns:a16="http://schemas.microsoft.com/office/drawing/2014/main" id="{E30CB8A2-5A8D-D139-4238-E0F29480AA86}"/>
              </a:ext>
            </a:extLst>
          </p:cNvPr>
          <p:cNvSpPr>
            <a:spLocks noGrp="1"/>
          </p:cNvSpPr>
          <p:nvPr>
            <p:ph type="body" sz="quarter" idx="17" hasCustomPrompt="1"/>
          </p:nvPr>
        </p:nvSpPr>
        <p:spPr>
          <a:xfrm>
            <a:off x="1628503" y="3790179"/>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16" name="Text Placeholder 6">
            <a:extLst>
              <a:ext uri="{FF2B5EF4-FFF2-40B4-BE49-F238E27FC236}">
                <a16:creationId xmlns:a16="http://schemas.microsoft.com/office/drawing/2014/main" id="{A62D1D03-FFD0-EE9B-564E-92C76D03678D}"/>
              </a:ext>
            </a:extLst>
          </p:cNvPr>
          <p:cNvSpPr>
            <a:spLocks noGrp="1"/>
          </p:cNvSpPr>
          <p:nvPr>
            <p:ph type="body" sz="quarter" idx="18" hasCustomPrompt="1"/>
          </p:nvPr>
        </p:nvSpPr>
        <p:spPr>
          <a:xfrm>
            <a:off x="1628503" y="4156166"/>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17" name="Text Placeholder 6">
            <a:extLst>
              <a:ext uri="{FF2B5EF4-FFF2-40B4-BE49-F238E27FC236}">
                <a16:creationId xmlns:a16="http://schemas.microsoft.com/office/drawing/2014/main" id="{3B7BDDA2-30A7-146D-74DC-A10B47AAD4AD}"/>
              </a:ext>
            </a:extLst>
          </p:cNvPr>
          <p:cNvSpPr>
            <a:spLocks noGrp="1"/>
          </p:cNvSpPr>
          <p:nvPr>
            <p:ph type="body" sz="quarter" idx="19" hasCustomPrompt="1"/>
          </p:nvPr>
        </p:nvSpPr>
        <p:spPr>
          <a:xfrm>
            <a:off x="1628503" y="4626202"/>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18" name="Text Placeholder 6">
            <a:extLst>
              <a:ext uri="{FF2B5EF4-FFF2-40B4-BE49-F238E27FC236}">
                <a16:creationId xmlns:a16="http://schemas.microsoft.com/office/drawing/2014/main" id="{4A7CE035-FFFA-07B7-E620-5207C79CB0D9}"/>
              </a:ext>
            </a:extLst>
          </p:cNvPr>
          <p:cNvSpPr>
            <a:spLocks noGrp="1"/>
          </p:cNvSpPr>
          <p:nvPr>
            <p:ph type="body" sz="quarter" idx="20" hasCustomPrompt="1"/>
          </p:nvPr>
        </p:nvSpPr>
        <p:spPr>
          <a:xfrm>
            <a:off x="1628503" y="4992189"/>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19" name="Text Placeholder 6">
            <a:extLst>
              <a:ext uri="{FF2B5EF4-FFF2-40B4-BE49-F238E27FC236}">
                <a16:creationId xmlns:a16="http://schemas.microsoft.com/office/drawing/2014/main" id="{88826DC1-C5AD-AB4A-337D-CA4EAD88FE6F}"/>
              </a:ext>
            </a:extLst>
          </p:cNvPr>
          <p:cNvSpPr>
            <a:spLocks noGrp="1"/>
          </p:cNvSpPr>
          <p:nvPr>
            <p:ph type="body" sz="quarter" idx="21" hasCustomPrompt="1"/>
          </p:nvPr>
        </p:nvSpPr>
        <p:spPr>
          <a:xfrm>
            <a:off x="1628503" y="5462224"/>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20" name="Text Placeholder 6">
            <a:extLst>
              <a:ext uri="{FF2B5EF4-FFF2-40B4-BE49-F238E27FC236}">
                <a16:creationId xmlns:a16="http://schemas.microsoft.com/office/drawing/2014/main" id="{010F65FA-583F-82AA-2D89-6E84044EE55D}"/>
              </a:ext>
            </a:extLst>
          </p:cNvPr>
          <p:cNvSpPr>
            <a:spLocks noGrp="1"/>
          </p:cNvSpPr>
          <p:nvPr>
            <p:ph type="body" sz="quarter" idx="22" hasCustomPrompt="1"/>
          </p:nvPr>
        </p:nvSpPr>
        <p:spPr>
          <a:xfrm>
            <a:off x="1628503" y="5828211"/>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21" name="Text Placeholder 6">
            <a:extLst>
              <a:ext uri="{FF2B5EF4-FFF2-40B4-BE49-F238E27FC236}">
                <a16:creationId xmlns:a16="http://schemas.microsoft.com/office/drawing/2014/main" id="{E6674572-448A-56FB-B0D2-CC9FC98991A5}"/>
              </a:ext>
            </a:extLst>
          </p:cNvPr>
          <p:cNvSpPr>
            <a:spLocks noGrp="1"/>
          </p:cNvSpPr>
          <p:nvPr>
            <p:ph type="body" sz="quarter" idx="23" hasCustomPrompt="1"/>
          </p:nvPr>
        </p:nvSpPr>
        <p:spPr>
          <a:xfrm>
            <a:off x="5329646" y="3790179"/>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22" name="Text Placeholder 6">
            <a:extLst>
              <a:ext uri="{FF2B5EF4-FFF2-40B4-BE49-F238E27FC236}">
                <a16:creationId xmlns:a16="http://schemas.microsoft.com/office/drawing/2014/main" id="{5151E36C-E43E-39D8-352B-F599963E24C8}"/>
              </a:ext>
            </a:extLst>
          </p:cNvPr>
          <p:cNvSpPr>
            <a:spLocks noGrp="1"/>
          </p:cNvSpPr>
          <p:nvPr>
            <p:ph type="body" sz="quarter" idx="24" hasCustomPrompt="1"/>
          </p:nvPr>
        </p:nvSpPr>
        <p:spPr>
          <a:xfrm>
            <a:off x="5329646" y="4156166"/>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23" name="Text Placeholder 6">
            <a:extLst>
              <a:ext uri="{FF2B5EF4-FFF2-40B4-BE49-F238E27FC236}">
                <a16:creationId xmlns:a16="http://schemas.microsoft.com/office/drawing/2014/main" id="{096640F7-D807-A61E-485C-672F6D7E0FD8}"/>
              </a:ext>
            </a:extLst>
          </p:cNvPr>
          <p:cNvSpPr>
            <a:spLocks noGrp="1"/>
          </p:cNvSpPr>
          <p:nvPr>
            <p:ph type="body" sz="quarter" idx="25" hasCustomPrompt="1"/>
          </p:nvPr>
        </p:nvSpPr>
        <p:spPr>
          <a:xfrm>
            <a:off x="5329646" y="4626202"/>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24" name="Text Placeholder 6">
            <a:extLst>
              <a:ext uri="{FF2B5EF4-FFF2-40B4-BE49-F238E27FC236}">
                <a16:creationId xmlns:a16="http://schemas.microsoft.com/office/drawing/2014/main" id="{99B77573-3DF9-95D8-95B4-307E87141E21}"/>
              </a:ext>
            </a:extLst>
          </p:cNvPr>
          <p:cNvSpPr>
            <a:spLocks noGrp="1"/>
          </p:cNvSpPr>
          <p:nvPr>
            <p:ph type="body" sz="quarter" idx="26" hasCustomPrompt="1"/>
          </p:nvPr>
        </p:nvSpPr>
        <p:spPr>
          <a:xfrm>
            <a:off x="5329646" y="4992189"/>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25" name="Text Placeholder 6">
            <a:extLst>
              <a:ext uri="{FF2B5EF4-FFF2-40B4-BE49-F238E27FC236}">
                <a16:creationId xmlns:a16="http://schemas.microsoft.com/office/drawing/2014/main" id="{668AB860-AB04-3340-2A3E-2B2E4C5A3BA7}"/>
              </a:ext>
            </a:extLst>
          </p:cNvPr>
          <p:cNvSpPr>
            <a:spLocks noGrp="1"/>
          </p:cNvSpPr>
          <p:nvPr>
            <p:ph type="body" sz="quarter" idx="27" hasCustomPrompt="1"/>
          </p:nvPr>
        </p:nvSpPr>
        <p:spPr>
          <a:xfrm>
            <a:off x="5329646" y="5462224"/>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26" name="Text Placeholder 6">
            <a:extLst>
              <a:ext uri="{FF2B5EF4-FFF2-40B4-BE49-F238E27FC236}">
                <a16:creationId xmlns:a16="http://schemas.microsoft.com/office/drawing/2014/main" id="{958879D8-6E5B-D0E0-3CD0-DFAB61BCB87C}"/>
              </a:ext>
            </a:extLst>
          </p:cNvPr>
          <p:cNvSpPr>
            <a:spLocks noGrp="1"/>
          </p:cNvSpPr>
          <p:nvPr>
            <p:ph type="body" sz="quarter" idx="28" hasCustomPrompt="1"/>
          </p:nvPr>
        </p:nvSpPr>
        <p:spPr>
          <a:xfrm>
            <a:off x="5329646" y="5828211"/>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27" name="Text Placeholder 6">
            <a:extLst>
              <a:ext uri="{FF2B5EF4-FFF2-40B4-BE49-F238E27FC236}">
                <a16:creationId xmlns:a16="http://schemas.microsoft.com/office/drawing/2014/main" id="{4CFAF9DB-612B-0FC8-3E89-38133E599C95}"/>
              </a:ext>
            </a:extLst>
          </p:cNvPr>
          <p:cNvSpPr>
            <a:spLocks noGrp="1"/>
          </p:cNvSpPr>
          <p:nvPr>
            <p:ph type="body" sz="quarter" idx="29" hasCustomPrompt="1"/>
          </p:nvPr>
        </p:nvSpPr>
        <p:spPr>
          <a:xfrm>
            <a:off x="9109166" y="3790179"/>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28" name="Text Placeholder 6">
            <a:extLst>
              <a:ext uri="{FF2B5EF4-FFF2-40B4-BE49-F238E27FC236}">
                <a16:creationId xmlns:a16="http://schemas.microsoft.com/office/drawing/2014/main" id="{E9ABB825-6965-3D31-4E25-A721AEFDA3B8}"/>
              </a:ext>
            </a:extLst>
          </p:cNvPr>
          <p:cNvSpPr>
            <a:spLocks noGrp="1"/>
          </p:cNvSpPr>
          <p:nvPr>
            <p:ph type="body" sz="quarter" idx="30" hasCustomPrompt="1"/>
          </p:nvPr>
        </p:nvSpPr>
        <p:spPr>
          <a:xfrm>
            <a:off x="9109166" y="4156166"/>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29" name="Text Placeholder 6">
            <a:extLst>
              <a:ext uri="{FF2B5EF4-FFF2-40B4-BE49-F238E27FC236}">
                <a16:creationId xmlns:a16="http://schemas.microsoft.com/office/drawing/2014/main" id="{50F1A47F-B1E4-55E6-E388-0EF7371F061C}"/>
              </a:ext>
            </a:extLst>
          </p:cNvPr>
          <p:cNvSpPr>
            <a:spLocks noGrp="1"/>
          </p:cNvSpPr>
          <p:nvPr>
            <p:ph type="body" sz="quarter" idx="31" hasCustomPrompt="1"/>
          </p:nvPr>
        </p:nvSpPr>
        <p:spPr>
          <a:xfrm>
            <a:off x="9109166" y="4626202"/>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30" name="Text Placeholder 6">
            <a:extLst>
              <a:ext uri="{FF2B5EF4-FFF2-40B4-BE49-F238E27FC236}">
                <a16:creationId xmlns:a16="http://schemas.microsoft.com/office/drawing/2014/main" id="{6ED8F7C8-52A0-448D-A6A5-453BD6218FC6}"/>
              </a:ext>
            </a:extLst>
          </p:cNvPr>
          <p:cNvSpPr>
            <a:spLocks noGrp="1"/>
          </p:cNvSpPr>
          <p:nvPr>
            <p:ph type="body" sz="quarter" idx="32" hasCustomPrompt="1"/>
          </p:nvPr>
        </p:nvSpPr>
        <p:spPr>
          <a:xfrm>
            <a:off x="9109166" y="4992189"/>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31" name="Text Placeholder 6">
            <a:extLst>
              <a:ext uri="{FF2B5EF4-FFF2-40B4-BE49-F238E27FC236}">
                <a16:creationId xmlns:a16="http://schemas.microsoft.com/office/drawing/2014/main" id="{6953B09B-E6C0-6355-DBD5-86583F182026}"/>
              </a:ext>
            </a:extLst>
          </p:cNvPr>
          <p:cNvSpPr>
            <a:spLocks noGrp="1"/>
          </p:cNvSpPr>
          <p:nvPr>
            <p:ph type="body" sz="quarter" idx="33" hasCustomPrompt="1"/>
          </p:nvPr>
        </p:nvSpPr>
        <p:spPr>
          <a:xfrm>
            <a:off x="9109166" y="5462224"/>
            <a:ext cx="2168116" cy="365986"/>
          </a:xfrm>
          <a:solidFill>
            <a:schemeClr val="bg1"/>
          </a:solidFill>
          <a:ln>
            <a:solidFill>
              <a:schemeClr val="tx2"/>
            </a:solidFill>
          </a:ln>
        </p:spPr>
        <p:txBody>
          <a:bodyPr anchor="ctr">
            <a:noAutofit/>
          </a:bodyPr>
          <a:lstStyle>
            <a:lvl1pPr algn="ctr">
              <a:lnSpc>
                <a:spcPts val="1000"/>
              </a:lnSpc>
              <a:buNone/>
              <a:defRPr sz="1000" b="0"/>
            </a:lvl1pPr>
          </a:lstStyle>
          <a:p>
            <a:pPr lvl="0"/>
            <a:r>
              <a:rPr lang="en-US" dirty="0"/>
              <a:t>xxx</a:t>
            </a:r>
          </a:p>
        </p:txBody>
      </p:sp>
      <p:sp>
        <p:nvSpPr>
          <p:cNvPr id="32" name="Text Placeholder 6">
            <a:extLst>
              <a:ext uri="{FF2B5EF4-FFF2-40B4-BE49-F238E27FC236}">
                <a16:creationId xmlns:a16="http://schemas.microsoft.com/office/drawing/2014/main" id="{390FF316-8589-D78A-E2BA-24885FE0CF27}"/>
              </a:ext>
            </a:extLst>
          </p:cNvPr>
          <p:cNvSpPr>
            <a:spLocks noGrp="1"/>
          </p:cNvSpPr>
          <p:nvPr>
            <p:ph type="body" sz="quarter" idx="34" hasCustomPrompt="1"/>
          </p:nvPr>
        </p:nvSpPr>
        <p:spPr>
          <a:xfrm>
            <a:off x="9109166" y="5828211"/>
            <a:ext cx="2168116" cy="235086"/>
          </a:xfrm>
          <a:solidFill>
            <a:schemeClr val="tx2">
              <a:lumMod val="90000"/>
              <a:lumOff val="10000"/>
            </a:schemeClr>
          </a:solidFill>
          <a:ln>
            <a:solidFill>
              <a:schemeClr val="tx2"/>
            </a:solidFill>
          </a:ln>
        </p:spPr>
        <p:txBody>
          <a:bodyPr anchor="ctr">
            <a:noAutofit/>
          </a:bodyPr>
          <a:lstStyle>
            <a:lvl1pPr algn="ctr">
              <a:lnSpc>
                <a:spcPts val="1000"/>
              </a:lnSpc>
              <a:buNone/>
              <a:defRPr sz="1000" b="1">
                <a:solidFill>
                  <a:schemeClr val="bg2"/>
                </a:solidFill>
              </a:defRPr>
            </a:lvl1pPr>
          </a:lstStyle>
          <a:p>
            <a:pPr lvl="0"/>
            <a:r>
              <a:rPr lang="en-US" dirty="0"/>
              <a:t>Name</a:t>
            </a:r>
          </a:p>
        </p:txBody>
      </p:sp>
      <p:sp>
        <p:nvSpPr>
          <p:cNvPr id="33" name="Text Placeholder 7">
            <a:extLst>
              <a:ext uri="{FF2B5EF4-FFF2-40B4-BE49-F238E27FC236}">
                <a16:creationId xmlns:a16="http://schemas.microsoft.com/office/drawing/2014/main" id="{3484B671-2A85-F073-AAE3-3A8B9E01F52C}"/>
              </a:ext>
            </a:extLst>
          </p:cNvPr>
          <p:cNvSpPr>
            <a:spLocks noGrp="1"/>
          </p:cNvSpPr>
          <p:nvPr>
            <p:ph type="body" sz="quarter" idx="35"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37" name="Online Image Placeholder 36">
            <a:extLst>
              <a:ext uri="{FF2B5EF4-FFF2-40B4-BE49-F238E27FC236}">
                <a16:creationId xmlns:a16="http://schemas.microsoft.com/office/drawing/2014/main" id="{344A4227-3E13-A9A3-857F-ED6D793C3951}"/>
              </a:ext>
            </a:extLst>
          </p:cNvPr>
          <p:cNvSpPr>
            <a:spLocks noGrp="1"/>
          </p:cNvSpPr>
          <p:nvPr>
            <p:ph type="clipArt" sz="quarter" idx="36"/>
          </p:nvPr>
        </p:nvSpPr>
        <p:spPr>
          <a:xfrm>
            <a:off x="4380707" y="1525996"/>
            <a:ext cx="627061" cy="627062"/>
          </a:xfrm>
          <a:prstGeom prst="ellipse">
            <a:avLst/>
          </a:prstGeom>
        </p:spPr>
        <p:style>
          <a:lnRef idx="2">
            <a:schemeClr val="accent1"/>
          </a:lnRef>
          <a:fillRef idx="1">
            <a:schemeClr val="lt1"/>
          </a:fillRef>
          <a:effectRef idx="0">
            <a:schemeClr val="accent1"/>
          </a:effectRef>
          <a:fontRef idx="minor">
            <a:schemeClr val="dk1"/>
          </a:fontRef>
        </p:style>
        <p:txBody>
          <a:bodyPr/>
          <a:lstStyle/>
          <a:p>
            <a:endParaRPr lang="en-US"/>
          </a:p>
        </p:txBody>
      </p:sp>
      <p:sp>
        <p:nvSpPr>
          <p:cNvPr id="41" name="Online Image Placeholder 36">
            <a:extLst>
              <a:ext uri="{FF2B5EF4-FFF2-40B4-BE49-F238E27FC236}">
                <a16:creationId xmlns:a16="http://schemas.microsoft.com/office/drawing/2014/main" id="{ECA86081-780D-2B9B-AB2A-06F2E6D7F9C6}"/>
              </a:ext>
            </a:extLst>
          </p:cNvPr>
          <p:cNvSpPr>
            <a:spLocks noGrp="1"/>
          </p:cNvSpPr>
          <p:nvPr>
            <p:ph type="clipArt" sz="quarter" idx="37"/>
          </p:nvPr>
        </p:nvSpPr>
        <p:spPr>
          <a:xfrm>
            <a:off x="4380707" y="2926371"/>
            <a:ext cx="627061" cy="627062"/>
          </a:xfrm>
          <a:prstGeom prst="ellipse">
            <a:avLst/>
          </a:prstGeom>
        </p:spPr>
        <p:style>
          <a:lnRef idx="2">
            <a:schemeClr val="accent1"/>
          </a:lnRef>
          <a:fillRef idx="1">
            <a:schemeClr val="lt1"/>
          </a:fillRef>
          <a:effectRef idx="0">
            <a:schemeClr val="accent1"/>
          </a:effectRef>
          <a:fontRef idx="minor">
            <a:schemeClr val="dk1"/>
          </a:fontRef>
        </p:style>
        <p:txBody>
          <a:bodyPr/>
          <a:lstStyle/>
          <a:p>
            <a:endParaRPr lang="en-US"/>
          </a:p>
        </p:txBody>
      </p:sp>
      <p:sp>
        <p:nvSpPr>
          <p:cNvPr id="42" name="Online Image Placeholder 36">
            <a:extLst>
              <a:ext uri="{FF2B5EF4-FFF2-40B4-BE49-F238E27FC236}">
                <a16:creationId xmlns:a16="http://schemas.microsoft.com/office/drawing/2014/main" id="{6CD2A8A2-BF3C-5CB5-80AD-198834433420}"/>
              </a:ext>
            </a:extLst>
          </p:cNvPr>
          <p:cNvSpPr>
            <a:spLocks noGrp="1"/>
          </p:cNvSpPr>
          <p:nvPr>
            <p:ph type="clipArt" sz="quarter" idx="38"/>
          </p:nvPr>
        </p:nvSpPr>
        <p:spPr>
          <a:xfrm>
            <a:off x="8166195" y="2926371"/>
            <a:ext cx="627061" cy="627062"/>
          </a:xfrm>
          <a:prstGeom prst="ellipse">
            <a:avLst/>
          </a:prstGeom>
        </p:spPr>
        <p:style>
          <a:lnRef idx="2">
            <a:schemeClr val="accent1"/>
          </a:lnRef>
          <a:fillRef idx="1">
            <a:schemeClr val="lt1"/>
          </a:fillRef>
          <a:effectRef idx="0">
            <a:schemeClr val="accent1"/>
          </a:effectRef>
          <a:fontRef idx="minor">
            <a:schemeClr val="dk1"/>
          </a:fontRef>
        </p:style>
        <p:txBody>
          <a:bodyPr/>
          <a:lstStyle/>
          <a:p>
            <a:endParaRPr lang="en-US"/>
          </a:p>
        </p:txBody>
      </p:sp>
      <p:sp>
        <p:nvSpPr>
          <p:cNvPr id="43" name="Online Image Placeholder 36">
            <a:extLst>
              <a:ext uri="{FF2B5EF4-FFF2-40B4-BE49-F238E27FC236}">
                <a16:creationId xmlns:a16="http://schemas.microsoft.com/office/drawing/2014/main" id="{060D4D90-03C5-E355-A083-E3CEE47B7699}"/>
              </a:ext>
            </a:extLst>
          </p:cNvPr>
          <p:cNvSpPr>
            <a:spLocks noGrp="1"/>
          </p:cNvSpPr>
          <p:nvPr>
            <p:ph type="clipArt" sz="quarter" idx="39"/>
          </p:nvPr>
        </p:nvSpPr>
        <p:spPr>
          <a:xfrm>
            <a:off x="684741" y="2926371"/>
            <a:ext cx="627061" cy="627062"/>
          </a:xfrm>
          <a:prstGeom prst="ellipse">
            <a:avLst/>
          </a:prstGeom>
        </p:spPr>
        <p:style>
          <a:lnRef idx="2">
            <a:schemeClr val="accent1"/>
          </a:lnRef>
          <a:fillRef idx="1">
            <a:schemeClr val="lt1"/>
          </a:fillRef>
          <a:effectRef idx="0">
            <a:schemeClr val="accent1"/>
          </a:effectRef>
          <a:fontRef idx="minor">
            <a:schemeClr val="dk1"/>
          </a:fontRef>
        </p:style>
        <p:txBody>
          <a:bodyPr/>
          <a:lstStyle/>
          <a:p>
            <a:endParaRPr lang="en-US"/>
          </a:p>
        </p:txBody>
      </p:sp>
    </p:spTree>
    <p:extLst>
      <p:ext uri="{BB962C8B-B14F-4D97-AF65-F5344CB8AC3E}">
        <p14:creationId xmlns:p14="http://schemas.microsoft.com/office/powerpoint/2010/main" val="700989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F8D47-DC01-C200-4F4D-7D48ACEAEAE6}"/>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7A0551A-0A97-2C57-ADAA-31AF148B919F}"/>
              </a:ext>
            </a:extLst>
          </p:cNvPr>
          <p:cNvSpPr>
            <a:spLocks noGrp="1"/>
          </p:cNvSpPr>
          <p:nvPr>
            <p:ph type="ftr" sz="quarter" idx="10"/>
          </p:nvPr>
        </p:nvSpPr>
        <p:spPr/>
        <p:txBody>
          <a:bodyPr/>
          <a:lstStyle/>
          <a:p>
            <a:r>
              <a:rPr lang="en-US"/>
              <a:t>© </a:t>
            </a:r>
            <a:fld id="{0D4FF10A-CCE4-934F-9AB4-52573A0F9BE8}" type="datetimeyyyy">
              <a:rPr lang="en-US" smtClean="0"/>
              <a:pPr/>
              <a:t>2026</a:t>
            </a:fld>
            <a:r>
              <a:rPr lang="en-US"/>
              <a:t>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62F106F8-A96F-5A45-4D35-EA4315DAD1A7}"/>
              </a:ext>
            </a:extLst>
          </p:cNvPr>
          <p:cNvSpPr>
            <a:spLocks noGrp="1"/>
          </p:cNvSpPr>
          <p:nvPr>
            <p:ph type="sldNum" sz="quarter" idx="11"/>
          </p:nvPr>
        </p:nvSpPr>
        <p:spPr/>
        <p:txBody>
          <a:bodyPr/>
          <a:lstStyle/>
          <a:p>
            <a:fld id="{D1EDAA29-6D70-C948-8C6E-F3019BB220D5}" type="slidenum">
              <a:rPr lang="en-US" smtClean="0"/>
              <a:pPr/>
              <a:t>‹Nr.›</a:t>
            </a:fld>
            <a:endParaRPr lang="en-US"/>
          </a:p>
        </p:txBody>
      </p:sp>
      <p:sp>
        <p:nvSpPr>
          <p:cNvPr id="5" name="Date Placeholder 4">
            <a:extLst>
              <a:ext uri="{FF2B5EF4-FFF2-40B4-BE49-F238E27FC236}">
                <a16:creationId xmlns:a16="http://schemas.microsoft.com/office/drawing/2014/main" id="{2CD2DDD4-2D30-5AB7-BB84-9510D90EA062}"/>
              </a:ext>
            </a:extLst>
          </p:cNvPr>
          <p:cNvSpPr>
            <a:spLocks noGrp="1"/>
          </p:cNvSpPr>
          <p:nvPr>
            <p:ph type="dt" sz="half" idx="12"/>
          </p:nvPr>
        </p:nvSpPr>
        <p:spPr/>
        <p:txBody>
          <a:bodyPr/>
          <a:lstStyle/>
          <a:p>
            <a:fld id="{BBD11BC8-CDCD-2D42-8C58-E370A8C83079}" type="datetime5">
              <a:rPr lang="en-US" smtClean="0"/>
              <a:t>25-Aug-26</a:t>
            </a:fld>
            <a:endParaRPr lang="en-US" sz="800"/>
          </a:p>
        </p:txBody>
      </p:sp>
      <p:sp>
        <p:nvSpPr>
          <p:cNvPr id="7" name="Online Image Placeholder 6">
            <a:extLst>
              <a:ext uri="{FF2B5EF4-FFF2-40B4-BE49-F238E27FC236}">
                <a16:creationId xmlns:a16="http://schemas.microsoft.com/office/drawing/2014/main" id="{87124DB4-E97D-4EF9-FBC3-02938A7ADD33}"/>
              </a:ext>
            </a:extLst>
          </p:cNvPr>
          <p:cNvSpPr>
            <a:spLocks noGrp="1"/>
          </p:cNvSpPr>
          <p:nvPr>
            <p:ph type="clipArt" sz="quarter" idx="13"/>
          </p:nvPr>
        </p:nvSpPr>
        <p:spPr>
          <a:xfrm>
            <a:off x="601579" y="1614237"/>
            <a:ext cx="2245895" cy="2239121"/>
          </a:xfrm>
          <a:solidFill>
            <a:schemeClr val="bg2"/>
          </a:solidFill>
        </p:spPr>
        <p:txBody>
          <a:bodyPr/>
          <a:lstStyle/>
          <a:p>
            <a:endParaRPr lang="en-US"/>
          </a:p>
        </p:txBody>
      </p:sp>
      <p:sp>
        <p:nvSpPr>
          <p:cNvPr id="9" name="Text Placeholder 8">
            <a:extLst>
              <a:ext uri="{FF2B5EF4-FFF2-40B4-BE49-F238E27FC236}">
                <a16:creationId xmlns:a16="http://schemas.microsoft.com/office/drawing/2014/main" id="{E307E65C-E4EC-7D27-F7C3-ECD2F2AAB641}"/>
              </a:ext>
            </a:extLst>
          </p:cNvPr>
          <p:cNvSpPr>
            <a:spLocks noGrp="1"/>
          </p:cNvSpPr>
          <p:nvPr>
            <p:ph type="body" sz="quarter" idx="14" hasCustomPrompt="1"/>
          </p:nvPr>
        </p:nvSpPr>
        <p:spPr>
          <a:xfrm>
            <a:off x="601579" y="3853358"/>
            <a:ext cx="2245895" cy="2042863"/>
          </a:xfrm>
          <a:solidFill>
            <a:schemeClr val="bg2"/>
          </a:solidFill>
        </p:spPr>
        <p:txBody>
          <a:bodyPr lIns="182880" tIns="182880" rIns="182880" bIns="182880">
            <a:normAutofit/>
          </a:bodyPr>
          <a:lstStyle>
            <a:lvl1pPr>
              <a:buNone/>
              <a:defRPr sz="1100"/>
            </a:lvl1pPr>
            <a:lvl2pPr>
              <a:buNone/>
              <a:defRPr/>
            </a:lvl2pPr>
            <a:lvl3pPr>
              <a:buNone/>
              <a:defRPr/>
            </a:lvl3pPr>
            <a:lvl4pPr>
              <a:buNone/>
              <a:defRPr/>
            </a:lvl4pPr>
            <a:lvl5pPr>
              <a:buNone/>
              <a:defRPr/>
            </a:lvl5pPr>
          </a:lstStyle>
          <a:p>
            <a:pPr lvl="0"/>
            <a:r>
              <a:rPr lang="en-US" dirty="0"/>
              <a:t>Name</a:t>
            </a:r>
          </a:p>
          <a:p>
            <a:pPr lvl="0"/>
            <a:r>
              <a:rPr lang="en-US" dirty="0"/>
              <a:t>Role</a:t>
            </a:r>
          </a:p>
          <a:p>
            <a:pPr lvl="0"/>
            <a:r>
              <a:rPr lang="en-US" dirty="0"/>
              <a:t>______________________</a:t>
            </a:r>
          </a:p>
          <a:p>
            <a:pPr lvl="0"/>
            <a:r>
              <a:rPr lang="en-US" dirty="0"/>
              <a:t>Company Name</a:t>
            </a:r>
          </a:p>
        </p:txBody>
      </p:sp>
      <p:sp>
        <p:nvSpPr>
          <p:cNvPr id="10" name="Online Image Placeholder 6">
            <a:extLst>
              <a:ext uri="{FF2B5EF4-FFF2-40B4-BE49-F238E27FC236}">
                <a16:creationId xmlns:a16="http://schemas.microsoft.com/office/drawing/2014/main" id="{3B413C22-DA01-B545-E43C-E26358A0A823}"/>
              </a:ext>
            </a:extLst>
          </p:cNvPr>
          <p:cNvSpPr>
            <a:spLocks noGrp="1"/>
          </p:cNvSpPr>
          <p:nvPr>
            <p:ph type="clipArt" sz="quarter" idx="15"/>
          </p:nvPr>
        </p:nvSpPr>
        <p:spPr>
          <a:xfrm>
            <a:off x="3515895" y="1614237"/>
            <a:ext cx="2245895" cy="2239121"/>
          </a:xfrm>
          <a:solidFill>
            <a:schemeClr val="bg2"/>
          </a:solidFill>
        </p:spPr>
        <p:txBody>
          <a:bodyPr/>
          <a:lstStyle/>
          <a:p>
            <a:endParaRPr lang="en-US"/>
          </a:p>
        </p:txBody>
      </p:sp>
      <p:sp>
        <p:nvSpPr>
          <p:cNvPr id="11" name="Text Placeholder 8">
            <a:extLst>
              <a:ext uri="{FF2B5EF4-FFF2-40B4-BE49-F238E27FC236}">
                <a16:creationId xmlns:a16="http://schemas.microsoft.com/office/drawing/2014/main" id="{A0FE57F2-7A33-C02A-EAC2-18C4143601F9}"/>
              </a:ext>
            </a:extLst>
          </p:cNvPr>
          <p:cNvSpPr>
            <a:spLocks noGrp="1"/>
          </p:cNvSpPr>
          <p:nvPr>
            <p:ph type="body" sz="quarter" idx="16" hasCustomPrompt="1"/>
          </p:nvPr>
        </p:nvSpPr>
        <p:spPr>
          <a:xfrm>
            <a:off x="3515894" y="3853358"/>
            <a:ext cx="2245895" cy="2042863"/>
          </a:xfrm>
          <a:solidFill>
            <a:schemeClr val="bg2"/>
          </a:solidFill>
        </p:spPr>
        <p:txBody>
          <a:bodyPr lIns="182880" tIns="182880" rIns="182880" bIns="182880">
            <a:normAutofit/>
          </a:bodyPr>
          <a:lstStyle>
            <a:lvl1pPr>
              <a:buNone/>
              <a:defRPr sz="1100"/>
            </a:lvl1pPr>
            <a:lvl2pPr>
              <a:buNone/>
              <a:defRPr/>
            </a:lvl2pPr>
            <a:lvl3pPr>
              <a:buNone/>
              <a:defRPr/>
            </a:lvl3pPr>
            <a:lvl4pPr>
              <a:buNone/>
              <a:defRPr/>
            </a:lvl4pPr>
            <a:lvl5pPr>
              <a:buNone/>
              <a:defRPr/>
            </a:lvl5pPr>
          </a:lstStyle>
          <a:p>
            <a:pPr lvl="0"/>
            <a:r>
              <a:rPr lang="en-US" dirty="0"/>
              <a:t>Name</a:t>
            </a:r>
          </a:p>
          <a:p>
            <a:pPr lvl="0"/>
            <a:r>
              <a:rPr lang="en-US" dirty="0"/>
              <a:t>Role</a:t>
            </a:r>
          </a:p>
          <a:p>
            <a:pPr lvl="0"/>
            <a:r>
              <a:rPr lang="en-US" dirty="0"/>
              <a:t>______________________</a:t>
            </a:r>
          </a:p>
          <a:p>
            <a:pPr lvl="0"/>
            <a:r>
              <a:rPr lang="en-US" dirty="0"/>
              <a:t>Company Name</a:t>
            </a:r>
          </a:p>
        </p:txBody>
      </p:sp>
      <p:sp>
        <p:nvSpPr>
          <p:cNvPr id="12" name="Online Image Placeholder 6">
            <a:extLst>
              <a:ext uri="{FF2B5EF4-FFF2-40B4-BE49-F238E27FC236}">
                <a16:creationId xmlns:a16="http://schemas.microsoft.com/office/drawing/2014/main" id="{97DDC016-9548-06AB-F06E-80E6B7640652}"/>
              </a:ext>
            </a:extLst>
          </p:cNvPr>
          <p:cNvSpPr>
            <a:spLocks noGrp="1"/>
          </p:cNvSpPr>
          <p:nvPr>
            <p:ph type="clipArt" sz="quarter" idx="17"/>
          </p:nvPr>
        </p:nvSpPr>
        <p:spPr>
          <a:xfrm>
            <a:off x="6430211" y="1614237"/>
            <a:ext cx="2245895" cy="2239121"/>
          </a:xfrm>
          <a:solidFill>
            <a:schemeClr val="bg2"/>
          </a:solidFill>
        </p:spPr>
        <p:txBody>
          <a:bodyPr/>
          <a:lstStyle/>
          <a:p>
            <a:endParaRPr lang="en-US"/>
          </a:p>
        </p:txBody>
      </p:sp>
      <p:sp>
        <p:nvSpPr>
          <p:cNvPr id="13" name="Text Placeholder 8">
            <a:extLst>
              <a:ext uri="{FF2B5EF4-FFF2-40B4-BE49-F238E27FC236}">
                <a16:creationId xmlns:a16="http://schemas.microsoft.com/office/drawing/2014/main" id="{6E9174F5-7BC7-BC6D-83AB-BCA08FC8D225}"/>
              </a:ext>
            </a:extLst>
          </p:cNvPr>
          <p:cNvSpPr>
            <a:spLocks noGrp="1"/>
          </p:cNvSpPr>
          <p:nvPr>
            <p:ph type="body" sz="quarter" idx="18" hasCustomPrompt="1"/>
          </p:nvPr>
        </p:nvSpPr>
        <p:spPr>
          <a:xfrm>
            <a:off x="6430209" y="3853358"/>
            <a:ext cx="2245895" cy="2042863"/>
          </a:xfrm>
          <a:solidFill>
            <a:schemeClr val="bg2"/>
          </a:solidFill>
        </p:spPr>
        <p:txBody>
          <a:bodyPr lIns="182880" tIns="182880" rIns="182880" bIns="182880">
            <a:normAutofit/>
          </a:bodyPr>
          <a:lstStyle>
            <a:lvl1pPr>
              <a:buNone/>
              <a:defRPr sz="1100"/>
            </a:lvl1pPr>
            <a:lvl2pPr>
              <a:buNone/>
              <a:defRPr/>
            </a:lvl2pPr>
            <a:lvl3pPr>
              <a:buNone/>
              <a:defRPr/>
            </a:lvl3pPr>
            <a:lvl4pPr>
              <a:buNone/>
              <a:defRPr/>
            </a:lvl4pPr>
            <a:lvl5pPr>
              <a:buNone/>
              <a:defRPr/>
            </a:lvl5pPr>
          </a:lstStyle>
          <a:p>
            <a:pPr lvl="0"/>
            <a:r>
              <a:rPr lang="en-US" dirty="0"/>
              <a:t>Name</a:t>
            </a:r>
          </a:p>
          <a:p>
            <a:pPr lvl="0"/>
            <a:r>
              <a:rPr lang="en-US" dirty="0"/>
              <a:t>Role</a:t>
            </a:r>
          </a:p>
          <a:p>
            <a:pPr lvl="0"/>
            <a:r>
              <a:rPr lang="en-US" dirty="0"/>
              <a:t>______________________</a:t>
            </a:r>
          </a:p>
          <a:p>
            <a:pPr lvl="0"/>
            <a:r>
              <a:rPr lang="en-US" dirty="0"/>
              <a:t>Company Name</a:t>
            </a:r>
          </a:p>
        </p:txBody>
      </p:sp>
      <p:sp>
        <p:nvSpPr>
          <p:cNvPr id="14" name="Online Image Placeholder 6">
            <a:extLst>
              <a:ext uri="{FF2B5EF4-FFF2-40B4-BE49-F238E27FC236}">
                <a16:creationId xmlns:a16="http://schemas.microsoft.com/office/drawing/2014/main" id="{2A2ED157-8766-CC29-219B-38FDED120392}"/>
              </a:ext>
            </a:extLst>
          </p:cNvPr>
          <p:cNvSpPr>
            <a:spLocks noGrp="1"/>
          </p:cNvSpPr>
          <p:nvPr>
            <p:ph type="clipArt" sz="quarter" idx="19"/>
          </p:nvPr>
        </p:nvSpPr>
        <p:spPr>
          <a:xfrm>
            <a:off x="9344526" y="1614237"/>
            <a:ext cx="2245895" cy="2239121"/>
          </a:xfrm>
          <a:solidFill>
            <a:schemeClr val="bg2"/>
          </a:solidFill>
        </p:spPr>
        <p:txBody>
          <a:bodyPr/>
          <a:lstStyle/>
          <a:p>
            <a:endParaRPr lang="en-US"/>
          </a:p>
        </p:txBody>
      </p:sp>
      <p:sp>
        <p:nvSpPr>
          <p:cNvPr id="15" name="Text Placeholder 8">
            <a:extLst>
              <a:ext uri="{FF2B5EF4-FFF2-40B4-BE49-F238E27FC236}">
                <a16:creationId xmlns:a16="http://schemas.microsoft.com/office/drawing/2014/main" id="{15CE8345-0394-E291-A7D8-05217A5B967A}"/>
              </a:ext>
            </a:extLst>
          </p:cNvPr>
          <p:cNvSpPr>
            <a:spLocks noGrp="1"/>
          </p:cNvSpPr>
          <p:nvPr>
            <p:ph type="body" sz="quarter" idx="20" hasCustomPrompt="1"/>
          </p:nvPr>
        </p:nvSpPr>
        <p:spPr>
          <a:xfrm>
            <a:off x="9344526" y="3853358"/>
            <a:ext cx="2245895" cy="2042863"/>
          </a:xfrm>
          <a:solidFill>
            <a:schemeClr val="bg2"/>
          </a:solidFill>
        </p:spPr>
        <p:txBody>
          <a:bodyPr lIns="182880" tIns="182880" rIns="182880" bIns="182880">
            <a:normAutofit/>
          </a:bodyPr>
          <a:lstStyle>
            <a:lvl1pPr>
              <a:buNone/>
              <a:defRPr sz="1100"/>
            </a:lvl1pPr>
            <a:lvl2pPr>
              <a:buNone/>
              <a:defRPr/>
            </a:lvl2pPr>
            <a:lvl3pPr>
              <a:buNone/>
              <a:defRPr/>
            </a:lvl3pPr>
            <a:lvl4pPr>
              <a:buNone/>
              <a:defRPr/>
            </a:lvl4pPr>
            <a:lvl5pPr>
              <a:buNone/>
              <a:defRPr/>
            </a:lvl5pPr>
          </a:lstStyle>
          <a:p>
            <a:pPr lvl="0"/>
            <a:r>
              <a:rPr lang="en-US" dirty="0"/>
              <a:t>Name</a:t>
            </a:r>
          </a:p>
          <a:p>
            <a:pPr lvl="0"/>
            <a:r>
              <a:rPr lang="en-US" dirty="0"/>
              <a:t>Role</a:t>
            </a:r>
          </a:p>
          <a:p>
            <a:pPr lvl="0"/>
            <a:r>
              <a:rPr lang="en-US" dirty="0"/>
              <a:t>______________________</a:t>
            </a:r>
          </a:p>
          <a:p>
            <a:pPr lvl="0"/>
            <a:r>
              <a:rPr lang="en-US" dirty="0"/>
              <a:t>Company Name</a:t>
            </a:r>
          </a:p>
        </p:txBody>
      </p:sp>
      <p:sp>
        <p:nvSpPr>
          <p:cNvPr id="16" name="Text Placeholder 7">
            <a:extLst>
              <a:ext uri="{FF2B5EF4-FFF2-40B4-BE49-F238E27FC236}">
                <a16:creationId xmlns:a16="http://schemas.microsoft.com/office/drawing/2014/main" id="{467F4973-59AF-FB1D-3798-FEE8645E8D46}"/>
              </a:ext>
            </a:extLst>
          </p:cNvPr>
          <p:cNvSpPr>
            <a:spLocks noGrp="1"/>
          </p:cNvSpPr>
          <p:nvPr>
            <p:ph type="body" sz="quarter" idx="35"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29021656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xecutive Summary-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686DE-B575-3485-B327-ECC0085545E3}"/>
              </a:ext>
            </a:extLst>
          </p:cNvPr>
          <p:cNvSpPr>
            <a:spLocks noGrp="1"/>
          </p:cNvSpPr>
          <p:nvPr>
            <p:ph type="title" hasCustomPrompt="1"/>
          </p:nvPr>
        </p:nvSpPr>
        <p:spPr/>
        <p:txBody>
          <a:bodyPr/>
          <a:lstStyle/>
          <a:p>
            <a:r>
              <a:rPr lang="en-US" dirty="0"/>
              <a:t>Executive Summary</a:t>
            </a:r>
          </a:p>
        </p:txBody>
      </p:sp>
      <p:sp>
        <p:nvSpPr>
          <p:cNvPr id="3" name="Footer Placeholder 2">
            <a:extLst>
              <a:ext uri="{FF2B5EF4-FFF2-40B4-BE49-F238E27FC236}">
                <a16:creationId xmlns:a16="http://schemas.microsoft.com/office/drawing/2014/main" id="{87611EFE-CD88-FCA2-58E9-6F93D08CFAFD}"/>
              </a:ext>
            </a:extLst>
          </p:cNvPr>
          <p:cNvSpPr>
            <a:spLocks noGrp="1"/>
          </p:cNvSpPr>
          <p:nvPr>
            <p:ph type="ftr" sz="quarter" idx="10"/>
          </p:nvPr>
        </p:nvSpPr>
        <p:spPr/>
        <p:txBody>
          <a:bodyPr/>
          <a:lstStyle/>
          <a:p>
            <a:r>
              <a:rPr lang="en-US"/>
              <a:t>© 2026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20CDB5EB-39EC-86D3-1F9A-0F98A6C3B197}"/>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7A5690D4-C60F-99F5-A413-7CCC1882974E}"/>
              </a:ext>
            </a:extLst>
          </p:cNvPr>
          <p:cNvSpPr>
            <a:spLocks noGrp="1"/>
          </p:cNvSpPr>
          <p:nvPr>
            <p:ph type="dt" sz="half" idx="12"/>
          </p:nvPr>
        </p:nvSpPr>
        <p:spPr/>
        <p:txBody>
          <a:bodyPr/>
          <a:lstStyle/>
          <a:p>
            <a:fld id="{B37F6F9C-AC8E-9A4E-93D9-DACE7A21ECA2}" type="datetime5">
              <a:rPr lang="en-US" smtClean="0"/>
              <a:t>25-Aug-26</a:t>
            </a:fld>
            <a:endParaRPr lang="en-US" sz="800"/>
          </a:p>
        </p:txBody>
      </p:sp>
      <p:sp>
        <p:nvSpPr>
          <p:cNvPr id="7" name="Rectangle 6">
            <a:extLst>
              <a:ext uri="{FF2B5EF4-FFF2-40B4-BE49-F238E27FC236}">
                <a16:creationId xmlns:a16="http://schemas.microsoft.com/office/drawing/2014/main" id="{EC40DDE8-5587-D46E-4A13-E1A123C88C08}"/>
              </a:ext>
            </a:extLst>
          </p:cNvPr>
          <p:cNvSpPr/>
          <p:nvPr userDrawn="1"/>
        </p:nvSpPr>
        <p:spPr>
          <a:xfrm>
            <a:off x="1526870" y="1485900"/>
            <a:ext cx="10207930" cy="10363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612000" tIns="36000" rIns="72000" bIns="36000" rtlCol="0" anchor="ctr"/>
          <a:lstStyle/>
          <a:p>
            <a:pPr marL="0" indent="0">
              <a:spcAft>
                <a:spcPts val="300"/>
              </a:spcAft>
              <a:buFont typeface="Arial" panose="020B0604020202020204" pitchFamily="34" charset="0"/>
              <a:buNone/>
            </a:pPr>
            <a:endParaRPr lang="en-US" sz="1200" dirty="0">
              <a:solidFill>
                <a:schemeClr val="tx1"/>
              </a:solidFill>
            </a:endParaRPr>
          </a:p>
        </p:txBody>
      </p:sp>
      <p:sp>
        <p:nvSpPr>
          <p:cNvPr id="8" name="Pentagon 7">
            <a:extLst>
              <a:ext uri="{FF2B5EF4-FFF2-40B4-BE49-F238E27FC236}">
                <a16:creationId xmlns:a16="http://schemas.microsoft.com/office/drawing/2014/main" id="{FB6D0C46-3672-6CC9-C822-311F2455E25F}"/>
              </a:ext>
            </a:extLst>
          </p:cNvPr>
          <p:cNvSpPr/>
          <p:nvPr userDrawn="1"/>
        </p:nvSpPr>
        <p:spPr>
          <a:xfrm>
            <a:off x="457200" y="1485900"/>
            <a:ext cx="1497724" cy="1036367"/>
          </a:xfrm>
          <a:prstGeom prst="homePlate">
            <a:avLst>
              <a:gd name="adj" fmla="val 16027"/>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solidFill>
              </a:rPr>
              <a:t>Situation</a:t>
            </a:r>
          </a:p>
        </p:txBody>
      </p:sp>
      <p:sp>
        <p:nvSpPr>
          <p:cNvPr id="9" name="Rectangle 8">
            <a:extLst>
              <a:ext uri="{FF2B5EF4-FFF2-40B4-BE49-F238E27FC236}">
                <a16:creationId xmlns:a16="http://schemas.microsoft.com/office/drawing/2014/main" id="{F08B8A59-012E-5695-D006-A629FBA735F9}"/>
              </a:ext>
            </a:extLst>
          </p:cNvPr>
          <p:cNvSpPr/>
          <p:nvPr userDrawn="1"/>
        </p:nvSpPr>
        <p:spPr>
          <a:xfrm>
            <a:off x="1526870" y="2664445"/>
            <a:ext cx="10207930" cy="10363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612000" tIns="36000" rIns="72000" bIns="36000" rtlCol="0" anchor="ctr"/>
          <a:lstStyle/>
          <a:p>
            <a:pPr marL="0" indent="0">
              <a:spcAft>
                <a:spcPts val="300"/>
              </a:spcAft>
              <a:buFont typeface="Arial" panose="020B0604020202020204" pitchFamily="34" charset="0"/>
              <a:buNone/>
            </a:pPr>
            <a:endParaRPr lang="en-US" sz="1200" dirty="0">
              <a:solidFill>
                <a:schemeClr val="tx1"/>
              </a:solidFill>
            </a:endParaRPr>
          </a:p>
        </p:txBody>
      </p:sp>
      <p:sp>
        <p:nvSpPr>
          <p:cNvPr id="10" name="Pentagon 9">
            <a:extLst>
              <a:ext uri="{FF2B5EF4-FFF2-40B4-BE49-F238E27FC236}">
                <a16:creationId xmlns:a16="http://schemas.microsoft.com/office/drawing/2014/main" id="{83D59758-4409-89DC-99CC-3F32D7BE9175}"/>
              </a:ext>
            </a:extLst>
          </p:cNvPr>
          <p:cNvSpPr/>
          <p:nvPr userDrawn="1"/>
        </p:nvSpPr>
        <p:spPr>
          <a:xfrm>
            <a:off x="457200" y="2664445"/>
            <a:ext cx="1497724" cy="1036367"/>
          </a:xfrm>
          <a:prstGeom prst="homePlate">
            <a:avLst>
              <a:gd name="adj" fmla="val 16027"/>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solidFill>
              </a:rPr>
              <a:t>Complication</a:t>
            </a:r>
          </a:p>
        </p:txBody>
      </p:sp>
      <p:sp>
        <p:nvSpPr>
          <p:cNvPr id="11" name="Rectangle 10">
            <a:extLst>
              <a:ext uri="{FF2B5EF4-FFF2-40B4-BE49-F238E27FC236}">
                <a16:creationId xmlns:a16="http://schemas.microsoft.com/office/drawing/2014/main" id="{6A0904D5-8DB8-BED8-BCB1-43892D1B275C}"/>
              </a:ext>
            </a:extLst>
          </p:cNvPr>
          <p:cNvSpPr/>
          <p:nvPr userDrawn="1"/>
        </p:nvSpPr>
        <p:spPr>
          <a:xfrm>
            <a:off x="1526870" y="3842989"/>
            <a:ext cx="10207930" cy="10363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612000" tIns="36000" rIns="72000" bIns="36000" rtlCol="0" anchor="ctr"/>
          <a:lstStyle/>
          <a:p>
            <a:pPr marL="0" indent="0">
              <a:spcAft>
                <a:spcPts val="300"/>
              </a:spcAft>
              <a:buFont typeface="Arial" panose="020B0604020202020204" pitchFamily="34" charset="0"/>
              <a:buNone/>
            </a:pPr>
            <a:endParaRPr lang="en-US" sz="1200" dirty="0">
              <a:solidFill>
                <a:schemeClr val="tx1"/>
              </a:solidFill>
            </a:endParaRPr>
          </a:p>
        </p:txBody>
      </p:sp>
      <p:sp>
        <p:nvSpPr>
          <p:cNvPr id="12" name="Pentagon 11">
            <a:extLst>
              <a:ext uri="{FF2B5EF4-FFF2-40B4-BE49-F238E27FC236}">
                <a16:creationId xmlns:a16="http://schemas.microsoft.com/office/drawing/2014/main" id="{AC43C7DF-7B88-B343-0463-925AD8387B39}"/>
              </a:ext>
            </a:extLst>
          </p:cNvPr>
          <p:cNvSpPr/>
          <p:nvPr userDrawn="1"/>
        </p:nvSpPr>
        <p:spPr>
          <a:xfrm>
            <a:off x="457200" y="3842989"/>
            <a:ext cx="1497724" cy="1036367"/>
          </a:xfrm>
          <a:prstGeom prst="homePlate">
            <a:avLst>
              <a:gd name="adj" fmla="val 16027"/>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Questions</a:t>
            </a:r>
          </a:p>
        </p:txBody>
      </p:sp>
      <p:sp>
        <p:nvSpPr>
          <p:cNvPr id="13" name="Rectangle 12">
            <a:extLst>
              <a:ext uri="{FF2B5EF4-FFF2-40B4-BE49-F238E27FC236}">
                <a16:creationId xmlns:a16="http://schemas.microsoft.com/office/drawing/2014/main" id="{4A40645B-6EF5-30B0-04FB-CDC2A97F259F}"/>
              </a:ext>
            </a:extLst>
          </p:cNvPr>
          <p:cNvSpPr/>
          <p:nvPr userDrawn="1"/>
        </p:nvSpPr>
        <p:spPr>
          <a:xfrm>
            <a:off x="1526870" y="5021533"/>
            <a:ext cx="10207930" cy="10363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612000" tIns="36000" rIns="72000" bIns="36000" rtlCol="0" anchor="ctr"/>
          <a:lstStyle/>
          <a:p>
            <a:pPr marL="0" indent="0">
              <a:spcAft>
                <a:spcPts val="300"/>
              </a:spcAft>
              <a:buFont typeface="Arial" panose="020B0604020202020204" pitchFamily="34" charset="0"/>
              <a:buNone/>
            </a:pPr>
            <a:endParaRPr lang="en-US" sz="1200" dirty="0">
              <a:solidFill>
                <a:schemeClr val="tx1"/>
              </a:solidFill>
            </a:endParaRPr>
          </a:p>
        </p:txBody>
      </p:sp>
      <p:sp>
        <p:nvSpPr>
          <p:cNvPr id="14" name="Pentagon 13">
            <a:extLst>
              <a:ext uri="{FF2B5EF4-FFF2-40B4-BE49-F238E27FC236}">
                <a16:creationId xmlns:a16="http://schemas.microsoft.com/office/drawing/2014/main" id="{5BE49BB9-6331-3C96-F205-2DB92C0ED6A3}"/>
              </a:ext>
            </a:extLst>
          </p:cNvPr>
          <p:cNvSpPr/>
          <p:nvPr userDrawn="1"/>
        </p:nvSpPr>
        <p:spPr>
          <a:xfrm>
            <a:off x="457200" y="5021533"/>
            <a:ext cx="1497724" cy="1036367"/>
          </a:xfrm>
          <a:prstGeom prst="homePlate">
            <a:avLst>
              <a:gd name="adj" fmla="val 16027"/>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Answer</a:t>
            </a:r>
          </a:p>
        </p:txBody>
      </p:sp>
      <p:sp>
        <p:nvSpPr>
          <p:cNvPr id="17" name="Text Placeholder 16">
            <a:extLst>
              <a:ext uri="{FF2B5EF4-FFF2-40B4-BE49-F238E27FC236}">
                <a16:creationId xmlns:a16="http://schemas.microsoft.com/office/drawing/2014/main" id="{30607537-0D91-FB00-BAD5-30473CD04DCB}"/>
              </a:ext>
            </a:extLst>
          </p:cNvPr>
          <p:cNvSpPr>
            <a:spLocks noGrp="1"/>
          </p:cNvSpPr>
          <p:nvPr>
            <p:ph type="body" sz="quarter" idx="32"/>
          </p:nvPr>
        </p:nvSpPr>
        <p:spPr>
          <a:xfrm>
            <a:off x="2081213" y="1485900"/>
            <a:ext cx="9653587" cy="1036638"/>
          </a:xfrm>
        </p:spPr>
        <p:txBody>
          <a:bodyPr tIns="91440" bIns="91440">
            <a:noAutofit/>
          </a:bodyPr>
          <a:lstStyle>
            <a:lvl1pPr>
              <a:defRPr sz="11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16">
            <a:extLst>
              <a:ext uri="{FF2B5EF4-FFF2-40B4-BE49-F238E27FC236}">
                <a16:creationId xmlns:a16="http://schemas.microsoft.com/office/drawing/2014/main" id="{29CA4CA8-B374-4B62-27E8-F9AE1CAF29AD}"/>
              </a:ext>
            </a:extLst>
          </p:cNvPr>
          <p:cNvSpPr>
            <a:spLocks noGrp="1"/>
          </p:cNvSpPr>
          <p:nvPr>
            <p:ph type="body" sz="quarter" idx="33"/>
          </p:nvPr>
        </p:nvSpPr>
        <p:spPr>
          <a:xfrm>
            <a:off x="2081213" y="2668314"/>
            <a:ext cx="9653587" cy="1036638"/>
          </a:xfrm>
        </p:spPr>
        <p:txBody>
          <a:bodyPr tIns="91440" bIns="91440">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6">
            <a:extLst>
              <a:ext uri="{FF2B5EF4-FFF2-40B4-BE49-F238E27FC236}">
                <a16:creationId xmlns:a16="http://schemas.microsoft.com/office/drawing/2014/main" id="{F8F4D85D-882D-0A8A-BBDB-EBE898FE980A}"/>
              </a:ext>
            </a:extLst>
          </p:cNvPr>
          <p:cNvSpPr>
            <a:spLocks noGrp="1"/>
          </p:cNvSpPr>
          <p:nvPr>
            <p:ph type="body" sz="quarter" idx="34"/>
          </p:nvPr>
        </p:nvSpPr>
        <p:spPr>
          <a:xfrm>
            <a:off x="2081213" y="3850728"/>
            <a:ext cx="9653587" cy="1036638"/>
          </a:xfrm>
        </p:spPr>
        <p:txBody>
          <a:bodyPr tIns="91440" bIns="91440">
            <a:noAutofit/>
          </a:bodyPr>
          <a:lstStyle>
            <a:lvl1pPr>
              <a:defRPr sz="11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6">
            <a:extLst>
              <a:ext uri="{FF2B5EF4-FFF2-40B4-BE49-F238E27FC236}">
                <a16:creationId xmlns:a16="http://schemas.microsoft.com/office/drawing/2014/main" id="{48CBD045-E3E5-AE2E-EA24-991B38C60A89}"/>
              </a:ext>
            </a:extLst>
          </p:cNvPr>
          <p:cNvSpPr>
            <a:spLocks noGrp="1"/>
          </p:cNvSpPr>
          <p:nvPr>
            <p:ph type="body" sz="quarter" idx="35"/>
          </p:nvPr>
        </p:nvSpPr>
        <p:spPr>
          <a:xfrm>
            <a:off x="2081213" y="5033142"/>
            <a:ext cx="9653587" cy="1036638"/>
          </a:xfrm>
        </p:spPr>
        <p:txBody>
          <a:bodyPr tIns="91440" bIns="91440">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7">
            <a:extLst>
              <a:ext uri="{FF2B5EF4-FFF2-40B4-BE49-F238E27FC236}">
                <a16:creationId xmlns:a16="http://schemas.microsoft.com/office/drawing/2014/main" id="{5EF60432-C90C-28E5-20D7-F45EC5DD5F7E}"/>
              </a:ext>
            </a:extLst>
          </p:cNvPr>
          <p:cNvSpPr>
            <a:spLocks noGrp="1"/>
          </p:cNvSpPr>
          <p:nvPr>
            <p:ph type="body" sz="quarter" idx="36"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Tree>
    <p:extLst>
      <p:ext uri="{BB962C8B-B14F-4D97-AF65-F5344CB8AC3E}">
        <p14:creationId xmlns:p14="http://schemas.microsoft.com/office/powerpoint/2010/main" val="35976845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xecutive Summary-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EAB1-03B7-D73B-8EB9-FF593563A766}"/>
              </a:ext>
            </a:extLst>
          </p:cNvPr>
          <p:cNvSpPr>
            <a:spLocks noGrp="1"/>
          </p:cNvSpPr>
          <p:nvPr>
            <p:ph type="title" hasCustomPrompt="1"/>
          </p:nvPr>
        </p:nvSpPr>
        <p:spPr/>
        <p:txBody>
          <a:bodyPr/>
          <a:lstStyle/>
          <a:p>
            <a:r>
              <a:rPr lang="en-US" dirty="0"/>
              <a:t>Executive Summary</a:t>
            </a:r>
          </a:p>
        </p:txBody>
      </p:sp>
      <p:sp>
        <p:nvSpPr>
          <p:cNvPr id="3" name="Footer Placeholder 2">
            <a:extLst>
              <a:ext uri="{FF2B5EF4-FFF2-40B4-BE49-F238E27FC236}">
                <a16:creationId xmlns:a16="http://schemas.microsoft.com/office/drawing/2014/main" id="{EE0606BC-DD01-B984-D36E-AB2212694EE7}"/>
              </a:ext>
            </a:extLst>
          </p:cNvPr>
          <p:cNvSpPr>
            <a:spLocks noGrp="1"/>
          </p:cNvSpPr>
          <p:nvPr>
            <p:ph type="ftr" sz="quarter" idx="10"/>
          </p:nvPr>
        </p:nvSpPr>
        <p:spPr/>
        <p:txBody>
          <a:bodyPr/>
          <a:lstStyle/>
          <a:p>
            <a:r>
              <a:rPr lang="en-US"/>
              <a:t>© </a:t>
            </a:r>
            <a:fld id="{0D4FF10A-CCE4-934F-9AB4-52573A0F9BE8}" type="datetimeyyyy">
              <a:rPr lang="en-US" smtClean="0"/>
              <a:pPr/>
              <a:t>2026</a:t>
            </a:fld>
            <a:r>
              <a:rPr lang="en-US"/>
              <a:t> Catena-X or a Catena-X affiliate company. All rights reserved.​</a:t>
            </a:r>
            <a:endParaRPr lang="en-US" dirty="0"/>
          </a:p>
        </p:txBody>
      </p:sp>
      <p:sp>
        <p:nvSpPr>
          <p:cNvPr id="4" name="Slide Number Placeholder 3">
            <a:extLst>
              <a:ext uri="{FF2B5EF4-FFF2-40B4-BE49-F238E27FC236}">
                <a16:creationId xmlns:a16="http://schemas.microsoft.com/office/drawing/2014/main" id="{68163016-5A7D-DDA7-66CC-0C1AAC0C4F7E}"/>
              </a:ext>
            </a:extLst>
          </p:cNvPr>
          <p:cNvSpPr>
            <a:spLocks noGrp="1"/>
          </p:cNvSpPr>
          <p:nvPr>
            <p:ph type="sldNum" sz="quarter" idx="11"/>
          </p:nvPr>
        </p:nvSpPr>
        <p:spPr/>
        <p:txBody>
          <a:bodyPr/>
          <a:lstStyle/>
          <a:p>
            <a:fld id="{D1EDAA29-6D70-C948-8C6E-F3019BB220D5}" type="slidenum">
              <a:rPr lang="en-US" smtClean="0"/>
              <a:pPr/>
              <a:t>‹Nr.›</a:t>
            </a:fld>
            <a:endParaRPr lang="en-US" sz="800"/>
          </a:p>
        </p:txBody>
      </p:sp>
      <p:sp>
        <p:nvSpPr>
          <p:cNvPr id="5" name="Date Placeholder 4">
            <a:extLst>
              <a:ext uri="{FF2B5EF4-FFF2-40B4-BE49-F238E27FC236}">
                <a16:creationId xmlns:a16="http://schemas.microsoft.com/office/drawing/2014/main" id="{7070CE64-E0D5-C887-C0CE-64BE75A304E2}"/>
              </a:ext>
            </a:extLst>
          </p:cNvPr>
          <p:cNvSpPr>
            <a:spLocks noGrp="1"/>
          </p:cNvSpPr>
          <p:nvPr>
            <p:ph type="dt" sz="half" idx="12"/>
          </p:nvPr>
        </p:nvSpPr>
        <p:spPr/>
        <p:txBody>
          <a:bodyPr/>
          <a:lstStyle/>
          <a:p>
            <a:fld id="{BBD11BC8-CDCD-2D42-8C58-E370A8C83079}" type="datetime5">
              <a:rPr lang="en-US" smtClean="0"/>
              <a:t>25-Aug-26</a:t>
            </a:fld>
            <a:endParaRPr lang="en-US" sz="800"/>
          </a:p>
        </p:txBody>
      </p:sp>
      <p:sp>
        <p:nvSpPr>
          <p:cNvPr id="7" name="Text Placeholder 7">
            <a:extLst>
              <a:ext uri="{FF2B5EF4-FFF2-40B4-BE49-F238E27FC236}">
                <a16:creationId xmlns:a16="http://schemas.microsoft.com/office/drawing/2014/main" id="{312E2717-D273-FD21-04B5-3D159718E32E}"/>
              </a:ext>
            </a:extLst>
          </p:cNvPr>
          <p:cNvSpPr>
            <a:spLocks noGrp="1"/>
          </p:cNvSpPr>
          <p:nvPr>
            <p:ph type="body" sz="quarter" idx="35" hasCustomPrompt="1"/>
          </p:nvPr>
        </p:nvSpPr>
        <p:spPr>
          <a:xfrm>
            <a:off x="457199" y="457213"/>
            <a:ext cx="10696755" cy="232397"/>
          </a:xfrm>
        </p:spPr>
        <p:txBody>
          <a:bodyPr/>
          <a:lstStyle>
            <a:lvl1pPr>
              <a:buNone/>
              <a:defRPr sz="1100">
                <a:solidFill>
                  <a:schemeClr val="accent1"/>
                </a:solidFill>
              </a:defRPr>
            </a:lvl1pPr>
            <a:lvl2pPr>
              <a:buNone/>
              <a:defRPr/>
            </a:lvl2pPr>
            <a:lvl3pPr>
              <a:buNone/>
              <a:defRPr/>
            </a:lvl3pPr>
            <a:lvl4pPr>
              <a:buNone/>
              <a:defRPr/>
            </a:lvl4pPr>
            <a:lvl5pPr>
              <a:buNone/>
              <a:defRPr/>
            </a:lvl5pPr>
          </a:lstStyle>
          <a:p>
            <a:pPr lvl="0"/>
            <a:r>
              <a:rPr lang="en-US"/>
              <a:t>Click to edit overline</a:t>
            </a:r>
          </a:p>
        </p:txBody>
      </p:sp>
      <p:sp>
        <p:nvSpPr>
          <p:cNvPr id="8" name="Rectangle 7">
            <a:extLst>
              <a:ext uri="{FF2B5EF4-FFF2-40B4-BE49-F238E27FC236}">
                <a16:creationId xmlns:a16="http://schemas.microsoft.com/office/drawing/2014/main" id="{A38F5675-0612-A373-B560-542EC8BCBF13}"/>
              </a:ext>
            </a:extLst>
          </p:cNvPr>
          <p:cNvSpPr/>
          <p:nvPr userDrawn="1"/>
        </p:nvSpPr>
        <p:spPr>
          <a:xfrm>
            <a:off x="1526870" y="1485900"/>
            <a:ext cx="10207930" cy="10363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612000" tIns="36000" rIns="72000" bIns="36000" rtlCol="0" anchor="ctr"/>
          <a:lstStyle/>
          <a:p>
            <a:pPr marL="0" indent="0">
              <a:spcAft>
                <a:spcPts val="300"/>
              </a:spcAft>
              <a:buFont typeface="Arial" panose="020B0604020202020204" pitchFamily="34" charset="0"/>
              <a:buNone/>
            </a:pPr>
            <a:endParaRPr lang="en-US" sz="1200" dirty="0">
              <a:solidFill>
                <a:schemeClr val="tx1"/>
              </a:solidFill>
            </a:endParaRPr>
          </a:p>
        </p:txBody>
      </p:sp>
      <p:sp>
        <p:nvSpPr>
          <p:cNvPr id="9" name="Pentagon 8">
            <a:extLst>
              <a:ext uri="{FF2B5EF4-FFF2-40B4-BE49-F238E27FC236}">
                <a16:creationId xmlns:a16="http://schemas.microsoft.com/office/drawing/2014/main" id="{B312CACE-0D0A-9A25-8EE2-F1A58AC4C165}"/>
              </a:ext>
            </a:extLst>
          </p:cNvPr>
          <p:cNvSpPr/>
          <p:nvPr userDrawn="1"/>
        </p:nvSpPr>
        <p:spPr>
          <a:xfrm>
            <a:off x="457200" y="1485900"/>
            <a:ext cx="1497724" cy="1036367"/>
          </a:xfrm>
          <a:prstGeom prst="homePlate">
            <a:avLst>
              <a:gd name="adj" fmla="val 16027"/>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solidFill>
              </a:rPr>
              <a:t>Previously?</a:t>
            </a:r>
          </a:p>
        </p:txBody>
      </p:sp>
      <p:sp>
        <p:nvSpPr>
          <p:cNvPr id="10" name="Rectangle 9">
            <a:extLst>
              <a:ext uri="{FF2B5EF4-FFF2-40B4-BE49-F238E27FC236}">
                <a16:creationId xmlns:a16="http://schemas.microsoft.com/office/drawing/2014/main" id="{22C2AB29-51DB-89EC-0F1F-710992A2DB75}"/>
              </a:ext>
            </a:extLst>
          </p:cNvPr>
          <p:cNvSpPr/>
          <p:nvPr userDrawn="1"/>
        </p:nvSpPr>
        <p:spPr>
          <a:xfrm>
            <a:off x="1526870" y="2664445"/>
            <a:ext cx="10207930" cy="10363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612000" tIns="36000" rIns="72000" bIns="36000" rtlCol="0" anchor="ctr"/>
          <a:lstStyle/>
          <a:p>
            <a:pPr marL="0" indent="0">
              <a:spcAft>
                <a:spcPts val="300"/>
              </a:spcAft>
              <a:buFont typeface="Arial" panose="020B0604020202020204" pitchFamily="34" charset="0"/>
              <a:buNone/>
            </a:pPr>
            <a:endParaRPr lang="en-US" sz="1200" dirty="0">
              <a:solidFill>
                <a:schemeClr val="tx1"/>
              </a:solidFill>
            </a:endParaRPr>
          </a:p>
        </p:txBody>
      </p:sp>
      <p:sp>
        <p:nvSpPr>
          <p:cNvPr id="11" name="Pentagon 10">
            <a:extLst>
              <a:ext uri="{FF2B5EF4-FFF2-40B4-BE49-F238E27FC236}">
                <a16:creationId xmlns:a16="http://schemas.microsoft.com/office/drawing/2014/main" id="{F5E9B506-40E1-B0E8-7F61-98C4A81377FB}"/>
              </a:ext>
            </a:extLst>
          </p:cNvPr>
          <p:cNvSpPr/>
          <p:nvPr userDrawn="1"/>
        </p:nvSpPr>
        <p:spPr>
          <a:xfrm>
            <a:off x="457200" y="2664445"/>
            <a:ext cx="1497724" cy="1036367"/>
          </a:xfrm>
          <a:prstGeom prst="homePlate">
            <a:avLst>
              <a:gd name="adj" fmla="val 16027"/>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solidFill>
              </a:rPr>
              <a:t>Changes?</a:t>
            </a:r>
          </a:p>
        </p:txBody>
      </p:sp>
      <p:sp>
        <p:nvSpPr>
          <p:cNvPr id="12" name="Rectangle 11">
            <a:extLst>
              <a:ext uri="{FF2B5EF4-FFF2-40B4-BE49-F238E27FC236}">
                <a16:creationId xmlns:a16="http://schemas.microsoft.com/office/drawing/2014/main" id="{65DC5093-E0F9-F16E-BB0C-087D4DCB252E}"/>
              </a:ext>
            </a:extLst>
          </p:cNvPr>
          <p:cNvSpPr/>
          <p:nvPr userDrawn="1"/>
        </p:nvSpPr>
        <p:spPr>
          <a:xfrm>
            <a:off x="1526870" y="3842989"/>
            <a:ext cx="10207930" cy="10363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612000" tIns="36000" rIns="72000" bIns="36000" rtlCol="0" anchor="ctr"/>
          <a:lstStyle/>
          <a:p>
            <a:pPr marL="0" indent="0">
              <a:spcAft>
                <a:spcPts val="300"/>
              </a:spcAft>
              <a:buFont typeface="Arial" panose="020B0604020202020204" pitchFamily="34" charset="0"/>
              <a:buNone/>
            </a:pPr>
            <a:endParaRPr lang="en-US" sz="1200" dirty="0">
              <a:solidFill>
                <a:schemeClr val="tx1"/>
              </a:solidFill>
            </a:endParaRPr>
          </a:p>
        </p:txBody>
      </p:sp>
      <p:sp>
        <p:nvSpPr>
          <p:cNvPr id="13" name="Pentagon 12">
            <a:extLst>
              <a:ext uri="{FF2B5EF4-FFF2-40B4-BE49-F238E27FC236}">
                <a16:creationId xmlns:a16="http://schemas.microsoft.com/office/drawing/2014/main" id="{CEF0DC21-F4D2-2597-91B8-44140CBA74A4}"/>
              </a:ext>
            </a:extLst>
          </p:cNvPr>
          <p:cNvSpPr/>
          <p:nvPr userDrawn="1"/>
        </p:nvSpPr>
        <p:spPr>
          <a:xfrm>
            <a:off x="457200" y="3842989"/>
            <a:ext cx="1497724" cy="1036367"/>
          </a:xfrm>
          <a:prstGeom prst="homePlate">
            <a:avLst>
              <a:gd name="adj" fmla="val 16027"/>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What Next?</a:t>
            </a:r>
          </a:p>
        </p:txBody>
      </p:sp>
      <p:sp>
        <p:nvSpPr>
          <p:cNvPr id="14" name="Rectangle 13">
            <a:extLst>
              <a:ext uri="{FF2B5EF4-FFF2-40B4-BE49-F238E27FC236}">
                <a16:creationId xmlns:a16="http://schemas.microsoft.com/office/drawing/2014/main" id="{44A266DA-61EA-3B01-E9D8-F356E6E73CA4}"/>
              </a:ext>
            </a:extLst>
          </p:cNvPr>
          <p:cNvSpPr/>
          <p:nvPr userDrawn="1"/>
        </p:nvSpPr>
        <p:spPr>
          <a:xfrm>
            <a:off x="1526870" y="5021533"/>
            <a:ext cx="10207930" cy="10363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612000" tIns="36000" rIns="72000" bIns="36000" rtlCol="0" anchor="ctr"/>
          <a:lstStyle/>
          <a:p>
            <a:pPr marL="0" indent="0">
              <a:spcAft>
                <a:spcPts val="300"/>
              </a:spcAft>
              <a:buFont typeface="Arial" panose="020B0604020202020204" pitchFamily="34" charset="0"/>
              <a:buNone/>
            </a:pPr>
            <a:endParaRPr lang="en-US" sz="1200" dirty="0">
              <a:solidFill>
                <a:schemeClr val="tx1"/>
              </a:solidFill>
            </a:endParaRPr>
          </a:p>
        </p:txBody>
      </p:sp>
      <p:sp>
        <p:nvSpPr>
          <p:cNvPr id="15" name="Pentagon 14">
            <a:extLst>
              <a:ext uri="{FF2B5EF4-FFF2-40B4-BE49-F238E27FC236}">
                <a16:creationId xmlns:a16="http://schemas.microsoft.com/office/drawing/2014/main" id="{22188AB0-4A3B-1E60-99CD-D7DBA2FBE6E6}"/>
              </a:ext>
            </a:extLst>
          </p:cNvPr>
          <p:cNvSpPr/>
          <p:nvPr userDrawn="1"/>
        </p:nvSpPr>
        <p:spPr>
          <a:xfrm>
            <a:off x="457200" y="5021533"/>
            <a:ext cx="1497724" cy="1036367"/>
          </a:xfrm>
          <a:prstGeom prst="homePlate">
            <a:avLst>
              <a:gd name="adj" fmla="val 1602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Our Proposal</a:t>
            </a:r>
          </a:p>
        </p:txBody>
      </p:sp>
      <p:sp>
        <p:nvSpPr>
          <p:cNvPr id="16" name="Text Placeholder 16">
            <a:extLst>
              <a:ext uri="{FF2B5EF4-FFF2-40B4-BE49-F238E27FC236}">
                <a16:creationId xmlns:a16="http://schemas.microsoft.com/office/drawing/2014/main" id="{99A34898-C4FD-12C7-F628-A10B30B46901}"/>
              </a:ext>
            </a:extLst>
          </p:cNvPr>
          <p:cNvSpPr>
            <a:spLocks noGrp="1"/>
          </p:cNvSpPr>
          <p:nvPr>
            <p:ph type="body" sz="quarter" idx="32"/>
          </p:nvPr>
        </p:nvSpPr>
        <p:spPr>
          <a:xfrm>
            <a:off x="2081213" y="1485900"/>
            <a:ext cx="9653587" cy="1036638"/>
          </a:xfrm>
        </p:spPr>
        <p:txBody>
          <a:bodyPr tIns="91440" bIns="91440">
            <a:noAutofit/>
          </a:bodyPr>
          <a:lstStyle>
            <a:lvl1pPr>
              <a:defRPr sz="11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6">
            <a:extLst>
              <a:ext uri="{FF2B5EF4-FFF2-40B4-BE49-F238E27FC236}">
                <a16:creationId xmlns:a16="http://schemas.microsoft.com/office/drawing/2014/main" id="{B8FA507F-76CB-FF49-BDE8-8B25FA606D91}"/>
              </a:ext>
            </a:extLst>
          </p:cNvPr>
          <p:cNvSpPr>
            <a:spLocks noGrp="1"/>
          </p:cNvSpPr>
          <p:nvPr>
            <p:ph type="body" sz="quarter" idx="33"/>
          </p:nvPr>
        </p:nvSpPr>
        <p:spPr>
          <a:xfrm>
            <a:off x="2081213" y="2668314"/>
            <a:ext cx="9653587" cy="1036638"/>
          </a:xfrm>
        </p:spPr>
        <p:txBody>
          <a:bodyPr tIns="91440" bIns="91440">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6">
            <a:extLst>
              <a:ext uri="{FF2B5EF4-FFF2-40B4-BE49-F238E27FC236}">
                <a16:creationId xmlns:a16="http://schemas.microsoft.com/office/drawing/2014/main" id="{314AE4CC-4AF9-5E97-B1C1-A8745BCB3402}"/>
              </a:ext>
            </a:extLst>
          </p:cNvPr>
          <p:cNvSpPr>
            <a:spLocks noGrp="1"/>
          </p:cNvSpPr>
          <p:nvPr>
            <p:ph type="body" sz="quarter" idx="34"/>
          </p:nvPr>
        </p:nvSpPr>
        <p:spPr>
          <a:xfrm>
            <a:off x="2081213" y="3850728"/>
            <a:ext cx="9653587" cy="1036638"/>
          </a:xfrm>
        </p:spPr>
        <p:txBody>
          <a:bodyPr tIns="91440" bIns="91440">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6">
            <a:extLst>
              <a:ext uri="{FF2B5EF4-FFF2-40B4-BE49-F238E27FC236}">
                <a16:creationId xmlns:a16="http://schemas.microsoft.com/office/drawing/2014/main" id="{E87338AA-65E3-8C6A-589D-EEA52BD04E0F}"/>
              </a:ext>
            </a:extLst>
          </p:cNvPr>
          <p:cNvSpPr>
            <a:spLocks noGrp="1"/>
          </p:cNvSpPr>
          <p:nvPr>
            <p:ph type="body" sz="quarter" idx="36"/>
          </p:nvPr>
        </p:nvSpPr>
        <p:spPr>
          <a:xfrm>
            <a:off x="2081213" y="5033142"/>
            <a:ext cx="9653587" cy="1036638"/>
          </a:xfrm>
        </p:spPr>
        <p:txBody>
          <a:bodyPr tIns="91440" bIns="91440">
            <a:noAutofit/>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8278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Title | Picture">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FF6C3A47-D24D-437C-8C58-6578B7538058}"/>
              </a:ext>
            </a:extLst>
          </p:cNvPr>
          <p:cNvSpPr>
            <a:spLocks noGrp="1"/>
          </p:cNvSpPr>
          <p:nvPr>
            <p:ph type="pic" sz="quarter" idx="10"/>
          </p:nvPr>
        </p:nvSpPr>
        <p:spPr bwMode="gray">
          <a:xfrm>
            <a:off x="0" y="0"/>
            <a:ext cx="12192000" cy="6858000"/>
          </a:xfrm>
          <a:solidFill>
            <a:schemeClr val="bg2"/>
          </a:solidFill>
        </p:spPr>
        <p:txBody>
          <a:bodyPr bIns="828000" anchor="ctr">
            <a:normAutofit/>
          </a:bodyPr>
          <a:lstStyle>
            <a:lvl1pPr algn="ctr">
              <a:defRPr sz="1200"/>
            </a:lvl1pPr>
          </a:lstStyle>
          <a:p>
            <a:endParaRPr lang="de-DE"/>
          </a:p>
        </p:txBody>
      </p:sp>
      <p:sp>
        <p:nvSpPr>
          <p:cNvPr id="2" name="Titel 1">
            <a:extLst>
              <a:ext uri="{FF2B5EF4-FFF2-40B4-BE49-F238E27FC236}">
                <a16:creationId xmlns:a16="http://schemas.microsoft.com/office/drawing/2014/main" id="{F2B800B8-C9F6-4309-AA35-4FE3E0274861}"/>
              </a:ext>
            </a:extLst>
          </p:cNvPr>
          <p:cNvSpPr>
            <a:spLocks noGrp="1"/>
          </p:cNvSpPr>
          <p:nvPr>
            <p:ph type="ctrTitle"/>
          </p:nvPr>
        </p:nvSpPr>
        <p:spPr bwMode="gray">
          <a:xfrm>
            <a:off x="766764" y="4156294"/>
            <a:ext cx="7422179" cy="844810"/>
          </a:xfrm>
          <a:solidFill>
            <a:schemeClr val="tx1"/>
          </a:solidFill>
        </p:spPr>
        <p:txBody>
          <a:bodyPr wrap="none" lIns="216000" tIns="144000" rIns="144000" bIns="144000" anchor="ctr">
            <a:spAutoFit/>
          </a:bodyPr>
          <a:lstStyle>
            <a:lvl1pPr algn="l">
              <a:defRPr sz="4000">
                <a:solidFill>
                  <a:schemeClr val="tx2"/>
                </a:solidFill>
              </a:defRPr>
            </a:lvl1pPr>
          </a:lstStyle>
          <a:p>
            <a:r>
              <a:rPr lang="de-DE"/>
              <a:t>Mastertitelformat bearbeiten</a:t>
            </a:r>
          </a:p>
        </p:txBody>
      </p:sp>
      <p:sp>
        <p:nvSpPr>
          <p:cNvPr id="3" name="Untertitel 2">
            <a:extLst>
              <a:ext uri="{FF2B5EF4-FFF2-40B4-BE49-F238E27FC236}">
                <a16:creationId xmlns:a16="http://schemas.microsoft.com/office/drawing/2014/main" id="{A63F43E0-0B72-4420-8EE0-463163215CED}"/>
              </a:ext>
            </a:extLst>
          </p:cNvPr>
          <p:cNvSpPr>
            <a:spLocks noGrp="1"/>
          </p:cNvSpPr>
          <p:nvPr>
            <p:ph type="subTitle" idx="1"/>
          </p:nvPr>
        </p:nvSpPr>
        <p:spPr bwMode="gray">
          <a:xfrm>
            <a:off x="766762" y="5001104"/>
            <a:ext cx="5332825" cy="660144"/>
          </a:xfrm>
          <a:solidFill>
            <a:schemeClr val="tx1"/>
          </a:solidFill>
        </p:spPr>
        <p:txBody>
          <a:bodyPr wrap="none" lIns="216000" tIns="144000" rIns="144000" bIns="144000" anchor="ctr">
            <a:spAutoFit/>
          </a:bodyPr>
          <a:lstStyle>
            <a:lvl1pPr marL="0" indent="0" algn="l">
              <a:spcBef>
                <a:spcPts val="0"/>
              </a:spcBef>
              <a:buNone/>
              <a:defRPr sz="2400" i="1">
                <a:solidFill>
                  <a:schemeClr val="bg1"/>
                </a:solidFill>
                <a:latin typeface="Georgia" panose="02040502050405020303" pitchFamily="18" charset="0"/>
              </a:defRPr>
            </a:lvl1pPr>
            <a:lvl2pPr marL="0" indent="0" algn="l">
              <a:spcBef>
                <a:spcPts val="0"/>
              </a:spcBef>
              <a:buNone/>
              <a:defRPr sz="2400" i="1">
                <a:solidFill>
                  <a:schemeClr val="bg1"/>
                </a:solidFill>
                <a:latin typeface="Georgia" panose="02040502050405020303" pitchFamily="18" charset="0"/>
              </a:defRPr>
            </a:lvl2pPr>
            <a:lvl3pPr marL="0" indent="0" algn="l">
              <a:spcBef>
                <a:spcPts val="0"/>
              </a:spcBef>
              <a:buNone/>
              <a:defRPr sz="2400" i="1">
                <a:solidFill>
                  <a:schemeClr val="bg1"/>
                </a:solidFill>
                <a:latin typeface="Georgia" panose="02040502050405020303" pitchFamily="18" charset="0"/>
              </a:defRPr>
            </a:lvl3pPr>
            <a:lvl4pPr marL="0" indent="0" algn="l">
              <a:spcBef>
                <a:spcPts val="0"/>
              </a:spcBef>
              <a:buNone/>
              <a:defRPr sz="2400" i="1">
                <a:solidFill>
                  <a:schemeClr val="bg1"/>
                </a:solidFill>
                <a:latin typeface="Georgia" panose="02040502050405020303" pitchFamily="18" charset="0"/>
              </a:defRPr>
            </a:lvl4pPr>
            <a:lvl5pPr marL="0" indent="0" algn="l">
              <a:spcBef>
                <a:spcPts val="0"/>
              </a:spcBef>
              <a:buNone/>
              <a:defRPr sz="2400" i="1">
                <a:solidFill>
                  <a:schemeClr val="bg1"/>
                </a:solidFill>
                <a:latin typeface="Georgia" panose="02040502050405020303" pitchFamily="18" charset="0"/>
              </a:defRPr>
            </a:lvl5pPr>
            <a:lvl6pPr marL="0" indent="0" algn="l">
              <a:spcBef>
                <a:spcPts val="0"/>
              </a:spcBef>
              <a:buNone/>
              <a:defRPr sz="2400" i="1">
                <a:solidFill>
                  <a:schemeClr val="bg1"/>
                </a:solidFill>
                <a:latin typeface="Georgia" panose="02040502050405020303" pitchFamily="18" charset="0"/>
              </a:defRPr>
            </a:lvl6pPr>
            <a:lvl7pPr marL="0" indent="0" algn="l">
              <a:spcBef>
                <a:spcPts val="0"/>
              </a:spcBef>
              <a:buNone/>
              <a:defRPr sz="2400" i="1">
                <a:solidFill>
                  <a:schemeClr val="bg1"/>
                </a:solidFill>
                <a:latin typeface="Georgia" panose="02040502050405020303" pitchFamily="18" charset="0"/>
              </a:defRPr>
            </a:lvl7pPr>
            <a:lvl8pPr marL="0" indent="0" algn="l">
              <a:spcBef>
                <a:spcPts val="0"/>
              </a:spcBef>
              <a:buNone/>
              <a:defRPr sz="2400" i="1">
                <a:solidFill>
                  <a:schemeClr val="bg1"/>
                </a:solidFill>
                <a:latin typeface="Georgia" panose="02040502050405020303" pitchFamily="18" charset="0"/>
              </a:defRPr>
            </a:lvl8pPr>
            <a:lvl9pPr marL="0" indent="0" algn="l">
              <a:spcBef>
                <a:spcPts val="0"/>
              </a:spcBef>
              <a:buNone/>
              <a:defRPr sz="2400" i="1">
                <a:solidFill>
                  <a:schemeClr val="bg1"/>
                </a:solidFill>
                <a:latin typeface="Georgia" panose="02040502050405020303" pitchFamily="18" charset="0"/>
              </a:defRPr>
            </a:lvl9pPr>
          </a:lstStyle>
          <a:p>
            <a:r>
              <a:rPr lang="de-DE"/>
              <a:t>Master-Untertitelformat bearbeiten</a:t>
            </a:r>
          </a:p>
        </p:txBody>
      </p:sp>
      <p:sp>
        <p:nvSpPr>
          <p:cNvPr id="11" name="Textplatzhalter 10">
            <a:extLst>
              <a:ext uri="{FF2B5EF4-FFF2-40B4-BE49-F238E27FC236}">
                <a16:creationId xmlns:a16="http://schemas.microsoft.com/office/drawing/2014/main" id="{BECD1BD2-75F4-438E-8FD4-90F4AA8F7F1E}"/>
              </a:ext>
            </a:extLst>
          </p:cNvPr>
          <p:cNvSpPr>
            <a:spLocks noGrp="1" noChangeAspect="1"/>
          </p:cNvSpPr>
          <p:nvPr>
            <p:ph type="body" sz="quarter" idx="11" hasCustomPrompt="1"/>
          </p:nvPr>
        </p:nvSpPr>
        <p:spPr bwMode="gray">
          <a:xfrm>
            <a:off x="8760592" y="764704"/>
            <a:ext cx="2664000" cy="786282"/>
          </a:xfrm>
          <a:blipFill>
            <a:blip r:embed="rId2">
              <a:extLst>
                <a:ext uri="{96DAC541-7B7A-43D3-8B79-37D633B846F1}">
                  <asvg:svgBlip xmlns:asvg="http://schemas.microsoft.com/office/drawing/2016/SVG/main" r:embed="rId3"/>
                </a:ext>
              </a:extLst>
            </a:blip>
            <a:stretch>
              <a:fillRect/>
            </a:stretch>
          </a:blipFill>
          <a:ln>
            <a:solidFill>
              <a:schemeClr val="tx2">
                <a:alpha val="0"/>
              </a:schemeClr>
            </a:solidFill>
          </a:ln>
        </p:spPr>
        <p:txBody>
          <a:bodyPr/>
          <a:lstStyle/>
          <a:p>
            <a:pPr lvl="0"/>
            <a:r>
              <a:rPr lang="de-DE"/>
              <a:t> </a:t>
            </a:r>
          </a:p>
        </p:txBody>
      </p:sp>
      <p:sp>
        <p:nvSpPr>
          <p:cNvPr id="15" name="Rechteck 14">
            <a:extLst>
              <a:ext uri="{FF2B5EF4-FFF2-40B4-BE49-F238E27FC236}">
                <a16:creationId xmlns:a16="http://schemas.microsoft.com/office/drawing/2014/main" id="{93A9AEAA-16C3-41C3-A7B7-1098994EE40E}"/>
              </a:ext>
            </a:extLst>
          </p:cNvPr>
          <p:cNvSpPr/>
          <p:nvPr userDrawn="1"/>
        </p:nvSpPr>
        <p:spPr bwMode="gray">
          <a:xfrm>
            <a:off x="767408"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74DBD4BB-292B-4760-BF40-DA8D56FA3AE2}"/>
              </a:ext>
            </a:extLst>
          </p:cNvPr>
          <p:cNvSpPr/>
          <p:nvPr userDrawn="1"/>
        </p:nvSpPr>
        <p:spPr bwMode="gray">
          <a:xfrm>
            <a:off x="2134960"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5C5BAC43-B9EA-41CE-BA8E-88265BBED7D3}"/>
              </a:ext>
            </a:extLst>
          </p:cNvPr>
          <p:cNvSpPr/>
          <p:nvPr userDrawn="1"/>
        </p:nvSpPr>
        <p:spPr bwMode="gray">
          <a:xfrm>
            <a:off x="3503232"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a:extLst>
              <a:ext uri="{FF2B5EF4-FFF2-40B4-BE49-F238E27FC236}">
                <a16:creationId xmlns:a16="http://schemas.microsoft.com/office/drawing/2014/main" id="{715B8B3A-A4F0-4607-BBAE-C29903ACEC5B}"/>
              </a:ext>
            </a:extLst>
          </p:cNvPr>
          <p:cNvSpPr/>
          <p:nvPr userDrawn="1"/>
        </p:nvSpPr>
        <p:spPr bwMode="gray">
          <a:xfrm>
            <a:off x="4871504"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A51682A4-D503-4705-BEFD-A76B237EE00B}"/>
              </a:ext>
            </a:extLst>
          </p:cNvPr>
          <p:cNvSpPr/>
          <p:nvPr userDrawn="1"/>
        </p:nvSpPr>
        <p:spPr bwMode="gray">
          <a:xfrm>
            <a:off x="6239776"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BB701514-3F93-4B11-A17D-7C51BA025700}"/>
              </a:ext>
            </a:extLst>
          </p:cNvPr>
          <p:cNvSpPr/>
          <p:nvPr userDrawn="1"/>
        </p:nvSpPr>
        <p:spPr bwMode="gray">
          <a:xfrm>
            <a:off x="7608048"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8A0A138B-49BC-49A3-8D90-059C30468FDB}"/>
              </a:ext>
            </a:extLst>
          </p:cNvPr>
          <p:cNvSpPr/>
          <p:nvPr userDrawn="1"/>
        </p:nvSpPr>
        <p:spPr bwMode="gray">
          <a:xfrm>
            <a:off x="8976320"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B5AA852F-80E1-4C3A-8BCD-E30CE5D37D70}"/>
              </a:ext>
            </a:extLst>
          </p:cNvPr>
          <p:cNvSpPr/>
          <p:nvPr userDrawn="1"/>
        </p:nvSpPr>
        <p:spPr bwMode="gray">
          <a:xfrm>
            <a:off x="10344592" y="-171400"/>
            <a:ext cx="1080000" cy="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44634849"/>
      </p:ext>
    </p:extLst>
  </p:cSld>
  <p:clrMapOvr>
    <a:masterClrMapping/>
  </p:clrMapOvr>
  <p:extLst>
    <p:ext uri="{DCECCB84-F9BA-43D5-87BE-67443E8EF086}">
      <p15:sldGuideLst xmlns:p15="http://schemas.microsoft.com/office/powerpoint/2012/main">
        <p15:guide id="1" pos="483">
          <p15:clr>
            <a:srgbClr val="5ACBF0"/>
          </p15:clr>
        </p15:guide>
        <p15:guide id="2" pos="7197">
          <p15:clr>
            <a:srgbClr val="5ACBF0"/>
          </p15:clr>
        </p15:guide>
        <p15:guide id="3" orient="horz" pos="383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F69FD2AF-0E30-4B52-9674-D475A9DE1DCF}"/>
              </a:ext>
            </a:extLst>
          </p:cNvPr>
          <p:cNvSpPr>
            <a:spLocks noGrp="1"/>
          </p:cNvSpPr>
          <p:nvPr>
            <p:ph type="ftr" sz="quarter" idx="11"/>
          </p:nvPr>
        </p:nvSpPr>
        <p:spPr bwMode="gray"/>
        <p:txBody>
          <a:bodyPr/>
          <a:lstStyle/>
          <a:p>
            <a:r>
              <a:rPr lang="en-GB"/>
              <a:t>Title of presentation</a:t>
            </a:r>
          </a:p>
        </p:txBody>
      </p:sp>
      <p:sp>
        <p:nvSpPr>
          <p:cNvPr id="5" name="Foliennummernplatzhalter 4">
            <a:extLst>
              <a:ext uri="{FF2B5EF4-FFF2-40B4-BE49-F238E27FC236}">
                <a16:creationId xmlns:a16="http://schemas.microsoft.com/office/drawing/2014/main" id="{2856A205-2035-4412-AADC-29EB3E74DEC2}"/>
              </a:ext>
            </a:extLst>
          </p:cNvPr>
          <p:cNvSpPr>
            <a:spLocks noGrp="1"/>
          </p:cNvSpPr>
          <p:nvPr>
            <p:ph type="sldNum" sz="quarter" idx="12"/>
          </p:nvPr>
        </p:nvSpPr>
        <p:spPr bwMode="gray"/>
        <p:txBody>
          <a:bodyPr/>
          <a:lstStyle/>
          <a:p>
            <a:fld id="{8D75F291-B186-437B-9BD4-204251E78F38}" type="slidenum">
              <a:rPr lang="en-GB" smtClean="0"/>
              <a:t>‹Nr.›</a:t>
            </a:fld>
            <a:endParaRPr lang="en-GB"/>
          </a:p>
        </p:txBody>
      </p:sp>
      <p:sp>
        <p:nvSpPr>
          <p:cNvPr id="8" name="Textplatzhalter 7">
            <a:extLst>
              <a:ext uri="{FF2B5EF4-FFF2-40B4-BE49-F238E27FC236}">
                <a16:creationId xmlns:a16="http://schemas.microsoft.com/office/drawing/2014/main" id="{1B8E0EFC-E370-4114-AEE8-D6B92840DDFD}"/>
              </a:ext>
            </a:extLst>
          </p:cNvPr>
          <p:cNvSpPr>
            <a:spLocks noGrp="1"/>
          </p:cNvSpPr>
          <p:nvPr>
            <p:ph type="body" sz="quarter" idx="13" hasCustomPrompt="1"/>
          </p:nvPr>
        </p:nvSpPr>
        <p:spPr bwMode="gray">
          <a:xfrm>
            <a:off x="767408" y="1196752"/>
            <a:ext cx="7920880" cy="360000"/>
          </a:xfrm>
        </p:spPr>
        <p:txBody>
          <a:bodyPr/>
          <a:lstStyle>
            <a:lvl1pPr marL="0" indent="0">
              <a:spcBef>
                <a:spcPts val="0"/>
              </a:spcBef>
              <a:buFont typeface="Arial" panose="020B0604020202020204" pitchFamily="34" charset="0"/>
              <a:buNone/>
              <a:defRPr i="1">
                <a:solidFill>
                  <a:schemeClr val="tx2"/>
                </a:solidFill>
                <a:latin typeface="Georgia" panose="02040502050405020303" pitchFamily="18" charset="0"/>
              </a:defRPr>
            </a:lvl1pPr>
            <a:lvl2pPr marL="0" indent="0">
              <a:spcBef>
                <a:spcPts val="0"/>
              </a:spcBef>
              <a:buNone/>
              <a:defRPr i="1">
                <a:solidFill>
                  <a:schemeClr val="tx2"/>
                </a:solidFill>
                <a:latin typeface="Georgia" panose="02040502050405020303" pitchFamily="18" charset="0"/>
              </a:defRPr>
            </a:lvl2pPr>
            <a:lvl3pPr marL="0" indent="0">
              <a:spcBef>
                <a:spcPts val="0"/>
              </a:spcBef>
              <a:buNone/>
              <a:defRPr i="1">
                <a:solidFill>
                  <a:schemeClr val="tx2"/>
                </a:solidFill>
                <a:latin typeface="Georgia" panose="02040502050405020303" pitchFamily="18" charset="0"/>
              </a:defRPr>
            </a:lvl3pPr>
            <a:lvl4pPr marL="0" indent="0">
              <a:spcBef>
                <a:spcPts val="0"/>
              </a:spcBef>
              <a:buNone/>
              <a:defRPr i="1">
                <a:solidFill>
                  <a:schemeClr val="tx2"/>
                </a:solidFill>
                <a:latin typeface="Georgia" panose="02040502050405020303" pitchFamily="18" charset="0"/>
              </a:defRPr>
            </a:lvl4pPr>
            <a:lvl5pPr marL="0" indent="0">
              <a:spcBef>
                <a:spcPts val="0"/>
              </a:spcBef>
              <a:buFont typeface="Arial" panose="020B0604020202020204" pitchFamily="34" charset="0"/>
              <a:buNone/>
              <a:defRPr i="1">
                <a:solidFill>
                  <a:schemeClr val="tx2"/>
                </a:solidFill>
                <a:latin typeface="Georgia" panose="02040502050405020303" pitchFamily="18" charset="0"/>
              </a:defRPr>
            </a:lvl5pPr>
            <a:lvl6pPr marL="0" indent="0">
              <a:spcBef>
                <a:spcPts val="0"/>
              </a:spcBef>
              <a:buFont typeface="Arial" panose="020B0604020202020204" pitchFamily="34" charset="0"/>
              <a:buNone/>
              <a:defRPr i="1">
                <a:solidFill>
                  <a:schemeClr val="tx2"/>
                </a:solidFill>
                <a:latin typeface="Georgia" panose="02040502050405020303" pitchFamily="18" charset="0"/>
              </a:defRPr>
            </a:lvl6pPr>
            <a:lvl7pPr marL="0" indent="0">
              <a:spcBef>
                <a:spcPts val="0"/>
              </a:spcBef>
              <a:buFont typeface="Arial" panose="020B0604020202020204" pitchFamily="34" charset="0"/>
              <a:buNone/>
              <a:defRPr i="1">
                <a:solidFill>
                  <a:schemeClr val="tx2"/>
                </a:solidFill>
                <a:latin typeface="Georgia" panose="02040502050405020303" pitchFamily="18" charset="0"/>
              </a:defRPr>
            </a:lvl7pPr>
            <a:lvl8pPr marL="0" indent="0">
              <a:spcBef>
                <a:spcPts val="0"/>
              </a:spcBef>
              <a:buFont typeface="Arial" panose="020B0604020202020204" pitchFamily="34" charset="0"/>
              <a:buNone/>
              <a:defRPr i="1">
                <a:solidFill>
                  <a:schemeClr val="tx2"/>
                </a:solidFill>
                <a:latin typeface="Georgia" panose="02040502050405020303" pitchFamily="18" charset="0"/>
              </a:defRPr>
            </a:lvl8pPr>
            <a:lvl9pPr marL="0" indent="0">
              <a:spcBef>
                <a:spcPts val="0"/>
              </a:spcBef>
              <a:buFont typeface="Arial" panose="020B0604020202020204" pitchFamily="34" charset="0"/>
              <a:buNone/>
              <a:defRPr i="1">
                <a:solidFill>
                  <a:schemeClr val="tx2"/>
                </a:solidFill>
                <a:latin typeface="Georgia" panose="02040502050405020303" pitchFamily="18" charset="0"/>
              </a:defRPr>
            </a:lvl9pPr>
          </a:lstStyle>
          <a:p>
            <a:pPr lvl="0"/>
            <a:r>
              <a:rPr lang="en-GB" dirty="0" err="1"/>
              <a:t>Optionale</a:t>
            </a:r>
            <a:r>
              <a:rPr lang="en-GB" dirty="0"/>
              <a:t> Sub-Headline</a:t>
            </a:r>
          </a:p>
          <a:p>
            <a:pPr lvl="1"/>
            <a:r>
              <a:rPr lang="en-GB" dirty="0"/>
              <a:t>Zweite Ebene</a:t>
            </a:r>
          </a:p>
          <a:p>
            <a:pPr lvl="2"/>
            <a:r>
              <a:rPr lang="en-GB" dirty="0" err="1"/>
              <a:t>Dritte</a:t>
            </a:r>
            <a:r>
              <a:rPr lang="en-GB" dirty="0"/>
              <a:t> Ebene</a:t>
            </a:r>
          </a:p>
          <a:p>
            <a:pPr lvl="3"/>
            <a:r>
              <a:rPr lang="en-GB" dirty="0" err="1"/>
              <a:t>Vierte</a:t>
            </a:r>
            <a:r>
              <a:rPr lang="en-GB" dirty="0"/>
              <a:t> Ebene</a:t>
            </a:r>
          </a:p>
          <a:p>
            <a:pPr lvl="4"/>
            <a:r>
              <a:rPr lang="en-GB" dirty="0" err="1"/>
              <a:t>Fünfte</a:t>
            </a:r>
            <a:r>
              <a:rPr lang="en-GB" dirty="0"/>
              <a:t> Ebene</a:t>
            </a:r>
          </a:p>
          <a:p>
            <a:pPr lvl="5"/>
            <a:r>
              <a:rPr lang="en-GB" dirty="0"/>
              <a:t>Sechs</a:t>
            </a:r>
          </a:p>
          <a:p>
            <a:pPr lvl="6"/>
            <a:r>
              <a:rPr lang="en-GB" dirty="0"/>
              <a:t>Sieben</a:t>
            </a:r>
          </a:p>
          <a:p>
            <a:pPr lvl="7"/>
            <a:r>
              <a:rPr lang="en-GB" dirty="0"/>
              <a:t>Acht</a:t>
            </a:r>
          </a:p>
          <a:p>
            <a:pPr lvl="8"/>
            <a:r>
              <a:rPr lang="en-GB" dirty="0"/>
              <a:t>Neun</a:t>
            </a:r>
          </a:p>
        </p:txBody>
      </p:sp>
      <p:sp>
        <p:nvSpPr>
          <p:cNvPr id="6" name="Titel 5">
            <a:extLst>
              <a:ext uri="{FF2B5EF4-FFF2-40B4-BE49-F238E27FC236}">
                <a16:creationId xmlns:a16="http://schemas.microsoft.com/office/drawing/2014/main" id="{BF172FE0-F09B-46EA-905A-FA9C5FEC62F7}"/>
              </a:ext>
            </a:extLst>
          </p:cNvPr>
          <p:cNvSpPr>
            <a:spLocks noGrp="1"/>
          </p:cNvSpPr>
          <p:nvPr>
            <p:ph type="title"/>
          </p:nvPr>
        </p:nvSpPr>
        <p:spPr bwMode="gray"/>
        <p:txBody>
          <a:bodyPr/>
          <a:lstStyle/>
          <a:p>
            <a:r>
              <a:rPr lang="en-GB" err="1"/>
              <a:t>Mastertitelformat</a:t>
            </a:r>
            <a:r>
              <a:rPr lang="en-GB"/>
              <a:t> </a:t>
            </a:r>
            <a:r>
              <a:rPr lang="en-GB" err="1"/>
              <a:t>bearbeiten</a:t>
            </a:r>
            <a:endParaRPr lang="en-GB"/>
          </a:p>
        </p:txBody>
      </p:sp>
    </p:spTree>
    <p:extLst>
      <p:ext uri="{BB962C8B-B14F-4D97-AF65-F5344CB8AC3E}">
        <p14:creationId xmlns:p14="http://schemas.microsoft.com/office/powerpoint/2010/main" val="23959651"/>
      </p:ext>
    </p:extLst>
  </p:cSld>
  <p:clrMapOvr>
    <a:masterClrMapping/>
  </p:clrMapOvr>
  <p:extLst>
    <p:ext uri="{DCECCB84-F9BA-43D5-87BE-67443E8EF086}">
      <p15:sldGuideLst xmlns:p15="http://schemas.microsoft.com/office/powerpoint/2012/main">
        <p15:guide id="4" orient="horz" pos="1344">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wo Contents">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17BBB15-227F-45AD-B6FB-4F74D670DA84}"/>
              </a:ext>
            </a:extLst>
          </p:cNvPr>
          <p:cNvSpPr>
            <a:spLocks noGrp="1"/>
          </p:cNvSpPr>
          <p:nvPr>
            <p:ph idx="1"/>
          </p:nvPr>
        </p:nvSpPr>
        <p:spPr bwMode="gray">
          <a:xfrm>
            <a:off x="766763" y="2133599"/>
            <a:ext cx="5184775" cy="3959226"/>
          </a:xfrm>
        </p:spPr>
        <p:txBody>
          <a:bodyPr/>
          <a:lstStyle/>
          <a:p>
            <a:pPr lvl="0"/>
            <a:r>
              <a:rPr lang="en-GB" err="1"/>
              <a:t>Mastertextformat</a:t>
            </a:r>
            <a:r>
              <a:rPr lang="en-GB"/>
              <a:t> </a:t>
            </a:r>
            <a:r>
              <a:rPr lang="en-GB" err="1"/>
              <a:t>bearbeiten</a:t>
            </a:r>
            <a:endParaRPr lang="en-GB"/>
          </a:p>
          <a:p>
            <a:pPr lvl="1"/>
            <a:r>
              <a:rPr lang="en-GB" err="1"/>
              <a:t>Zweite</a:t>
            </a:r>
            <a:r>
              <a:rPr lang="en-GB"/>
              <a:t> Ebene</a:t>
            </a:r>
          </a:p>
          <a:p>
            <a:pPr lvl="2"/>
            <a:r>
              <a:rPr lang="en-GB" err="1"/>
              <a:t>Dritte</a:t>
            </a:r>
            <a:r>
              <a:rPr lang="en-GB"/>
              <a:t> Ebene</a:t>
            </a:r>
          </a:p>
          <a:p>
            <a:pPr lvl="3"/>
            <a:r>
              <a:rPr lang="en-GB" err="1"/>
              <a:t>Vierte</a:t>
            </a:r>
            <a:r>
              <a:rPr lang="en-GB"/>
              <a:t> Ebene</a:t>
            </a:r>
          </a:p>
          <a:p>
            <a:pPr lvl="4"/>
            <a:r>
              <a:rPr lang="en-GB" err="1"/>
              <a:t>Fünfte</a:t>
            </a:r>
            <a:r>
              <a:rPr lang="en-GB"/>
              <a:t> Ebene</a:t>
            </a:r>
          </a:p>
        </p:txBody>
      </p:sp>
      <p:sp>
        <p:nvSpPr>
          <p:cNvPr id="5" name="Fußzeilenplatzhalter 4">
            <a:extLst>
              <a:ext uri="{FF2B5EF4-FFF2-40B4-BE49-F238E27FC236}">
                <a16:creationId xmlns:a16="http://schemas.microsoft.com/office/drawing/2014/main" id="{0FFC7DAC-89A5-4B89-BC9A-1717238D6733}"/>
              </a:ext>
            </a:extLst>
          </p:cNvPr>
          <p:cNvSpPr>
            <a:spLocks noGrp="1"/>
          </p:cNvSpPr>
          <p:nvPr>
            <p:ph type="ftr" sz="quarter" idx="11"/>
          </p:nvPr>
        </p:nvSpPr>
        <p:spPr bwMode="gray"/>
        <p:txBody>
          <a:bodyPr/>
          <a:lstStyle/>
          <a:p>
            <a:r>
              <a:rPr lang="en-GB"/>
              <a:t>Title of presentation</a:t>
            </a:r>
          </a:p>
        </p:txBody>
      </p:sp>
      <p:sp>
        <p:nvSpPr>
          <p:cNvPr id="6" name="Foliennummernplatzhalter 5">
            <a:extLst>
              <a:ext uri="{FF2B5EF4-FFF2-40B4-BE49-F238E27FC236}">
                <a16:creationId xmlns:a16="http://schemas.microsoft.com/office/drawing/2014/main" id="{1416F491-7036-4E36-99B9-2ACCC7252BC1}"/>
              </a:ext>
            </a:extLst>
          </p:cNvPr>
          <p:cNvSpPr>
            <a:spLocks noGrp="1"/>
          </p:cNvSpPr>
          <p:nvPr>
            <p:ph type="sldNum" sz="quarter" idx="12"/>
          </p:nvPr>
        </p:nvSpPr>
        <p:spPr bwMode="gray"/>
        <p:txBody>
          <a:bodyPr/>
          <a:lstStyle/>
          <a:p>
            <a:fld id="{8D75F291-B186-437B-9BD4-204251E78F38}" type="slidenum">
              <a:rPr lang="en-GB" smtClean="0"/>
              <a:t>‹Nr.›</a:t>
            </a:fld>
            <a:endParaRPr lang="en-GB"/>
          </a:p>
        </p:txBody>
      </p:sp>
      <p:sp>
        <p:nvSpPr>
          <p:cNvPr id="7" name="Textplatzhalter 7">
            <a:extLst>
              <a:ext uri="{FF2B5EF4-FFF2-40B4-BE49-F238E27FC236}">
                <a16:creationId xmlns:a16="http://schemas.microsoft.com/office/drawing/2014/main" id="{77F6D6D5-AAF7-451F-93D6-110A6B6E0B76}"/>
              </a:ext>
            </a:extLst>
          </p:cNvPr>
          <p:cNvSpPr>
            <a:spLocks noGrp="1"/>
          </p:cNvSpPr>
          <p:nvPr>
            <p:ph type="body" sz="quarter" idx="13" hasCustomPrompt="1"/>
          </p:nvPr>
        </p:nvSpPr>
        <p:spPr bwMode="gray">
          <a:xfrm>
            <a:off x="767408" y="1196752"/>
            <a:ext cx="7920880" cy="360000"/>
          </a:xfrm>
        </p:spPr>
        <p:txBody>
          <a:bodyPr/>
          <a:lstStyle>
            <a:lvl1pPr marL="0" indent="0">
              <a:spcBef>
                <a:spcPts val="0"/>
              </a:spcBef>
              <a:buFont typeface="Arial" panose="020B0604020202020204" pitchFamily="34" charset="0"/>
              <a:buNone/>
              <a:defRPr i="1">
                <a:solidFill>
                  <a:schemeClr val="tx2"/>
                </a:solidFill>
                <a:latin typeface="Georgia" panose="02040502050405020303" pitchFamily="18" charset="0"/>
              </a:defRPr>
            </a:lvl1pPr>
            <a:lvl2pPr marL="0" indent="0">
              <a:spcBef>
                <a:spcPts val="0"/>
              </a:spcBef>
              <a:buNone/>
              <a:defRPr i="1">
                <a:solidFill>
                  <a:schemeClr val="tx2"/>
                </a:solidFill>
                <a:latin typeface="Georgia" panose="02040502050405020303" pitchFamily="18" charset="0"/>
              </a:defRPr>
            </a:lvl2pPr>
            <a:lvl3pPr marL="0" indent="0">
              <a:spcBef>
                <a:spcPts val="0"/>
              </a:spcBef>
              <a:buNone/>
              <a:defRPr i="1">
                <a:solidFill>
                  <a:schemeClr val="tx2"/>
                </a:solidFill>
                <a:latin typeface="Georgia" panose="02040502050405020303" pitchFamily="18" charset="0"/>
              </a:defRPr>
            </a:lvl3pPr>
            <a:lvl4pPr marL="0" indent="0">
              <a:spcBef>
                <a:spcPts val="0"/>
              </a:spcBef>
              <a:buNone/>
              <a:defRPr i="1">
                <a:solidFill>
                  <a:schemeClr val="tx2"/>
                </a:solidFill>
                <a:latin typeface="Georgia" panose="02040502050405020303" pitchFamily="18" charset="0"/>
              </a:defRPr>
            </a:lvl4pPr>
            <a:lvl5pPr marL="0" indent="0">
              <a:spcBef>
                <a:spcPts val="0"/>
              </a:spcBef>
              <a:buFont typeface="Arial" panose="020B0604020202020204" pitchFamily="34" charset="0"/>
              <a:buNone/>
              <a:defRPr i="1">
                <a:solidFill>
                  <a:schemeClr val="tx2"/>
                </a:solidFill>
                <a:latin typeface="Georgia" panose="02040502050405020303" pitchFamily="18" charset="0"/>
              </a:defRPr>
            </a:lvl5pPr>
            <a:lvl6pPr marL="0" indent="0">
              <a:spcBef>
                <a:spcPts val="0"/>
              </a:spcBef>
              <a:buFont typeface="Arial" panose="020B0604020202020204" pitchFamily="34" charset="0"/>
              <a:buNone/>
              <a:defRPr i="1">
                <a:solidFill>
                  <a:schemeClr val="tx2"/>
                </a:solidFill>
                <a:latin typeface="Georgia" panose="02040502050405020303" pitchFamily="18" charset="0"/>
              </a:defRPr>
            </a:lvl6pPr>
            <a:lvl7pPr marL="0" indent="0">
              <a:spcBef>
                <a:spcPts val="0"/>
              </a:spcBef>
              <a:buFont typeface="Arial" panose="020B0604020202020204" pitchFamily="34" charset="0"/>
              <a:buNone/>
              <a:defRPr i="1">
                <a:solidFill>
                  <a:schemeClr val="tx2"/>
                </a:solidFill>
                <a:latin typeface="Georgia" panose="02040502050405020303" pitchFamily="18" charset="0"/>
              </a:defRPr>
            </a:lvl7pPr>
            <a:lvl8pPr marL="0" indent="0">
              <a:spcBef>
                <a:spcPts val="0"/>
              </a:spcBef>
              <a:buFont typeface="Arial" panose="020B0604020202020204" pitchFamily="34" charset="0"/>
              <a:buNone/>
              <a:defRPr i="1">
                <a:solidFill>
                  <a:schemeClr val="tx2"/>
                </a:solidFill>
                <a:latin typeface="Georgia" panose="02040502050405020303" pitchFamily="18" charset="0"/>
              </a:defRPr>
            </a:lvl8pPr>
            <a:lvl9pPr marL="0" indent="0">
              <a:spcBef>
                <a:spcPts val="0"/>
              </a:spcBef>
              <a:buFont typeface="Arial" panose="020B0604020202020204" pitchFamily="34" charset="0"/>
              <a:buNone/>
              <a:defRPr i="1">
                <a:solidFill>
                  <a:schemeClr val="tx2"/>
                </a:solidFill>
                <a:latin typeface="Georgia" panose="02040502050405020303" pitchFamily="18" charset="0"/>
              </a:defRPr>
            </a:lvl9pPr>
          </a:lstStyle>
          <a:p>
            <a:pPr lvl="0"/>
            <a:r>
              <a:rPr lang="en-GB" err="1"/>
              <a:t>Optionale</a:t>
            </a:r>
            <a:r>
              <a:rPr lang="en-GB"/>
              <a:t> Sub-Headline</a:t>
            </a:r>
          </a:p>
          <a:p>
            <a:pPr lvl="1"/>
            <a:r>
              <a:rPr lang="en-GB" err="1"/>
              <a:t>Zweite</a:t>
            </a:r>
            <a:r>
              <a:rPr lang="en-GB"/>
              <a:t> Ebene</a:t>
            </a:r>
          </a:p>
          <a:p>
            <a:pPr lvl="2"/>
            <a:r>
              <a:rPr lang="en-GB" err="1"/>
              <a:t>Dritte</a:t>
            </a:r>
            <a:r>
              <a:rPr lang="en-GB"/>
              <a:t> Ebene</a:t>
            </a:r>
          </a:p>
          <a:p>
            <a:pPr lvl="3"/>
            <a:r>
              <a:rPr lang="en-GB" err="1"/>
              <a:t>Vierte</a:t>
            </a:r>
            <a:r>
              <a:rPr lang="en-GB"/>
              <a:t> Ebene</a:t>
            </a:r>
          </a:p>
          <a:p>
            <a:pPr lvl="4"/>
            <a:r>
              <a:rPr lang="en-GB" err="1"/>
              <a:t>Fünfte</a:t>
            </a:r>
            <a:r>
              <a:rPr lang="en-GB"/>
              <a:t> Ebene</a:t>
            </a:r>
          </a:p>
          <a:p>
            <a:pPr lvl="5"/>
            <a:r>
              <a:rPr lang="en-GB" err="1"/>
              <a:t>Sechs</a:t>
            </a:r>
            <a:endParaRPr lang="en-GB"/>
          </a:p>
          <a:p>
            <a:pPr lvl="6"/>
            <a:r>
              <a:rPr lang="en-GB"/>
              <a:t>Sieben</a:t>
            </a:r>
          </a:p>
          <a:p>
            <a:pPr lvl="7"/>
            <a:r>
              <a:rPr lang="en-GB" err="1"/>
              <a:t>Acht</a:t>
            </a:r>
            <a:endParaRPr lang="en-GB"/>
          </a:p>
          <a:p>
            <a:pPr lvl="8"/>
            <a:r>
              <a:rPr lang="en-GB" err="1"/>
              <a:t>Neun</a:t>
            </a:r>
            <a:endParaRPr lang="en-GB"/>
          </a:p>
        </p:txBody>
      </p:sp>
      <p:sp>
        <p:nvSpPr>
          <p:cNvPr id="8" name="Inhaltsplatzhalter 2">
            <a:extLst>
              <a:ext uri="{FF2B5EF4-FFF2-40B4-BE49-F238E27FC236}">
                <a16:creationId xmlns:a16="http://schemas.microsoft.com/office/drawing/2014/main" id="{CC294606-190B-4890-B07C-3B68975DD449}"/>
              </a:ext>
            </a:extLst>
          </p:cNvPr>
          <p:cNvSpPr>
            <a:spLocks noGrp="1"/>
          </p:cNvSpPr>
          <p:nvPr>
            <p:ph idx="14"/>
          </p:nvPr>
        </p:nvSpPr>
        <p:spPr bwMode="gray">
          <a:xfrm>
            <a:off x="6239817" y="2132856"/>
            <a:ext cx="5184775" cy="3959226"/>
          </a:xfrm>
        </p:spPr>
        <p:txBody>
          <a:bodyPr/>
          <a:lstStyle/>
          <a:p>
            <a:pPr lvl="0"/>
            <a:r>
              <a:rPr lang="en-GB" err="1"/>
              <a:t>Mastertextformat</a:t>
            </a:r>
            <a:r>
              <a:rPr lang="en-GB"/>
              <a:t> </a:t>
            </a:r>
            <a:r>
              <a:rPr lang="en-GB" err="1"/>
              <a:t>bearbeiten</a:t>
            </a:r>
            <a:endParaRPr lang="en-GB"/>
          </a:p>
          <a:p>
            <a:pPr lvl="1"/>
            <a:r>
              <a:rPr lang="en-GB" err="1"/>
              <a:t>Zweite</a:t>
            </a:r>
            <a:r>
              <a:rPr lang="en-GB"/>
              <a:t> Ebene</a:t>
            </a:r>
          </a:p>
          <a:p>
            <a:pPr lvl="2"/>
            <a:r>
              <a:rPr lang="en-GB" err="1"/>
              <a:t>Dritte</a:t>
            </a:r>
            <a:r>
              <a:rPr lang="en-GB"/>
              <a:t> Ebene</a:t>
            </a:r>
          </a:p>
          <a:p>
            <a:pPr lvl="3"/>
            <a:r>
              <a:rPr lang="en-GB" err="1"/>
              <a:t>Vierte</a:t>
            </a:r>
            <a:r>
              <a:rPr lang="en-GB"/>
              <a:t> Ebene</a:t>
            </a:r>
          </a:p>
          <a:p>
            <a:pPr lvl="4"/>
            <a:r>
              <a:rPr lang="en-GB" err="1"/>
              <a:t>Fünfte</a:t>
            </a:r>
            <a:r>
              <a:rPr lang="en-GB"/>
              <a:t> Ebene</a:t>
            </a:r>
          </a:p>
        </p:txBody>
      </p:sp>
      <p:sp>
        <p:nvSpPr>
          <p:cNvPr id="9" name="Titel 8">
            <a:extLst>
              <a:ext uri="{FF2B5EF4-FFF2-40B4-BE49-F238E27FC236}">
                <a16:creationId xmlns:a16="http://schemas.microsoft.com/office/drawing/2014/main" id="{012C2629-ECAE-4771-B97C-C8C52C60D7BF}"/>
              </a:ext>
            </a:extLst>
          </p:cNvPr>
          <p:cNvSpPr>
            <a:spLocks noGrp="1"/>
          </p:cNvSpPr>
          <p:nvPr>
            <p:ph type="title"/>
          </p:nvPr>
        </p:nvSpPr>
        <p:spPr bwMode="gray"/>
        <p:txBody>
          <a:bodyPr/>
          <a:lstStyle/>
          <a:p>
            <a:r>
              <a:rPr lang="en-GB" err="1"/>
              <a:t>Mastertitelformat</a:t>
            </a:r>
            <a:r>
              <a:rPr lang="en-GB"/>
              <a:t> </a:t>
            </a:r>
            <a:r>
              <a:rPr lang="en-GB" err="1"/>
              <a:t>bearbeiten</a:t>
            </a:r>
            <a:endParaRPr lang="en-GB"/>
          </a:p>
        </p:txBody>
      </p:sp>
    </p:spTree>
    <p:extLst>
      <p:ext uri="{BB962C8B-B14F-4D97-AF65-F5344CB8AC3E}">
        <p14:creationId xmlns:p14="http://schemas.microsoft.com/office/powerpoint/2010/main" val="4061835305"/>
      </p:ext>
    </p:extLst>
  </p:cSld>
  <p:clrMapOvr>
    <a:masterClrMapping/>
  </p:clrMapOvr>
  <p:extLst>
    <p:ext uri="{DCECCB84-F9BA-43D5-87BE-67443E8EF086}">
      <p15:sldGuideLst xmlns:p15="http://schemas.microsoft.com/office/powerpoint/2012/main">
        <p15:guide id="1" orient="horz" pos="1344">
          <p15:clr>
            <a:srgbClr val="5ACBF0"/>
          </p15:clr>
        </p15:guide>
        <p15:guide id="2" orient="horz" pos="3838">
          <p15:clr>
            <a:srgbClr val="5ACBF0"/>
          </p15:clr>
        </p15:guide>
        <p15:guide id="3" pos="7197">
          <p15:clr>
            <a:srgbClr val="5ACBF0"/>
          </p15:clr>
        </p15:guide>
        <p15:guide id="4" pos="483">
          <p15:clr>
            <a:srgbClr val="5ACBF0"/>
          </p15:clr>
        </p15:guide>
        <p15:guide id="5" pos="3749">
          <p15:clr>
            <a:srgbClr val="5ACBF0"/>
          </p15:clr>
        </p15:guide>
        <p15:guide id="6" pos="3931">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F900AC7-3255-1262-743D-71B1BDC82749}"/>
              </a:ext>
            </a:extLst>
          </p:cNvPr>
          <p:cNvSpPr>
            <a:spLocks noGrp="1"/>
          </p:cNvSpPr>
          <p:nvPr>
            <p:ph type="dt" sz="half" idx="10"/>
          </p:nvPr>
        </p:nvSpPr>
        <p:spPr/>
        <p:txBody>
          <a:bodyPr/>
          <a:lstStyle/>
          <a:p>
            <a:fld id="{B4190426-4C3B-2D4F-A9DA-7A449A6B7A26}" type="datetime5">
              <a:rPr lang="en-US" smtClean="0"/>
              <a:t>25-Aug-26</a:t>
            </a:fld>
            <a:endParaRPr lang="en-US" sz="800"/>
          </a:p>
        </p:txBody>
      </p:sp>
      <p:sp>
        <p:nvSpPr>
          <p:cNvPr id="4" name="Footer Placeholder 3">
            <a:extLst>
              <a:ext uri="{FF2B5EF4-FFF2-40B4-BE49-F238E27FC236}">
                <a16:creationId xmlns:a16="http://schemas.microsoft.com/office/drawing/2014/main" id="{1B7A9E24-F0B6-D6A9-4601-4652AA58157D}"/>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7652C8A1-B808-D4C0-C23E-47BF26E03732}"/>
              </a:ext>
            </a:extLst>
          </p:cNvPr>
          <p:cNvSpPr>
            <a:spLocks noGrp="1"/>
          </p:cNvSpPr>
          <p:nvPr>
            <p:ph type="sldNum" sz="quarter" idx="12"/>
          </p:nvPr>
        </p:nvSpPr>
        <p:spPr>
          <a:xfrm>
            <a:off x="8460000" y="6549390"/>
            <a:ext cx="3410266" cy="172085"/>
          </a:xfrm>
        </p:spPr>
        <p:txBody>
          <a:bodyPr/>
          <a:lstStyle/>
          <a:p>
            <a:fld id="{D1EDAA29-6D70-C948-8C6E-F3019BB220D5}" type="slidenum">
              <a:rPr lang="en-US" smtClean="0"/>
              <a:pPr/>
              <a:t>‹Nr.›</a:t>
            </a:fld>
            <a:endParaRPr lang="en-US"/>
          </a:p>
        </p:txBody>
      </p:sp>
      <p:sp>
        <p:nvSpPr>
          <p:cNvPr id="6" name="Untertitel 2">
            <a:extLst>
              <a:ext uri="{FF2B5EF4-FFF2-40B4-BE49-F238E27FC236}">
                <a16:creationId xmlns:a16="http://schemas.microsoft.com/office/drawing/2014/main" id="{E1608354-31F5-32BE-4C7C-4AA9B62813B0}"/>
              </a:ext>
            </a:extLst>
          </p:cNvPr>
          <p:cNvSpPr>
            <a:spLocks noGrp="1"/>
          </p:cNvSpPr>
          <p:nvPr>
            <p:ph type="subTitle" idx="1" hasCustomPrompt="1"/>
          </p:nvPr>
        </p:nvSpPr>
        <p:spPr bwMode="gray">
          <a:xfrm>
            <a:off x="457199" y="5455372"/>
            <a:ext cx="5106471" cy="831128"/>
          </a:xfrm>
          <a:prstGeom prst="rect">
            <a:avLst/>
          </a:prstGeom>
        </p:spPr>
        <p:txBody>
          <a:bodyPr/>
          <a:lstStyle>
            <a:lvl1pPr marL="0" indent="0" algn="l" rtl="0">
              <a:lnSpc>
                <a:spcPct val="100000"/>
              </a:lnSpc>
              <a:spcBef>
                <a:spcPts val="0"/>
              </a:spcBef>
              <a:spcAft>
                <a:spcPts val="2400"/>
              </a:spcAft>
              <a:buFont typeface="Arial" panose="020B0604020202020204" pitchFamily="34" charset="0"/>
              <a:buNone/>
              <a:defRPr sz="1400" b="0">
                <a:solidFill>
                  <a:schemeClr val="bg1"/>
                </a:solidFill>
                <a:latin typeface="+mn-lt"/>
                <a:ea typeface="Noto Sans" panose="020B0502040504020204" pitchFamily="34" charset="0"/>
                <a:cs typeface="Noto Sans" panose="020B0502040504020204" pitchFamily="34" charset="0"/>
              </a:defRPr>
            </a:lvl1pPr>
            <a:lvl2pPr marL="0" indent="0" algn="l" rtl="0">
              <a:lnSpc>
                <a:spcPct val="110000"/>
              </a:lnSpc>
              <a:spcBef>
                <a:spcPts val="0"/>
              </a:spcBef>
              <a:spcAft>
                <a:spcPts val="0"/>
              </a:spcAft>
              <a:buFont typeface="Arial" panose="020B0604020202020204" pitchFamily="34" charset="0"/>
              <a:buNone/>
              <a:defRPr sz="1400" b="0">
                <a:solidFill>
                  <a:schemeClr val="bg1"/>
                </a:solidFill>
                <a:latin typeface="+mn-lt"/>
                <a:ea typeface="Noto Sans" panose="020B0502040504020204" pitchFamily="34" charset="0"/>
                <a:cs typeface="Noto Sans" panose="020B0502040504020204" pitchFamily="34" charset="0"/>
              </a:defRPr>
            </a:lvl2pPr>
            <a:lvl3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3pPr>
            <a:lvl4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4pPr>
            <a:lvl5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5pPr>
            <a:lvl6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6pPr>
            <a:lvl7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7pPr>
            <a:lvl8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8pPr>
            <a:lvl9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9pPr>
          </a:lstStyle>
          <a:p>
            <a:r>
              <a:rPr lang="en-US"/>
              <a:t>Subtitle for Presentation</a:t>
            </a:r>
          </a:p>
          <a:p>
            <a:pPr lvl="1"/>
            <a:r>
              <a:rPr lang="en-US"/>
              <a:t>Author | Date | Place</a:t>
            </a:r>
          </a:p>
        </p:txBody>
      </p:sp>
      <p:sp>
        <p:nvSpPr>
          <p:cNvPr id="9" name="Titel 1">
            <a:extLst>
              <a:ext uri="{FF2B5EF4-FFF2-40B4-BE49-F238E27FC236}">
                <a16:creationId xmlns:a16="http://schemas.microsoft.com/office/drawing/2014/main" id="{C599CCBC-B915-28F9-33D3-AD30B2144B3B}"/>
              </a:ext>
            </a:extLst>
          </p:cNvPr>
          <p:cNvSpPr>
            <a:spLocks noGrp="1"/>
          </p:cNvSpPr>
          <p:nvPr>
            <p:ph type="ctrTitle" hasCustomPrompt="1"/>
          </p:nvPr>
        </p:nvSpPr>
        <p:spPr bwMode="gray">
          <a:xfrm>
            <a:off x="457201" y="1339404"/>
            <a:ext cx="5106472" cy="4115970"/>
          </a:xfrm>
          <a:prstGeom prst="rect">
            <a:avLst/>
          </a:prstGeom>
        </p:spPr>
        <p:txBody>
          <a:bodyPr vert="horz" anchor="b">
            <a:normAutofit/>
          </a:bodyPr>
          <a:lstStyle>
            <a:lvl1pPr algn="l" rtl="0">
              <a:defRPr sz="8000" b="0" i="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en-US" dirty="0"/>
              <a:t>Title Slide</a:t>
            </a:r>
          </a:p>
        </p:txBody>
      </p:sp>
      <p:sp>
        <p:nvSpPr>
          <p:cNvPr id="24" name="Freeform 23">
            <a:extLst>
              <a:ext uri="{FF2B5EF4-FFF2-40B4-BE49-F238E27FC236}">
                <a16:creationId xmlns:a16="http://schemas.microsoft.com/office/drawing/2014/main" id="{E12945E2-F0EB-8FBF-3D99-914BE95A7217}"/>
              </a:ext>
            </a:extLst>
          </p:cNvPr>
          <p:cNvSpPr/>
          <p:nvPr/>
        </p:nvSpPr>
        <p:spPr>
          <a:xfrm>
            <a:off x="5732440" y="0"/>
            <a:ext cx="6459560" cy="6858000"/>
          </a:xfrm>
          <a:custGeom>
            <a:avLst/>
            <a:gdLst>
              <a:gd name="csX0" fmla="*/ 6459560 w 6459560"/>
              <a:gd name="csY0" fmla="*/ 4913630 h 6858000"/>
              <a:gd name="csX1" fmla="*/ 6459560 w 6459560"/>
              <a:gd name="csY1" fmla="*/ 6858000 h 6858000"/>
              <a:gd name="csX2" fmla="*/ 5223066 w 6459560"/>
              <a:gd name="csY2" fmla="*/ 6858000 h 6858000"/>
              <a:gd name="csX3" fmla="*/ 5223066 w 6459560"/>
              <a:gd name="csY3" fmla="*/ 6123045 h 6858000"/>
              <a:gd name="csX4" fmla="*/ 5511466 w 6459560"/>
              <a:gd name="csY4" fmla="*/ 5568690 h 6858000"/>
              <a:gd name="csX5" fmla="*/ 6459560 w 6459560"/>
              <a:gd name="csY5" fmla="*/ 325462 h 6858000"/>
              <a:gd name="csX6" fmla="*/ 6459560 w 6459560"/>
              <a:gd name="csY6" fmla="*/ 1691615 h 6858000"/>
              <a:gd name="csX7" fmla="*/ 6199673 w 6459560"/>
              <a:gd name="csY7" fmla="*/ 1799514 h 6858000"/>
              <a:gd name="csX8" fmla="*/ 2281654 w 6459560"/>
              <a:gd name="csY8" fmla="*/ 4511371 h 6858000"/>
              <a:gd name="csX9" fmla="*/ 2187476 w 6459560"/>
              <a:gd name="csY9" fmla="*/ 4539920 h 6858000"/>
              <a:gd name="csX10" fmla="*/ 2027503 w 6459560"/>
              <a:gd name="csY10" fmla="*/ 4374198 h 6858000"/>
              <a:gd name="csX11" fmla="*/ 2027503 w 6459560"/>
              <a:gd name="csY11" fmla="*/ 3385496 h 6858000"/>
              <a:gd name="csX12" fmla="*/ 2318835 w 6459560"/>
              <a:gd name="csY12" fmla="*/ 2831154 h 6858000"/>
              <a:gd name="csX13" fmla="*/ 5428653 w 6459560"/>
              <a:gd name="csY13" fmla="*/ 685095 h 6858000"/>
              <a:gd name="csX14" fmla="*/ 6459560 w 6459560"/>
              <a:gd name="csY14" fmla="*/ 325462 h 6858000"/>
              <a:gd name="csX15" fmla="*/ 2047423 w 6459560"/>
              <a:gd name="csY15" fmla="*/ 0 h 6858000"/>
              <a:gd name="csX16" fmla="*/ 3401156 w 6459560"/>
              <a:gd name="csY16" fmla="*/ 0 h 6858000"/>
              <a:gd name="csX17" fmla="*/ 3401156 w 6459560"/>
              <a:gd name="csY17" fmla="*/ 939381 h 6858000"/>
              <a:gd name="csX18" fmla="*/ 3112687 w 6459560"/>
              <a:gd name="csY18" fmla="*/ 1493730 h 6858000"/>
              <a:gd name="csX19" fmla="*/ 1944715 w 6459560"/>
              <a:gd name="csY19" fmla="*/ 2299602 h 6858000"/>
              <a:gd name="csX20" fmla="*/ 1356481 w 6459560"/>
              <a:gd name="csY20" fmla="*/ 3411163 h 6858000"/>
              <a:gd name="csX21" fmla="*/ 1356481 w 6459560"/>
              <a:gd name="csY21" fmla="*/ 4717072 h 6858000"/>
              <a:gd name="csX22" fmla="*/ 1476399 w 6459560"/>
              <a:gd name="csY22" fmla="*/ 5099977 h 6858000"/>
              <a:gd name="csX23" fmla="*/ 2418750 w 6459560"/>
              <a:gd name="csY23" fmla="*/ 5271421 h 6858000"/>
              <a:gd name="csX24" fmla="*/ 6342499 w 6459560"/>
              <a:gd name="csY24" fmla="*/ 2562505 h 6858000"/>
              <a:gd name="csX25" fmla="*/ 6439634 w 6459560"/>
              <a:gd name="csY25" fmla="*/ 2533879 h 6858000"/>
              <a:gd name="csX26" fmla="*/ 6459560 w 6459560"/>
              <a:gd name="csY26" fmla="*/ 2535206 h 6858000"/>
              <a:gd name="csX27" fmla="*/ 6459560 w 6459560"/>
              <a:gd name="csY27" fmla="*/ 4096455 h 6858000"/>
              <a:gd name="csX28" fmla="*/ 6308244 w 6459560"/>
              <a:gd name="csY28" fmla="*/ 4242727 h 6858000"/>
              <a:gd name="csX29" fmla="*/ 3198356 w 6459560"/>
              <a:gd name="csY29" fmla="*/ 6385941 h 6858000"/>
              <a:gd name="csX30" fmla="*/ 2033240 w 6459560"/>
              <a:gd name="csY30" fmla="*/ 6748781 h 6858000"/>
              <a:gd name="csX31" fmla="*/ 7 w 6459560"/>
              <a:gd name="csY31" fmla="*/ 4711344 h 6858000"/>
              <a:gd name="csX32" fmla="*/ 7 w 6459560"/>
              <a:gd name="csY32" fmla="*/ 3248305 h 6858000"/>
              <a:gd name="csX33" fmla="*/ 1039475 w 6459560"/>
              <a:gd name="csY33" fmla="*/ 1285145 h 6858000"/>
              <a:gd name="csX34" fmla="*/ 2038970 w 6459560"/>
              <a:gd name="csY34" fmla="*/ 590755 h 6858000"/>
              <a:gd name="csX35" fmla="*/ 2038970 w 6459560"/>
              <a:gd name="csY35" fmla="*/ 113544 h 6858000"/>
              <a:gd name="csX36" fmla="*/ 2047423 w 6459560"/>
              <a:gd name="csY36" fmla="*/ 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6459560" h="6858000">
                <a:moveTo>
                  <a:pt x="6459560" y="4913630"/>
                </a:moveTo>
                <a:lnTo>
                  <a:pt x="6459560" y="6858000"/>
                </a:lnTo>
                <a:lnTo>
                  <a:pt x="5223066" y="6858000"/>
                </a:lnTo>
                <a:lnTo>
                  <a:pt x="5223066" y="6123045"/>
                </a:lnTo>
                <a:cubicBezTo>
                  <a:pt x="5220211" y="5903005"/>
                  <a:pt x="5328687" y="5694414"/>
                  <a:pt x="5511466" y="5568690"/>
                </a:cubicBezTo>
                <a:close/>
                <a:moveTo>
                  <a:pt x="6459560" y="325462"/>
                </a:moveTo>
                <a:lnTo>
                  <a:pt x="6459560" y="1691615"/>
                </a:lnTo>
                <a:cubicBezTo>
                  <a:pt x="6369132" y="1708455"/>
                  <a:pt x="6280569" y="1744053"/>
                  <a:pt x="6199673" y="1799514"/>
                </a:cubicBezTo>
                <a:lnTo>
                  <a:pt x="2281654" y="4511371"/>
                </a:lnTo>
                <a:cubicBezTo>
                  <a:pt x="2253123" y="4531411"/>
                  <a:pt x="2221731" y="4539920"/>
                  <a:pt x="2187476" y="4539920"/>
                </a:cubicBezTo>
                <a:cubicBezTo>
                  <a:pt x="2098945" y="4539920"/>
                  <a:pt x="2024641" y="4465644"/>
                  <a:pt x="2027503" y="4374198"/>
                </a:cubicBezTo>
                <a:lnTo>
                  <a:pt x="2027503" y="3385496"/>
                </a:lnTo>
                <a:cubicBezTo>
                  <a:pt x="2027503" y="3165462"/>
                  <a:pt x="2136055" y="2956878"/>
                  <a:pt x="2318835" y="2831154"/>
                </a:cubicBezTo>
                <a:lnTo>
                  <a:pt x="5428653" y="685095"/>
                </a:lnTo>
                <a:cubicBezTo>
                  <a:pt x="5735569" y="470138"/>
                  <a:pt x="6092910" y="346807"/>
                  <a:pt x="6459560" y="325462"/>
                </a:cubicBezTo>
                <a:close/>
                <a:moveTo>
                  <a:pt x="2047423" y="0"/>
                </a:moveTo>
                <a:lnTo>
                  <a:pt x="3401156" y="0"/>
                </a:lnTo>
                <a:lnTo>
                  <a:pt x="3401156" y="939381"/>
                </a:lnTo>
                <a:cubicBezTo>
                  <a:pt x="3404018" y="1159415"/>
                  <a:pt x="3295466" y="1368006"/>
                  <a:pt x="3112687" y="1493730"/>
                </a:cubicBezTo>
                <a:lnTo>
                  <a:pt x="1944715" y="2299602"/>
                </a:lnTo>
                <a:cubicBezTo>
                  <a:pt x="1579233" y="2551049"/>
                  <a:pt x="1359343" y="2968308"/>
                  <a:pt x="1356481" y="3411163"/>
                </a:cubicBezTo>
                <a:lnTo>
                  <a:pt x="1356481" y="4717072"/>
                </a:lnTo>
                <a:cubicBezTo>
                  <a:pt x="1356481" y="4854245"/>
                  <a:pt x="1399316" y="4988560"/>
                  <a:pt x="1476399" y="5099977"/>
                </a:cubicBezTo>
                <a:cubicBezTo>
                  <a:pt x="1690571" y="5405736"/>
                  <a:pt x="2110329" y="5482940"/>
                  <a:pt x="2418750" y="5271421"/>
                </a:cubicBezTo>
                <a:lnTo>
                  <a:pt x="6342499" y="2562505"/>
                </a:lnTo>
                <a:cubicBezTo>
                  <a:pt x="6371035" y="2542464"/>
                  <a:pt x="6405303" y="2533879"/>
                  <a:pt x="6439634" y="2533879"/>
                </a:cubicBezTo>
                <a:cubicBezTo>
                  <a:pt x="6446361" y="2533879"/>
                  <a:pt x="6453024" y="2534336"/>
                  <a:pt x="6459560" y="2535206"/>
                </a:cubicBezTo>
                <a:lnTo>
                  <a:pt x="6459560" y="4096455"/>
                </a:lnTo>
                <a:cubicBezTo>
                  <a:pt x="6417487" y="4152373"/>
                  <a:pt x="6366657" y="4201922"/>
                  <a:pt x="6308244" y="4242727"/>
                </a:cubicBezTo>
                <a:lnTo>
                  <a:pt x="3198356" y="6385941"/>
                </a:lnTo>
                <a:cubicBezTo>
                  <a:pt x="2855680" y="6623050"/>
                  <a:pt x="2450143" y="6748781"/>
                  <a:pt x="2033240" y="6748781"/>
                </a:cubicBezTo>
                <a:cubicBezTo>
                  <a:pt x="908110" y="6745986"/>
                  <a:pt x="-2854" y="5834431"/>
                  <a:pt x="7" y="4711344"/>
                </a:cubicBezTo>
                <a:lnTo>
                  <a:pt x="7" y="3248305"/>
                </a:lnTo>
                <a:cubicBezTo>
                  <a:pt x="2867" y="2465330"/>
                  <a:pt x="391238" y="1730940"/>
                  <a:pt x="1039475" y="1285145"/>
                </a:cubicBezTo>
                <a:lnTo>
                  <a:pt x="2038970" y="590755"/>
                </a:lnTo>
                <a:lnTo>
                  <a:pt x="2038970" y="113544"/>
                </a:lnTo>
                <a:cubicBezTo>
                  <a:pt x="2038469" y="75222"/>
                  <a:pt x="2041356" y="37249"/>
                  <a:pt x="2047423" y="0"/>
                </a:cubicBezTo>
                <a:close/>
              </a:path>
            </a:pathLst>
          </a:custGeom>
          <a:blipFill>
            <a:blip r:embed="rId2"/>
            <a:stretch>
              <a:fillRect/>
            </a:stretch>
          </a:blipFill>
          <a:ln w="6344" cap="flat">
            <a:noFill/>
            <a:prstDash val="solid"/>
            <a:miter/>
          </a:ln>
        </p:spPr>
        <p:txBody>
          <a:bodyPr wrap="square">
            <a:noAutofit/>
          </a:bodyPr>
          <a:lstStyle/>
          <a:p>
            <a:endParaRPr lang="en-US"/>
          </a:p>
        </p:txBody>
      </p:sp>
      <p:pic>
        <p:nvPicPr>
          <p:cNvPr id="2" name="Grafik 6">
            <a:extLst>
              <a:ext uri="{FF2B5EF4-FFF2-40B4-BE49-F238E27FC236}">
                <a16:creationId xmlns:a16="http://schemas.microsoft.com/office/drawing/2014/main" id="{42CEB3A3-A72E-8AD7-0E7E-93579DEA4D1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gray">
          <a:xfrm>
            <a:off x="474345" y="458277"/>
            <a:ext cx="2160000" cy="570423"/>
          </a:xfrm>
          <a:prstGeom prst="rect">
            <a:avLst/>
          </a:prstGeom>
        </p:spPr>
      </p:pic>
    </p:spTree>
    <p:extLst>
      <p:ext uri="{BB962C8B-B14F-4D97-AF65-F5344CB8AC3E}">
        <p14:creationId xmlns:p14="http://schemas.microsoft.com/office/powerpoint/2010/main" val="40947045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72D4B2C-9421-873B-3795-68B7D57FB8B4}"/>
              </a:ext>
            </a:extLst>
          </p:cNvPr>
          <p:cNvSpPr>
            <a:spLocks noGrp="1"/>
          </p:cNvSpPr>
          <p:nvPr>
            <p:ph type="dt" sz="half" idx="10"/>
          </p:nvPr>
        </p:nvSpPr>
        <p:spPr/>
        <p:txBody>
          <a:bodyPr/>
          <a:lstStyle/>
          <a:p>
            <a:fld id="{990D1FD5-8465-D743-9BAE-D1524059993D}" type="datetime5">
              <a:rPr lang="en-US" smtClean="0"/>
              <a:t>25-Aug-26</a:t>
            </a:fld>
            <a:endParaRPr lang="en-US" sz="800"/>
          </a:p>
        </p:txBody>
      </p:sp>
      <p:sp>
        <p:nvSpPr>
          <p:cNvPr id="4" name="Footer Placeholder 3">
            <a:extLst>
              <a:ext uri="{FF2B5EF4-FFF2-40B4-BE49-F238E27FC236}">
                <a16:creationId xmlns:a16="http://schemas.microsoft.com/office/drawing/2014/main" id="{313A2530-D93E-2087-70C9-91595DBC7FAA}"/>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5BC8FE3D-DDCA-E3F8-120A-1B29DDE3D846}"/>
              </a:ext>
            </a:extLst>
          </p:cNvPr>
          <p:cNvSpPr>
            <a:spLocks noGrp="1"/>
          </p:cNvSpPr>
          <p:nvPr>
            <p:ph type="sldNum" sz="quarter" idx="12"/>
          </p:nvPr>
        </p:nvSpPr>
        <p:spPr/>
        <p:txBody>
          <a:bodyPr/>
          <a:lstStyle/>
          <a:p>
            <a:fld id="{D1EDAA29-6D70-C948-8C6E-F3019BB220D5}" type="slidenum">
              <a:rPr lang="en-US" smtClean="0"/>
              <a:pPr/>
              <a:t>‹Nr.›</a:t>
            </a:fld>
            <a:endParaRPr lang="en-US"/>
          </a:p>
        </p:txBody>
      </p:sp>
      <p:sp>
        <p:nvSpPr>
          <p:cNvPr id="6" name="Picture Placeholder 8">
            <a:extLst>
              <a:ext uri="{FF2B5EF4-FFF2-40B4-BE49-F238E27FC236}">
                <a16:creationId xmlns:a16="http://schemas.microsoft.com/office/drawing/2014/main" id="{95768E9D-97A1-9631-82F7-004138CFBDB3}"/>
              </a:ext>
            </a:extLst>
          </p:cNvPr>
          <p:cNvSpPr>
            <a:spLocks noGrp="1"/>
          </p:cNvSpPr>
          <p:nvPr>
            <p:ph type="pic" sz="quarter" idx="13"/>
          </p:nvPr>
        </p:nvSpPr>
        <p:spPr>
          <a:xfrm>
            <a:off x="7815964" y="0"/>
            <a:ext cx="4376035" cy="6858000"/>
          </a:xfrm>
          <a:prstGeom prst="rect">
            <a:avLst/>
          </a:prstGeom>
          <a:blipFill>
            <a:blip r:embed="rId2"/>
            <a:stretch>
              <a:fillRect/>
            </a:stretch>
          </a:blipFill>
        </p:spPr>
        <p:txBody>
          <a:bodyPr/>
          <a:lstStyle/>
          <a:p>
            <a:endParaRPr lang="en-US"/>
          </a:p>
        </p:txBody>
      </p:sp>
      <p:sp>
        <p:nvSpPr>
          <p:cNvPr id="7" name="Title 1">
            <a:extLst>
              <a:ext uri="{FF2B5EF4-FFF2-40B4-BE49-F238E27FC236}">
                <a16:creationId xmlns:a16="http://schemas.microsoft.com/office/drawing/2014/main" id="{0167C6B4-2DED-DE07-1200-E34FC6ACD1A7}"/>
              </a:ext>
            </a:extLst>
          </p:cNvPr>
          <p:cNvSpPr>
            <a:spLocks noGrp="1"/>
          </p:cNvSpPr>
          <p:nvPr>
            <p:ph type="ctrTitle"/>
          </p:nvPr>
        </p:nvSpPr>
        <p:spPr>
          <a:xfrm>
            <a:off x="474345" y="1981200"/>
            <a:ext cx="6146991" cy="2512930"/>
          </a:xfrm>
          <a:prstGeom prst="rect">
            <a:avLst/>
          </a:prstGeom>
        </p:spPr>
        <p:txBody>
          <a:bodyPr anchor="b"/>
          <a:lstStyle>
            <a:lvl1pPr algn="l">
              <a:defRPr sz="8000" b="0" i="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en-US" dirty="0"/>
              <a:t>Click to edit Master title style</a:t>
            </a:r>
          </a:p>
        </p:txBody>
      </p:sp>
      <p:sp>
        <p:nvSpPr>
          <p:cNvPr id="8" name="Subtitle 2">
            <a:extLst>
              <a:ext uri="{FF2B5EF4-FFF2-40B4-BE49-F238E27FC236}">
                <a16:creationId xmlns:a16="http://schemas.microsoft.com/office/drawing/2014/main" id="{96055AD6-02C0-3EFB-05C3-96D14F2C9241}"/>
              </a:ext>
            </a:extLst>
          </p:cNvPr>
          <p:cNvSpPr>
            <a:spLocks noGrp="1"/>
          </p:cNvSpPr>
          <p:nvPr>
            <p:ph type="subTitle" idx="1"/>
          </p:nvPr>
        </p:nvSpPr>
        <p:spPr>
          <a:xfrm>
            <a:off x="474345" y="4586205"/>
            <a:ext cx="6146991" cy="404895"/>
          </a:xfrm>
          <a:prstGeom prst="rect">
            <a:avLst/>
          </a:prstGeom>
        </p:spPr>
        <p:txBody>
          <a:bodyPr/>
          <a:lstStyle>
            <a:lvl1pPr marL="0" indent="0" algn="l">
              <a:buNone/>
              <a:defRPr sz="2400" b="0" i="0">
                <a:solidFill>
                  <a:schemeClr val="bg1"/>
                </a:solidFill>
                <a:latin typeface="+mn-lt"/>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Grafik 6">
            <a:extLst>
              <a:ext uri="{FF2B5EF4-FFF2-40B4-BE49-F238E27FC236}">
                <a16:creationId xmlns:a16="http://schemas.microsoft.com/office/drawing/2014/main" id="{C89708C3-2C86-4C3A-A3E4-B7AE123A02B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gray">
          <a:xfrm>
            <a:off x="474345" y="458277"/>
            <a:ext cx="2160000" cy="570423"/>
          </a:xfrm>
          <a:prstGeom prst="rect">
            <a:avLst/>
          </a:prstGeom>
        </p:spPr>
      </p:pic>
    </p:spTree>
    <p:extLst>
      <p:ext uri="{BB962C8B-B14F-4D97-AF65-F5344CB8AC3E}">
        <p14:creationId xmlns:p14="http://schemas.microsoft.com/office/powerpoint/2010/main" val="37679277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3">
    <p:bg>
      <p:bgRef idx="1001">
        <a:schemeClr val="bg1"/>
      </p:bgRef>
    </p:bg>
    <p:spTree>
      <p:nvGrpSpPr>
        <p:cNvPr id="1" name=""/>
        <p:cNvGrpSpPr/>
        <p:nvPr/>
      </p:nvGrpSpPr>
      <p:grpSpPr>
        <a:xfrm>
          <a:off x="0" y="0"/>
          <a:ext cx="0" cy="0"/>
          <a:chOff x="0" y="0"/>
          <a:chExt cx="0" cy="0"/>
        </a:xfrm>
      </p:grpSpPr>
      <p:sp>
        <p:nvSpPr>
          <p:cNvPr id="6" name="Rounded Rectangle 10">
            <a:extLst>
              <a:ext uri="{FF2B5EF4-FFF2-40B4-BE49-F238E27FC236}">
                <a16:creationId xmlns:a16="http://schemas.microsoft.com/office/drawing/2014/main" id="{F285A55D-A00D-A0FD-0B85-2A72640CBA3B}"/>
              </a:ext>
            </a:extLst>
          </p:cNvPr>
          <p:cNvSpPr/>
          <p:nvPr userDrawn="1"/>
        </p:nvSpPr>
        <p:spPr>
          <a:xfrm>
            <a:off x="134587" y="136524"/>
            <a:ext cx="11922826" cy="6584951"/>
          </a:xfrm>
          <a:prstGeom prst="roundRect">
            <a:avLst>
              <a:gd name="adj" fmla="val 376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E48D9E50-7875-196F-286B-785458640631}"/>
              </a:ext>
            </a:extLst>
          </p:cNvPr>
          <p:cNvSpPr>
            <a:spLocks noGrp="1"/>
          </p:cNvSpPr>
          <p:nvPr>
            <p:ph type="dt" sz="half" idx="10"/>
          </p:nvPr>
        </p:nvSpPr>
        <p:spPr/>
        <p:txBody>
          <a:bodyPr/>
          <a:lstStyle/>
          <a:p>
            <a:fld id="{334367E7-DC84-C945-8866-080409F92EE0}" type="datetime5">
              <a:rPr lang="en-US" smtClean="0"/>
              <a:t>25-Aug-26</a:t>
            </a:fld>
            <a:endParaRPr lang="en-US" sz="800"/>
          </a:p>
        </p:txBody>
      </p:sp>
      <p:sp>
        <p:nvSpPr>
          <p:cNvPr id="4" name="Footer Placeholder 3">
            <a:extLst>
              <a:ext uri="{FF2B5EF4-FFF2-40B4-BE49-F238E27FC236}">
                <a16:creationId xmlns:a16="http://schemas.microsoft.com/office/drawing/2014/main" id="{D7C9842C-0656-14FA-2FB7-D631B4DF80DD}"/>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AE6E6E80-63E8-CB89-2D1B-355A1A995462}"/>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7" name="Graphic 6">
            <a:extLst>
              <a:ext uri="{FF2B5EF4-FFF2-40B4-BE49-F238E27FC236}">
                <a16:creationId xmlns:a16="http://schemas.microsoft.com/office/drawing/2014/main" id="{A81D1DCF-EC65-AC94-E2F9-BF6B6AEE0329}"/>
              </a:ext>
            </a:extLst>
          </p:cNvPr>
          <p:cNvPicPr>
            <a:picLocks noChangeAspect="1"/>
          </p:cNvPicPr>
          <p:nvPr userDrawn="1"/>
        </p:nvPicPr>
        <p:blipFill>
          <a:blip r:embed="rId2">
            <a:extLst>
              <a:ext uri="{96DAC541-7B7A-43D3-8B79-37D633B846F1}">
                <asvg:svgBlip xmlns:asvg="http://schemas.microsoft.com/office/drawing/2016/SVG/main" r:embed="rId3"/>
              </a:ext>
            </a:extLst>
          </a:blip>
          <a:srcRect t="18755" b="18755"/>
          <a:stretch>
            <a:fillRect/>
          </a:stretch>
        </p:blipFill>
        <p:spPr>
          <a:xfrm>
            <a:off x="1116248" y="136524"/>
            <a:ext cx="9959504" cy="6584951"/>
          </a:xfrm>
          <a:prstGeom prst="rect">
            <a:avLst/>
          </a:prstGeom>
        </p:spPr>
      </p:pic>
      <p:sp>
        <p:nvSpPr>
          <p:cNvPr id="8" name="Title 1">
            <a:extLst>
              <a:ext uri="{FF2B5EF4-FFF2-40B4-BE49-F238E27FC236}">
                <a16:creationId xmlns:a16="http://schemas.microsoft.com/office/drawing/2014/main" id="{DFB4D7CC-EB4D-FE03-BBEA-7061B242547E}"/>
              </a:ext>
            </a:extLst>
          </p:cNvPr>
          <p:cNvSpPr>
            <a:spLocks noGrp="1"/>
          </p:cNvSpPr>
          <p:nvPr>
            <p:ph type="ctrTitle"/>
          </p:nvPr>
        </p:nvSpPr>
        <p:spPr>
          <a:xfrm>
            <a:off x="1524000" y="1181100"/>
            <a:ext cx="9144000" cy="2387600"/>
          </a:xfrm>
          <a:prstGeom prst="rect">
            <a:avLst/>
          </a:prstGeom>
        </p:spPr>
        <p:txBody>
          <a:bodyPr anchor="b">
            <a:normAutofit/>
          </a:bodyPr>
          <a:lstStyle>
            <a:lvl1pPr algn="ctr">
              <a:defRPr sz="8000" b="0" i="0">
                <a:solidFill>
                  <a:schemeClr val="bg2"/>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en-US"/>
              <a:t>Click to edit Master title style</a:t>
            </a:r>
          </a:p>
        </p:txBody>
      </p:sp>
      <p:sp>
        <p:nvSpPr>
          <p:cNvPr id="9" name="Subtitle 2">
            <a:extLst>
              <a:ext uri="{FF2B5EF4-FFF2-40B4-BE49-F238E27FC236}">
                <a16:creationId xmlns:a16="http://schemas.microsoft.com/office/drawing/2014/main" id="{35823999-8F34-E960-6899-813B97FD5787}"/>
              </a:ext>
            </a:extLst>
          </p:cNvPr>
          <p:cNvSpPr>
            <a:spLocks noGrp="1"/>
          </p:cNvSpPr>
          <p:nvPr>
            <p:ph type="subTitle" idx="1"/>
          </p:nvPr>
        </p:nvSpPr>
        <p:spPr>
          <a:xfrm>
            <a:off x="1524000" y="3660775"/>
            <a:ext cx="9144000" cy="1655762"/>
          </a:xfrm>
          <a:prstGeom prst="rect">
            <a:avLst/>
          </a:prstGeom>
        </p:spPr>
        <p:txBody>
          <a:bodyPr/>
          <a:lstStyle>
            <a:lvl1pPr marL="0" indent="0" algn="ctr">
              <a:buNone/>
              <a:defRPr sz="2400">
                <a:solidFill>
                  <a:schemeClr val="bg1"/>
                </a:solidFill>
                <a:latin typeface="+mn-lt"/>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descr="A black and white sign with white text&#10;&#10;AI-generated content may be incorrect.">
            <a:extLst>
              <a:ext uri="{FF2B5EF4-FFF2-40B4-BE49-F238E27FC236}">
                <a16:creationId xmlns:a16="http://schemas.microsoft.com/office/drawing/2014/main" id="{62084D57-C12C-7044-4190-5AC2189B8EBF}"/>
              </a:ext>
            </a:extLst>
          </p:cNvPr>
          <p:cNvPicPr>
            <a:picLocks noChangeAspect="1"/>
          </p:cNvPicPr>
          <p:nvPr userDrawn="1"/>
        </p:nvPicPr>
        <p:blipFill>
          <a:blip r:embed="rId4"/>
          <a:stretch>
            <a:fillRect/>
          </a:stretch>
        </p:blipFill>
        <p:spPr>
          <a:xfrm>
            <a:off x="5454963" y="274422"/>
            <a:ext cx="1282073" cy="328772"/>
          </a:xfrm>
          <a:prstGeom prst="rect">
            <a:avLst/>
          </a:prstGeom>
        </p:spPr>
      </p:pic>
    </p:spTree>
    <p:extLst>
      <p:ext uri="{BB962C8B-B14F-4D97-AF65-F5344CB8AC3E}">
        <p14:creationId xmlns:p14="http://schemas.microsoft.com/office/powerpoint/2010/main" val="3423769872"/>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 Image">
    <p:bg>
      <p:bgRef idx="1001">
        <a:schemeClr val="bg2"/>
      </p:bgRef>
    </p:bg>
    <p:spTree>
      <p:nvGrpSpPr>
        <p:cNvPr id="1" name=""/>
        <p:cNvGrpSpPr/>
        <p:nvPr/>
      </p:nvGrpSpPr>
      <p:grpSpPr>
        <a:xfrm>
          <a:off x="0" y="0"/>
          <a:ext cx="0" cy="0"/>
          <a:chOff x="0" y="0"/>
          <a:chExt cx="0" cy="0"/>
        </a:xfrm>
      </p:grpSpPr>
      <p:pic>
        <p:nvPicPr>
          <p:cNvPr id="2" name="Grafik 6">
            <a:extLst>
              <a:ext uri="{FF2B5EF4-FFF2-40B4-BE49-F238E27FC236}">
                <a16:creationId xmlns:a16="http://schemas.microsoft.com/office/drawing/2014/main" id="{89539525-97B1-B95F-168A-D96B3F183A3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gray">
          <a:xfrm>
            <a:off x="474345" y="458277"/>
            <a:ext cx="2160000" cy="570423"/>
          </a:xfrm>
          <a:prstGeom prst="rect">
            <a:avLst/>
          </a:prstGeom>
        </p:spPr>
      </p:pic>
      <p:sp>
        <p:nvSpPr>
          <p:cNvPr id="8" name="Untertitel 2">
            <a:extLst>
              <a:ext uri="{FF2B5EF4-FFF2-40B4-BE49-F238E27FC236}">
                <a16:creationId xmlns:a16="http://schemas.microsoft.com/office/drawing/2014/main" id="{1E30E1C7-2409-0C0E-FD0D-32C09C30D85E}"/>
              </a:ext>
            </a:extLst>
          </p:cNvPr>
          <p:cNvSpPr>
            <a:spLocks noGrp="1"/>
          </p:cNvSpPr>
          <p:nvPr>
            <p:ph type="subTitle" idx="1" hasCustomPrompt="1"/>
          </p:nvPr>
        </p:nvSpPr>
        <p:spPr bwMode="gray">
          <a:xfrm>
            <a:off x="457199" y="5455372"/>
            <a:ext cx="5106471" cy="831128"/>
          </a:xfrm>
          <a:prstGeom prst="rect">
            <a:avLst/>
          </a:prstGeom>
        </p:spPr>
        <p:txBody>
          <a:bodyPr/>
          <a:lstStyle>
            <a:lvl1pPr marL="0" indent="0" algn="l" rtl="0">
              <a:lnSpc>
                <a:spcPct val="100000"/>
              </a:lnSpc>
              <a:spcBef>
                <a:spcPts val="0"/>
              </a:spcBef>
              <a:spcAft>
                <a:spcPts val="2400"/>
              </a:spcAft>
              <a:buFont typeface="Arial" panose="020B0604020202020204" pitchFamily="34" charset="0"/>
              <a:buNone/>
              <a:defRPr sz="1400" b="0">
                <a:solidFill>
                  <a:schemeClr val="tx1"/>
                </a:solidFill>
                <a:latin typeface="+mn-lt"/>
                <a:ea typeface="Noto Sans" panose="020B0502040504020204" pitchFamily="34" charset="0"/>
                <a:cs typeface="Noto Sans" panose="020B0502040504020204" pitchFamily="34" charset="0"/>
              </a:defRPr>
            </a:lvl1pPr>
            <a:lvl2pPr marL="0" indent="0" algn="l" rtl="0">
              <a:lnSpc>
                <a:spcPct val="110000"/>
              </a:lnSpc>
              <a:spcBef>
                <a:spcPts val="0"/>
              </a:spcBef>
              <a:spcAft>
                <a:spcPts val="0"/>
              </a:spcAft>
              <a:buFont typeface="Arial" panose="020B0604020202020204" pitchFamily="34" charset="0"/>
              <a:buNone/>
              <a:defRPr sz="1400" b="0">
                <a:solidFill>
                  <a:schemeClr val="tx1"/>
                </a:solidFill>
                <a:latin typeface="+mn-lt"/>
                <a:ea typeface="Noto Sans" panose="020B0502040504020204" pitchFamily="34" charset="0"/>
                <a:cs typeface="Noto Sans" panose="020B0502040504020204" pitchFamily="34" charset="0"/>
              </a:defRPr>
            </a:lvl2pPr>
            <a:lvl3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3pPr>
            <a:lvl4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4pPr>
            <a:lvl5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5pPr>
            <a:lvl6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6pPr>
            <a:lvl7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7pPr>
            <a:lvl8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8pPr>
            <a:lvl9pPr marL="0" indent="0" algn="l" rtl="0">
              <a:lnSpc>
                <a:spcPct val="110000"/>
              </a:lnSpc>
              <a:spcBef>
                <a:spcPts val="0"/>
              </a:spcBef>
              <a:spcAft>
                <a:spcPts val="0"/>
              </a:spcAft>
              <a:buFont typeface="Arial" panose="020B0604020202020204" pitchFamily="34" charset="0"/>
              <a:buNone/>
              <a:defRPr sz="1000" b="0">
                <a:latin typeface="Noto Sans" panose="020B0502040504020204" pitchFamily="34" charset="0"/>
                <a:ea typeface="Noto Sans" panose="020B0502040504020204" pitchFamily="34" charset="0"/>
                <a:cs typeface="Noto Sans" panose="020B0502040504020204" pitchFamily="34" charset="0"/>
              </a:defRPr>
            </a:lvl9pPr>
          </a:lstStyle>
          <a:p>
            <a:r>
              <a:rPr lang="en-US" dirty="0"/>
              <a:t>Subtitle for Presentation</a:t>
            </a:r>
          </a:p>
          <a:p>
            <a:pPr lvl="1"/>
            <a:r>
              <a:rPr lang="en-US" dirty="0"/>
              <a:t>Author | Date | Place</a:t>
            </a:r>
          </a:p>
        </p:txBody>
      </p:sp>
      <p:sp>
        <p:nvSpPr>
          <p:cNvPr id="10" name="Titel 1">
            <a:extLst>
              <a:ext uri="{FF2B5EF4-FFF2-40B4-BE49-F238E27FC236}">
                <a16:creationId xmlns:a16="http://schemas.microsoft.com/office/drawing/2014/main" id="{409150B8-4308-41BF-EDC6-8701A096CAFE}"/>
              </a:ext>
            </a:extLst>
          </p:cNvPr>
          <p:cNvSpPr>
            <a:spLocks noGrp="1"/>
          </p:cNvSpPr>
          <p:nvPr>
            <p:ph type="ctrTitle" hasCustomPrompt="1"/>
          </p:nvPr>
        </p:nvSpPr>
        <p:spPr bwMode="gray">
          <a:xfrm>
            <a:off x="457201" y="1339404"/>
            <a:ext cx="5106472" cy="4115970"/>
          </a:xfrm>
          <a:prstGeom prst="rect">
            <a:avLst/>
          </a:prstGeom>
        </p:spPr>
        <p:txBody>
          <a:bodyPr vert="horz" anchor="b">
            <a:normAutofit/>
          </a:bodyPr>
          <a:lstStyle>
            <a:lvl1pPr algn="l" rtl="0">
              <a:defRPr sz="8000" b="0" i="0">
                <a:solidFill>
                  <a:schemeClr val="accent1"/>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en-US" dirty="0"/>
              <a:t>Title Slide</a:t>
            </a:r>
          </a:p>
        </p:txBody>
      </p:sp>
      <p:sp>
        <p:nvSpPr>
          <p:cNvPr id="11" name="Date Placeholder 10">
            <a:extLst>
              <a:ext uri="{FF2B5EF4-FFF2-40B4-BE49-F238E27FC236}">
                <a16:creationId xmlns:a16="http://schemas.microsoft.com/office/drawing/2014/main" id="{89F71BC1-C4ED-761A-1309-2DFFB3F207A2}"/>
              </a:ext>
            </a:extLst>
          </p:cNvPr>
          <p:cNvSpPr>
            <a:spLocks noGrp="1"/>
          </p:cNvSpPr>
          <p:nvPr>
            <p:ph type="dt" sz="half" idx="10"/>
          </p:nvPr>
        </p:nvSpPr>
        <p:spPr/>
        <p:txBody>
          <a:bodyPr/>
          <a:lstStyle>
            <a:lvl1pPr>
              <a:defRPr>
                <a:solidFill>
                  <a:schemeClr val="tx1"/>
                </a:solidFill>
              </a:defRPr>
            </a:lvl1pPr>
          </a:lstStyle>
          <a:p>
            <a:fld id="{5CE518DD-3C24-BF4B-A429-ABA819B10C01}" type="datetime5">
              <a:rPr lang="en-US" smtClean="0"/>
              <a:pPr/>
              <a:t>25-Aug-26</a:t>
            </a:fld>
            <a:endParaRPr lang="en-US"/>
          </a:p>
        </p:txBody>
      </p:sp>
      <p:sp>
        <p:nvSpPr>
          <p:cNvPr id="13" name="Slide Number Placeholder 12">
            <a:extLst>
              <a:ext uri="{FF2B5EF4-FFF2-40B4-BE49-F238E27FC236}">
                <a16:creationId xmlns:a16="http://schemas.microsoft.com/office/drawing/2014/main" id="{08E9AB99-783E-F776-1325-089B2760FC0B}"/>
              </a:ext>
            </a:extLst>
          </p:cNvPr>
          <p:cNvSpPr>
            <a:spLocks noGrp="1"/>
          </p:cNvSpPr>
          <p:nvPr>
            <p:ph type="sldNum" sz="quarter" idx="12"/>
          </p:nvPr>
        </p:nvSpPr>
        <p:spPr/>
        <p:txBody>
          <a:bodyPr/>
          <a:lstStyle>
            <a:lvl1pPr>
              <a:defRPr>
                <a:solidFill>
                  <a:schemeClr val="tx1"/>
                </a:solidFill>
              </a:defRPr>
            </a:lvl1pPr>
          </a:lstStyle>
          <a:p>
            <a:fld id="{D1EDAA29-6D70-C948-8C6E-F3019BB220D5}" type="slidenum">
              <a:rPr lang="en-US" smtClean="0"/>
              <a:pPr/>
              <a:t>‹Nr.›</a:t>
            </a:fld>
            <a:endParaRPr lang="en-US"/>
          </a:p>
        </p:txBody>
      </p:sp>
      <p:sp>
        <p:nvSpPr>
          <p:cNvPr id="15" name="Picture Placeholder 14">
            <a:extLst>
              <a:ext uri="{FF2B5EF4-FFF2-40B4-BE49-F238E27FC236}">
                <a16:creationId xmlns:a16="http://schemas.microsoft.com/office/drawing/2014/main" id="{57C34167-E236-1D4E-0E18-4E4F054687AC}"/>
              </a:ext>
            </a:extLst>
          </p:cNvPr>
          <p:cNvSpPr>
            <a:spLocks noGrp="1"/>
          </p:cNvSpPr>
          <p:nvPr>
            <p:ph type="pic" sz="quarter" idx="13"/>
          </p:nvPr>
        </p:nvSpPr>
        <p:spPr>
          <a:xfrm>
            <a:off x="6096001" y="0"/>
            <a:ext cx="6096000" cy="6858000"/>
          </a:xfrm>
          <a:prstGeom prst="rect">
            <a:avLst/>
          </a:prstGeom>
        </p:spPr>
        <p:txBody>
          <a:bodyPr/>
          <a:lstStyle/>
          <a:p>
            <a:endParaRPr lang="en-US"/>
          </a:p>
        </p:txBody>
      </p:sp>
    </p:spTree>
    <p:extLst>
      <p:ext uri="{BB962C8B-B14F-4D97-AF65-F5344CB8AC3E}">
        <p14:creationId xmlns:p14="http://schemas.microsoft.com/office/powerpoint/2010/main" val="32983213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7880FD3-632E-E710-B6D9-196461C4AB37}"/>
              </a:ext>
            </a:extLst>
          </p:cNvPr>
          <p:cNvSpPr/>
          <p:nvPr userDrawn="1"/>
        </p:nvSpPr>
        <p:spPr>
          <a:xfrm>
            <a:off x="8075613" y="0"/>
            <a:ext cx="411638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FE160B51-D918-6FE8-DF1E-C316EDD8F663}"/>
              </a:ext>
            </a:extLst>
          </p:cNvPr>
          <p:cNvSpPr>
            <a:spLocks noGrp="1"/>
          </p:cNvSpPr>
          <p:nvPr>
            <p:ph type="dt" sz="half" idx="10"/>
          </p:nvPr>
        </p:nvSpPr>
        <p:spPr/>
        <p:txBody>
          <a:bodyPr/>
          <a:lstStyle/>
          <a:p>
            <a:fld id="{67B62BAD-A640-1F44-8333-CFA148F27768}" type="datetime5">
              <a:rPr lang="en-US" smtClean="0"/>
              <a:t>25-Aug-26</a:t>
            </a:fld>
            <a:endParaRPr lang="en-US" sz="800"/>
          </a:p>
        </p:txBody>
      </p:sp>
      <p:sp>
        <p:nvSpPr>
          <p:cNvPr id="4" name="Footer Placeholder 3">
            <a:extLst>
              <a:ext uri="{FF2B5EF4-FFF2-40B4-BE49-F238E27FC236}">
                <a16:creationId xmlns:a16="http://schemas.microsoft.com/office/drawing/2014/main" id="{71A39278-6A81-A2E5-300B-F51A668FAAA5}"/>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DFEAFA59-03B3-08BD-1182-09B008D37BAD}"/>
              </a:ext>
            </a:extLst>
          </p:cNvPr>
          <p:cNvSpPr>
            <a:spLocks noGrp="1"/>
          </p:cNvSpPr>
          <p:nvPr>
            <p:ph type="sldNum" sz="quarter" idx="12"/>
          </p:nvPr>
        </p:nvSpPr>
        <p:spPr/>
        <p:txBody>
          <a:bodyPr/>
          <a:lstStyle>
            <a:lvl1pPr>
              <a:defRPr>
                <a:solidFill>
                  <a:schemeClr val="tx2"/>
                </a:solidFill>
              </a:defRPr>
            </a:lvl1pPr>
          </a:lstStyle>
          <a:p>
            <a:fld id="{D1EDAA29-6D70-C948-8C6E-F3019BB220D5}" type="slidenum">
              <a:rPr lang="en-US" smtClean="0"/>
              <a:pPr/>
              <a:t>‹Nr.›</a:t>
            </a:fld>
            <a:endParaRPr lang="en-US"/>
          </a:p>
        </p:txBody>
      </p:sp>
      <p:sp>
        <p:nvSpPr>
          <p:cNvPr id="6" name="Untertitel 2">
            <a:extLst>
              <a:ext uri="{FF2B5EF4-FFF2-40B4-BE49-F238E27FC236}">
                <a16:creationId xmlns:a16="http://schemas.microsoft.com/office/drawing/2014/main" id="{9EC31AC5-8B12-B21D-5B7C-EFA96679C918}"/>
              </a:ext>
            </a:extLst>
          </p:cNvPr>
          <p:cNvSpPr>
            <a:spLocks noGrp="1"/>
          </p:cNvSpPr>
          <p:nvPr>
            <p:ph type="subTitle" idx="1" hasCustomPrompt="1"/>
          </p:nvPr>
        </p:nvSpPr>
        <p:spPr bwMode="gray">
          <a:xfrm>
            <a:off x="8436660" y="2135860"/>
            <a:ext cx="3298140" cy="2586280"/>
          </a:xfrm>
          <a:prstGeom prst="rect">
            <a:avLst/>
          </a:prstGeom>
        </p:spPr>
        <p:txBody>
          <a:bodyPr tIns="144000" anchor="ctr"/>
          <a:lstStyle>
            <a:lvl1pPr marL="0" indent="0" algn="l">
              <a:lnSpc>
                <a:spcPct val="100000"/>
              </a:lnSpc>
              <a:spcBef>
                <a:spcPts val="0"/>
              </a:spcBef>
              <a:spcAft>
                <a:spcPts val="2400"/>
              </a:spcAft>
              <a:buFont typeface="Arial" panose="020B0604020202020204" pitchFamily="34" charset="0"/>
              <a:buNone/>
              <a:defRPr sz="1400" b="0">
                <a:latin typeface="Noto Sans" panose="020B0502040504020204" pitchFamily="34" charset="0"/>
                <a:ea typeface="Noto Sans" panose="020B0502040504020204" pitchFamily="34" charset="0"/>
                <a:cs typeface="Noto Sans" panose="020B0502040504020204" pitchFamily="34" charset="0"/>
              </a:defRPr>
            </a:lvl1pPr>
            <a:lvl2pPr marL="0" indent="0" algn="l">
              <a:lnSpc>
                <a:spcPct val="110000"/>
              </a:lnSpc>
              <a:spcBef>
                <a:spcPts val="0"/>
              </a:spcBef>
              <a:spcAft>
                <a:spcPts val="0"/>
              </a:spcAft>
              <a:buFont typeface="Arial" panose="020B0604020202020204" pitchFamily="34" charset="0"/>
              <a:buNone/>
              <a:defRPr sz="1400" b="0">
                <a:latin typeface="Noto Sans" panose="020B0502040504020204" pitchFamily="34" charset="0"/>
                <a:ea typeface="Noto Sans" panose="020B0502040504020204" pitchFamily="34" charset="0"/>
                <a:cs typeface="Noto Sans" panose="020B0502040504020204" pitchFamily="34" charset="0"/>
              </a:defRPr>
            </a:lvl2pPr>
            <a:lvl3pPr marL="0" indent="0" algn="l">
              <a:lnSpc>
                <a:spcPct val="110000"/>
              </a:lnSpc>
              <a:spcBef>
                <a:spcPts val="0"/>
              </a:spcBef>
              <a:spcAft>
                <a:spcPts val="0"/>
              </a:spcAft>
              <a:buFont typeface="Arial" panose="020B0604020202020204" pitchFamily="34" charset="0"/>
              <a:buNone/>
              <a:defRPr sz="1000" b="0">
                <a:latin typeface="+mn-lt"/>
              </a:defRPr>
            </a:lvl3pPr>
            <a:lvl4pPr marL="0" indent="0" algn="l">
              <a:lnSpc>
                <a:spcPct val="110000"/>
              </a:lnSpc>
              <a:spcBef>
                <a:spcPts val="0"/>
              </a:spcBef>
              <a:spcAft>
                <a:spcPts val="0"/>
              </a:spcAft>
              <a:buFont typeface="Arial" panose="020B0604020202020204" pitchFamily="34" charset="0"/>
              <a:buNone/>
              <a:defRPr sz="1000" b="0">
                <a:latin typeface="+mn-lt"/>
              </a:defRPr>
            </a:lvl4pPr>
            <a:lvl5pPr marL="0" indent="0" algn="l">
              <a:lnSpc>
                <a:spcPct val="110000"/>
              </a:lnSpc>
              <a:spcBef>
                <a:spcPts val="0"/>
              </a:spcBef>
              <a:spcAft>
                <a:spcPts val="0"/>
              </a:spcAft>
              <a:buFont typeface="Arial" panose="020B0604020202020204" pitchFamily="34" charset="0"/>
              <a:buNone/>
              <a:defRPr sz="1000" b="0">
                <a:latin typeface="+mn-lt"/>
              </a:defRPr>
            </a:lvl5pPr>
            <a:lvl6pPr marL="0" indent="0" algn="l">
              <a:lnSpc>
                <a:spcPct val="110000"/>
              </a:lnSpc>
              <a:spcBef>
                <a:spcPts val="0"/>
              </a:spcBef>
              <a:spcAft>
                <a:spcPts val="0"/>
              </a:spcAft>
              <a:buFont typeface="Arial" panose="020B0604020202020204" pitchFamily="34" charset="0"/>
              <a:buNone/>
              <a:defRPr sz="1000" b="0">
                <a:latin typeface="+mn-lt"/>
              </a:defRPr>
            </a:lvl6pPr>
            <a:lvl7pPr marL="0" indent="0" algn="l">
              <a:lnSpc>
                <a:spcPct val="110000"/>
              </a:lnSpc>
              <a:spcBef>
                <a:spcPts val="0"/>
              </a:spcBef>
              <a:spcAft>
                <a:spcPts val="0"/>
              </a:spcAft>
              <a:buFont typeface="Arial" panose="020B0604020202020204" pitchFamily="34" charset="0"/>
              <a:buNone/>
              <a:defRPr sz="1000" b="0">
                <a:latin typeface="+mn-lt"/>
              </a:defRPr>
            </a:lvl7pPr>
            <a:lvl8pPr marL="0" indent="0" algn="l">
              <a:lnSpc>
                <a:spcPct val="110000"/>
              </a:lnSpc>
              <a:spcBef>
                <a:spcPts val="0"/>
              </a:spcBef>
              <a:spcAft>
                <a:spcPts val="0"/>
              </a:spcAft>
              <a:buFont typeface="Arial" panose="020B0604020202020204" pitchFamily="34" charset="0"/>
              <a:buNone/>
              <a:defRPr sz="1000" b="0">
                <a:latin typeface="+mn-lt"/>
              </a:defRPr>
            </a:lvl8pPr>
            <a:lvl9pPr marL="0" indent="0" algn="l">
              <a:lnSpc>
                <a:spcPct val="110000"/>
              </a:lnSpc>
              <a:spcBef>
                <a:spcPts val="0"/>
              </a:spcBef>
              <a:spcAft>
                <a:spcPts val="0"/>
              </a:spcAft>
              <a:buFont typeface="Arial" panose="020B0604020202020204" pitchFamily="34" charset="0"/>
              <a:buNone/>
              <a:defRPr sz="1000" b="0">
                <a:latin typeface="+mn-lt"/>
              </a:defRPr>
            </a:lvl9pPr>
          </a:lstStyle>
          <a:p>
            <a:r>
              <a:rPr lang="de-DE"/>
              <a:t>Subtitle of the Chapter</a:t>
            </a:r>
          </a:p>
          <a:p>
            <a:pPr lvl="1"/>
            <a:r>
              <a:rPr lang="de-DE"/>
              <a:t>Included in the Chapter</a:t>
            </a:r>
          </a:p>
        </p:txBody>
      </p:sp>
      <p:sp>
        <p:nvSpPr>
          <p:cNvPr id="7" name="Titel 1">
            <a:extLst>
              <a:ext uri="{FF2B5EF4-FFF2-40B4-BE49-F238E27FC236}">
                <a16:creationId xmlns:a16="http://schemas.microsoft.com/office/drawing/2014/main" id="{FD9C8205-235A-EE20-4063-B899D7153CEE}"/>
              </a:ext>
            </a:extLst>
          </p:cNvPr>
          <p:cNvSpPr>
            <a:spLocks noGrp="1"/>
          </p:cNvSpPr>
          <p:nvPr>
            <p:ph type="ctrTitle" hasCustomPrompt="1"/>
          </p:nvPr>
        </p:nvSpPr>
        <p:spPr bwMode="gray">
          <a:xfrm>
            <a:off x="2438401" y="2133000"/>
            <a:ext cx="5277780" cy="2592000"/>
          </a:xfrm>
          <a:prstGeom prst="rect">
            <a:avLst/>
          </a:prstGeom>
        </p:spPr>
        <p:txBody>
          <a:bodyPr anchor="ctr"/>
          <a:lstStyle>
            <a:lvl1pPr algn="r">
              <a:defRPr sz="8000" b="0" i="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de-DE" dirty="0"/>
              <a:t>Title </a:t>
            </a:r>
            <a:r>
              <a:rPr lang="de-DE" dirty="0" err="1"/>
              <a:t>of</a:t>
            </a:r>
            <a:r>
              <a:rPr lang="de-DE" dirty="0"/>
              <a:t> </a:t>
            </a:r>
            <a:r>
              <a:rPr lang="de-DE" dirty="0" err="1"/>
              <a:t>the</a:t>
            </a:r>
            <a:r>
              <a:rPr lang="de-DE" dirty="0"/>
              <a:t> Chapter</a:t>
            </a:r>
          </a:p>
        </p:txBody>
      </p:sp>
      <p:sp>
        <p:nvSpPr>
          <p:cNvPr id="9" name="Slide Number Placeholder 5">
            <a:extLst>
              <a:ext uri="{FF2B5EF4-FFF2-40B4-BE49-F238E27FC236}">
                <a16:creationId xmlns:a16="http://schemas.microsoft.com/office/drawing/2014/main" id="{3E3F051D-4A08-909C-14CF-8220F1AECC9B}"/>
              </a:ext>
            </a:extLst>
          </p:cNvPr>
          <p:cNvSpPr txBox="1">
            <a:spLocks/>
          </p:cNvSpPr>
          <p:nvPr userDrawn="1"/>
        </p:nvSpPr>
        <p:spPr>
          <a:xfrm>
            <a:off x="8324534" y="6549390"/>
            <a:ext cx="3410266" cy="172085"/>
          </a:xfrm>
          <a:prstGeom prst="rect">
            <a:avLst/>
          </a:prstGeom>
        </p:spPr>
        <p:txBody>
          <a:bodyPr/>
          <a:lstStyle>
            <a:defPPr>
              <a:defRPr lang="en-US"/>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EDAA29-6D70-C948-8C6E-F3019BB220D5}" type="slidenum">
              <a:rPr lang="en-US" smtClean="0">
                <a:solidFill>
                  <a:schemeClr val="tx1"/>
                </a:solidFill>
              </a:rPr>
              <a:pPr/>
              <a:t>‹Nr.›</a:t>
            </a:fld>
            <a:endParaRPr lang="en-US">
              <a:solidFill>
                <a:schemeClr val="tx1"/>
              </a:solidFill>
            </a:endParaRPr>
          </a:p>
        </p:txBody>
      </p:sp>
      <p:pic>
        <p:nvPicPr>
          <p:cNvPr id="10" name="Graphic 9">
            <a:extLst>
              <a:ext uri="{FF2B5EF4-FFF2-40B4-BE49-F238E27FC236}">
                <a16:creationId xmlns:a16="http://schemas.microsoft.com/office/drawing/2014/main" id="{D5F2598C-D3AF-4B60-A820-88C7C3389D6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4023" y="465897"/>
            <a:ext cx="2200777" cy="555536"/>
          </a:xfrm>
          <a:prstGeom prst="rect">
            <a:avLst/>
          </a:prstGeom>
        </p:spPr>
      </p:pic>
    </p:spTree>
    <p:extLst>
      <p:ext uri="{BB962C8B-B14F-4D97-AF65-F5344CB8AC3E}">
        <p14:creationId xmlns:p14="http://schemas.microsoft.com/office/powerpoint/2010/main" val="6622870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slide Black">
    <p:bg>
      <p:bgRef idx="1001">
        <a:schemeClr val="bg2"/>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7880FD3-632E-E710-B6D9-196461C4AB37}"/>
              </a:ext>
            </a:extLst>
          </p:cNvPr>
          <p:cNvSpPr/>
          <p:nvPr userDrawn="1"/>
        </p:nvSpPr>
        <p:spPr>
          <a:xfrm>
            <a:off x="8075613" y="0"/>
            <a:ext cx="4116387"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FE160B51-D918-6FE8-DF1E-C316EDD8F663}"/>
              </a:ext>
            </a:extLst>
          </p:cNvPr>
          <p:cNvSpPr>
            <a:spLocks noGrp="1"/>
          </p:cNvSpPr>
          <p:nvPr>
            <p:ph type="dt" sz="half" idx="10"/>
          </p:nvPr>
        </p:nvSpPr>
        <p:spPr/>
        <p:txBody>
          <a:bodyPr/>
          <a:lstStyle>
            <a:lvl1pPr>
              <a:defRPr>
                <a:solidFill>
                  <a:schemeClr val="tx1"/>
                </a:solidFill>
              </a:defRPr>
            </a:lvl1pPr>
          </a:lstStyle>
          <a:p>
            <a:fld id="{67B62BAD-A640-1F44-8333-CFA148F27768}" type="datetime5">
              <a:rPr lang="en-US" smtClean="0"/>
              <a:pPr/>
              <a:t>25-Aug-26</a:t>
            </a:fld>
            <a:endParaRPr lang="en-US"/>
          </a:p>
        </p:txBody>
      </p:sp>
      <p:sp>
        <p:nvSpPr>
          <p:cNvPr id="4" name="Footer Placeholder 3">
            <a:extLst>
              <a:ext uri="{FF2B5EF4-FFF2-40B4-BE49-F238E27FC236}">
                <a16:creationId xmlns:a16="http://schemas.microsoft.com/office/drawing/2014/main" id="{71A39278-6A81-A2E5-300B-F51A668FAAA5}"/>
              </a:ext>
            </a:extLst>
          </p:cNvPr>
          <p:cNvSpPr>
            <a:spLocks noGrp="1"/>
          </p:cNvSpPr>
          <p:nvPr>
            <p:ph type="ftr" sz="quarter" idx="11"/>
          </p:nvPr>
        </p:nvSpPr>
        <p:spPr/>
        <p:txBody>
          <a:bodyPr/>
          <a:lstStyle>
            <a:lvl1pPr>
              <a:defRPr>
                <a:solidFill>
                  <a:schemeClr val="tx1"/>
                </a:solidFill>
              </a:defRPr>
            </a:lvl1pPr>
          </a:lstStyle>
          <a:p>
            <a:r>
              <a:rPr lang="en-US"/>
              <a:t>© 2026 Catena-X or a Catena-X affiliate company. All rights reserved.​</a:t>
            </a:r>
          </a:p>
        </p:txBody>
      </p:sp>
      <p:sp>
        <p:nvSpPr>
          <p:cNvPr id="5" name="Slide Number Placeholder 4">
            <a:extLst>
              <a:ext uri="{FF2B5EF4-FFF2-40B4-BE49-F238E27FC236}">
                <a16:creationId xmlns:a16="http://schemas.microsoft.com/office/drawing/2014/main" id="{DFEAFA59-03B3-08BD-1182-09B008D37BAD}"/>
              </a:ext>
            </a:extLst>
          </p:cNvPr>
          <p:cNvSpPr>
            <a:spLocks noGrp="1"/>
          </p:cNvSpPr>
          <p:nvPr>
            <p:ph type="sldNum" sz="quarter" idx="12"/>
          </p:nvPr>
        </p:nvSpPr>
        <p:spPr/>
        <p:txBody>
          <a:bodyPr/>
          <a:lstStyle>
            <a:lvl1pPr>
              <a:defRPr>
                <a:solidFill>
                  <a:schemeClr val="tx2"/>
                </a:solidFill>
              </a:defRPr>
            </a:lvl1pPr>
          </a:lstStyle>
          <a:p>
            <a:fld id="{D1EDAA29-6D70-C948-8C6E-F3019BB220D5}" type="slidenum">
              <a:rPr lang="en-US" smtClean="0"/>
              <a:pPr/>
              <a:t>‹Nr.›</a:t>
            </a:fld>
            <a:endParaRPr lang="en-US"/>
          </a:p>
        </p:txBody>
      </p:sp>
      <p:sp>
        <p:nvSpPr>
          <p:cNvPr id="6" name="Untertitel 2">
            <a:extLst>
              <a:ext uri="{FF2B5EF4-FFF2-40B4-BE49-F238E27FC236}">
                <a16:creationId xmlns:a16="http://schemas.microsoft.com/office/drawing/2014/main" id="{9EC31AC5-8B12-B21D-5B7C-EFA96679C918}"/>
              </a:ext>
            </a:extLst>
          </p:cNvPr>
          <p:cNvSpPr>
            <a:spLocks noGrp="1"/>
          </p:cNvSpPr>
          <p:nvPr>
            <p:ph type="subTitle" idx="1" hasCustomPrompt="1"/>
          </p:nvPr>
        </p:nvSpPr>
        <p:spPr bwMode="gray">
          <a:xfrm>
            <a:off x="8436660" y="2135860"/>
            <a:ext cx="3298140" cy="2586280"/>
          </a:xfrm>
          <a:prstGeom prst="rect">
            <a:avLst/>
          </a:prstGeom>
        </p:spPr>
        <p:txBody>
          <a:bodyPr tIns="144000" anchor="ctr"/>
          <a:lstStyle>
            <a:lvl1pPr marL="0" indent="0" algn="l">
              <a:lnSpc>
                <a:spcPct val="100000"/>
              </a:lnSpc>
              <a:spcBef>
                <a:spcPts val="0"/>
              </a:spcBef>
              <a:spcAft>
                <a:spcPts val="2400"/>
              </a:spcAft>
              <a:buFont typeface="Arial" panose="020B0604020202020204" pitchFamily="34" charset="0"/>
              <a:buNone/>
              <a:defRPr sz="1400" b="0">
                <a:latin typeface="Noto Sans" panose="020B0502040504020204" pitchFamily="34" charset="0"/>
                <a:ea typeface="Noto Sans" panose="020B0502040504020204" pitchFamily="34" charset="0"/>
                <a:cs typeface="Noto Sans" panose="020B0502040504020204" pitchFamily="34" charset="0"/>
              </a:defRPr>
            </a:lvl1pPr>
            <a:lvl2pPr marL="0" indent="0" algn="l">
              <a:lnSpc>
                <a:spcPct val="110000"/>
              </a:lnSpc>
              <a:spcBef>
                <a:spcPts val="0"/>
              </a:spcBef>
              <a:spcAft>
                <a:spcPts val="0"/>
              </a:spcAft>
              <a:buFont typeface="Arial" panose="020B0604020202020204" pitchFamily="34" charset="0"/>
              <a:buNone/>
              <a:defRPr sz="1400" b="0">
                <a:latin typeface="Noto Sans" panose="020B0502040504020204" pitchFamily="34" charset="0"/>
                <a:ea typeface="Noto Sans" panose="020B0502040504020204" pitchFamily="34" charset="0"/>
                <a:cs typeface="Noto Sans" panose="020B0502040504020204" pitchFamily="34" charset="0"/>
              </a:defRPr>
            </a:lvl2pPr>
            <a:lvl3pPr marL="0" indent="0" algn="l">
              <a:lnSpc>
                <a:spcPct val="110000"/>
              </a:lnSpc>
              <a:spcBef>
                <a:spcPts val="0"/>
              </a:spcBef>
              <a:spcAft>
                <a:spcPts val="0"/>
              </a:spcAft>
              <a:buFont typeface="Arial" panose="020B0604020202020204" pitchFamily="34" charset="0"/>
              <a:buNone/>
              <a:defRPr sz="1000" b="0">
                <a:latin typeface="+mn-lt"/>
              </a:defRPr>
            </a:lvl3pPr>
            <a:lvl4pPr marL="0" indent="0" algn="l">
              <a:lnSpc>
                <a:spcPct val="110000"/>
              </a:lnSpc>
              <a:spcBef>
                <a:spcPts val="0"/>
              </a:spcBef>
              <a:spcAft>
                <a:spcPts val="0"/>
              </a:spcAft>
              <a:buFont typeface="Arial" panose="020B0604020202020204" pitchFamily="34" charset="0"/>
              <a:buNone/>
              <a:defRPr sz="1000" b="0">
                <a:latin typeface="+mn-lt"/>
              </a:defRPr>
            </a:lvl4pPr>
            <a:lvl5pPr marL="0" indent="0" algn="l">
              <a:lnSpc>
                <a:spcPct val="110000"/>
              </a:lnSpc>
              <a:spcBef>
                <a:spcPts val="0"/>
              </a:spcBef>
              <a:spcAft>
                <a:spcPts val="0"/>
              </a:spcAft>
              <a:buFont typeface="Arial" panose="020B0604020202020204" pitchFamily="34" charset="0"/>
              <a:buNone/>
              <a:defRPr sz="1000" b="0">
                <a:latin typeface="+mn-lt"/>
              </a:defRPr>
            </a:lvl5pPr>
            <a:lvl6pPr marL="0" indent="0" algn="l">
              <a:lnSpc>
                <a:spcPct val="110000"/>
              </a:lnSpc>
              <a:spcBef>
                <a:spcPts val="0"/>
              </a:spcBef>
              <a:spcAft>
                <a:spcPts val="0"/>
              </a:spcAft>
              <a:buFont typeface="Arial" panose="020B0604020202020204" pitchFamily="34" charset="0"/>
              <a:buNone/>
              <a:defRPr sz="1000" b="0">
                <a:latin typeface="+mn-lt"/>
              </a:defRPr>
            </a:lvl6pPr>
            <a:lvl7pPr marL="0" indent="0" algn="l">
              <a:lnSpc>
                <a:spcPct val="110000"/>
              </a:lnSpc>
              <a:spcBef>
                <a:spcPts val="0"/>
              </a:spcBef>
              <a:spcAft>
                <a:spcPts val="0"/>
              </a:spcAft>
              <a:buFont typeface="Arial" panose="020B0604020202020204" pitchFamily="34" charset="0"/>
              <a:buNone/>
              <a:defRPr sz="1000" b="0">
                <a:latin typeface="+mn-lt"/>
              </a:defRPr>
            </a:lvl7pPr>
            <a:lvl8pPr marL="0" indent="0" algn="l">
              <a:lnSpc>
                <a:spcPct val="110000"/>
              </a:lnSpc>
              <a:spcBef>
                <a:spcPts val="0"/>
              </a:spcBef>
              <a:spcAft>
                <a:spcPts val="0"/>
              </a:spcAft>
              <a:buFont typeface="Arial" panose="020B0604020202020204" pitchFamily="34" charset="0"/>
              <a:buNone/>
              <a:defRPr sz="1000" b="0">
                <a:latin typeface="+mn-lt"/>
              </a:defRPr>
            </a:lvl8pPr>
            <a:lvl9pPr marL="0" indent="0" algn="l">
              <a:lnSpc>
                <a:spcPct val="110000"/>
              </a:lnSpc>
              <a:spcBef>
                <a:spcPts val="0"/>
              </a:spcBef>
              <a:spcAft>
                <a:spcPts val="0"/>
              </a:spcAft>
              <a:buFont typeface="Arial" panose="020B0604020202020204" pitchFamily="34" charset="0"/>
              <a:buNone/>
              <a:defRPr sz="1000" b="0">
                <a:latin typeface="+mn-lt"/>
              </a:defRPr>
            </a:lvl9pPr>
          </a:lstStyle>
          <a:p>
            <a:r>
              <a:rPr lang="de-DE"/>
              <a:t>Subtitle of the Chapter</a:t>
            </a:r>
          </a:p>
          <a:p>
            <a:pPr lvl="1"/>
            <a:r>
              <a:rPr lang="de-DE"/>
              <a:t>Included in the Chapter</a:t>
            </a:r>
          </a:p>
        </p:txBody>
      </p:sp>
      <p:sp>
        <p:nvSpPr>
          <p:cNvPr id="7" name="Titel 1">
            <a:extLst>
              <a:ext uri="{FF2B5EF4-FFF2-40B4-BE49-F238E27FC236}">
                <a16:creationId xmlns:a16="http://schemas.microsoft.com/office/drawing/2014/main" id="{FD9C8205-235A-EE20-4063-B899D7153CEE}"/>
              </a:ext>
            </a:extLst>
          </p:cNvPr>
          <p:cNvSpPr>
            <a:spLocks noGrp="1"/>
          </p:cNvSpPr>
          <p:nvPr>
            <p:ph type="ctrTitle" hasCustomPrompt="1"/>
          </p:nvPr>
        </p:nvSpPr>
        <p:spPr bwMode="gray">
          <a:xfrm>
            <a:off x="2438401" y="2133000"/>
            <a:ext cx="5277780" cy="2592000"/>
          </a:xfrm>
          <a:prstGeom prst="rect">
            <a:avLst/>
          </a:prstGeom>
        </p:spPr>
        <p:txBody>
          <a:bodyPr anchor="ctr"/>
          <a:lstStyle>
            <a:lvl1pPr algn="r">
              <a:defRPr sz="8000" b="0" i="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de-DE" dirty="0"/>
              <a:t>Title </a:t>
            </a:r>
            <a:r>
              <a:rPr lang="de-DE" dirty="0" err="1"/>
              <a:t>of</a:t>
            </a:r>
            <a:r>
              <a:rPr lang="de-DE" dirty="0"/>
              <a:t> </a:t>
            </a:r>
            <a:r>
              <a:rPr lang="de-DE" dirty="0" err="1"/>
              <a:t>the</a:t>
            </a:r>
            <a:r>
              <a:rPr lang="de-DE" dirty="0"/>
              <a:t> Chapter</a:t>
            </a:r>
          </a:p>
        </p:txBody>
      </p:sp>
      <p:sp>
        <p:nvSpPr>
          <p:cNvPr id="9" name="Slide Number Placeholder 5">
            <a:extLst>
              <a:ext uri="{FF2B5EF4-FFF2-40B4-BE49-F238E27FC236}">
                <a16:creationId xmlns:a16="http://schemas.microsoft.com/office/drawing/2014/main" id="{3E3F051D-4A08-909C-14CF-8220F1AECC9B}"/>
              </a:ext>
            </a:extLst>
          </p:cNvPr>
          <p:cNvSpPr txBox="1">
            <a:spLocks/>
          </p:cNvSpPr>
          <p:nvPr userDrawn="1"/>
        </p:nvSpPr>
        <p:spPr>
          <a:xfrm>
            <a:off x="8324534" y="6549390"/>
            <a:ext cx="3410266" cy="172085"/>
          </a:xfrm>
          <a:prstGeom prst="rect">
            <a:avLst/>
          </a:prstGeom>
        </p:spPr>
        <p:txBody>
          <a:bodyPr/>
          <a:lstStyle>
            <a:defPPr>
              <a:defRPr lang="en-US"/>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EDAA29-6D70-C948-8C6E-F3019BB220D5}" type="slidenum">
              <a:rPr lang="en-US" smtClean="0">
                <a:solidFill>
                  <a:schemeClr val="tx1"/>
                </a:solidFill>
              </a:rPr>
              <a:pPr/>
              <a:t>‹Nr.›</a:t>
            </a:fld>
            <a:endParaRPr lang="en-US">
              <a:solidFill>
                <a:schemeClr val="tx1"/>
              </a:solidFill>
            </a:endParaRPr>
          </a:p>
        </p:txBody>
      </p:sp>
      <p:pic>
        <p:nvPicPr>
          <p:cNvPr id="2" name="Grafik 6">
            <a:extLst>
              <a:ext uri="{FF2B5EF4-FFF2-40B4-BE49-F238E27FC236}">
                <a16:creationId xmlns:a16="http://schemas.microsoft.com/office/drawing/2014/main" id="{07D756F3-F21A-D558-0CEE-7FCEA80FB37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gray">
          <a:xfrm>
            <a:off x="9574800" y="458277"/>
            <a:ext cx="2160000" cy="570423"/>
          </a:xfrm>
          <a:prstGeom prst="rect">
            <a:avLst/>
          </a:prstGeom>
        </p:spPr>
      </p:pic>
    </p:spTree>
    <p:extLst>
      <p:ext uri="{BB962C8B-B14F-4D97-AF65-F5344CB8AC3E}">
        <p14:creationId xmlns:p14="http://schemas.microsoft.com/office/powerpoint/2010/main" val="1621840362"/>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ata Point orange">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AC2D25D-5772-914F-C22C-DBAE4563E224}"/>
              </a:ext>
            </a:extLst>
          </p:cNvPr>
          <p:cNvSpPr>
            <a:spLocks noGrp="1"/>
          </p:cNvSpPr>
          <p:nvPr>
            <p:ph type="dt" sz="half" idx="10"/>
          </p:nvPr>
        </p:nvSpPr>
        <p:spPr/>
        <p:txBody>
          <a:bodyPr/>
          <a:lstStyle/>
          <a:p>
            <a:fld id="{426AB917-BEFB-7045-87BF-31108E8CFE2C}" type="datetime5">
              <a:rPr lang="en-US" smtClean="0"/>
              <a:t>25-Aug-26</a:t>
            </a:fld>
            <a:endParaRPr lang="en-US" sz="800"/>
          </a:p>
        </p:txBody>
      </p:sp>
      <p:sp>
        <p:nvSpPr>
          <p:cNvPr id="8" name="Footer Placeholder 7">
            <a:extLst>
              <a:ext uri="{FF2B5EF4-FFF2-40B4-BE49-F238E27FC236}">
                <a16:creationId xmlns:a16="http://schemas.microsoft.com/office/drawing/2014/main" id="{520D0D14-A276-3742-1FC5-DC8D31109D9F}"/>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9" name="Slide Number Placeholder 8">
            <a:extLst>
              <a:ext uri="{FF2B5EF4-FFF2-40B4-BE49-F238E27FC236}">
                <a16:creationId xmlns:a16="http://schemas.microsoft.com/office/drawing/2014/main" id="{0CF56C63-9F1E-D048-1E40-0A26D9ED413D}"/>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10" name="Graphic 9">
            <a:extLst>
              <a:ext uri="{FF2B5EF4-FFF2-40B4-BE49-F238E27FC236}">
                <a16:creationId xmlns:a16="http://schemas.microsoft.com/office/drawing/2014/main" id="{89E3B67A-1EFC-37F4-CDF4-FA659AC5079C}"/>
              </a:ext>
            </a:extLst>
          </p:cNvPr>
          <p:cNvPicPr>
            <a:picLocks noChangeAspect="1"/>
          </p:cNvPicPr>
          <p:nvPr userDrawn="1"/>
        </p:nvPicPr>
        <p:blipFill>
          <a:blip r:embed="rId2">
            <a:extLst>
              <a:ext uri="{96DAC541-7B7A-43D3-8B79-37D633B846F1}">
                <asvg:svgBlip xmlns:asvg="http://schemas.microsoft.com/office/drawing/2016/SVG/main" r:embed="rId3"/>
              </a:ext>
            </a:extLst>
          </a:blip>
          <a:srcRect t="17459" b="17459"/>
          <a:stretch>
            <a:fillRect/>
          </a:stretch>
        </p:blipFill>
        <p:spPr>
          <a:xfrm>
            <a:off x="1116248" y="0"/>
            <a:ext cx="9959504" cy="6858000"/>
          </a:xfrm>
          <a:prstGeom prst="rect">
            <a:avLst/>
          </a:prstGeom>
        </p:spPr>
      </p:pic>
      <p:pic>
        <p:nvPicPr>
          <p:cNvPr id="11" name="Picture 10" descr="A black and white sign with white text&#10;&#10;AI-generated content may be incorrect." hidden="1">
            <a:extLst>
              <a:ext uri="{FF2B5EF4-FFF2-40B4-BE49-F238E27FC236}">
                <a16:creationId xmlns:a16="http://schemas.microsoft.com/office/drawing/2014/main" id="{17E35743-C4F3-100C-FA70-1EBFA3EE070A}"/>
              </a:ext>
            </a:extLst>
          </p:cNvPr>
          <p:cNvPicPr>
            <a:picLocks noChangeAspect="1"/>
          </p:cNvPicPr>
          <p:nvPr userDrawn="1"/>
        </p:nvPicPr>
        <p:blipFill>
          <a:blip r:embed="rId4"/>
          <a:stretch>
            <a:fillRect/>
          </a:stretch>
        </p:blipFill>
        <p:spPr>
          <a:xfrm>
            <a:off x="5454963" y="457200"/>
            <a:ext cx="1282073" cy="328772"/>
          </a:xfrm>
          <a:prstGeom prst="rect">
            <a:avLst/>
          </a:prstGeom>
        </p:spPr>
      </p:pic>
      <p:sp>
        <p:nvSpPr>
          <p:cNvPr id="12" name="Title 1">
            <a:extLst>
              <a:ext uri="{FF2B5EF4-FFF2-40B4-BE49-F238E27FC236}">
                <a16:creationId xmlns:a16="http://schemas.microsoft.com/office/drawing/2014/main" id="{1DF7A9F8-9B28-DED2-B59E-D9D1A1F604CF}"/>
              </a:ext>
            </a:extLst>
          </p:cNvPr>
          <p:cNvSpPr>
            <a:spLocks noGrp="1"/>
          </p:cNvSpPr>
          <p:nvPr>
            <p:ph type="ctrTitle" hasCustomPrompt="1"/>
          </p:nvPr>
        </p:nvSpPr>
        <p:spPr>
          <a:xfrm>
            <a:off x="1524000" y="1517376"/>
            <a:ext cx="9144000" cy="4300610"/>
          </a:xfrm>
          <a:prstGeom prst="rect">
            <a:avLst/>
          </a:prstGeom>
        </p:spPr>
        <p:txBody>
          <a:bodyPr anchor="b">
            <a:noAutofit/>
          </a:bodyPr>
          <a:lstStyle>
            <a:lvl1pPr algn="ctr">
              <a:defRPr sz="34400" b="1" i="0">
                <a:solidFill>
                  <a:schemeClr val="bg1"/>
                </a:solidFill>
                <a:latin typeface="+mj-lt"/>
                <a:ea typeface="Noto Sans" panose="020B0502040504020204" pitchFamily="34" charset="0"/>
                <a:cs typeface="Noto Sans" panose="020B0502040504020204" pitchFamily="34" charset="0"/>
              </a:defRPr>
            </a:lvl1pPr>
          </a:lstStyle>
          <a:p>
            <a:r>
              <a:rPr lang="en-US"/>
              <a:t>X%</a:t>
            </a:r>
          </a:p>
        </p:txBody>
      </p:sp>
      <p:sp>
        <p:nvSpPr>
          <p:cNvPr id="13" name="Subtitle 2">
            <a:extLst>
              <a:ext uri="{FF2B5EF4-FFF2-40B4-BE49-F238E27FC236}">
                <a16:creationId xmlns:a16="http://schemas.microsoft.com/office/drawing/2014/main" id="{08F23D11-90A8-B755-F190-12BDD79DC62A}"/>
              </a:ext>
            </a:extLst>
          </p:cNvPr>
          <p:cNvSpPr>
            <a:spLocks noGrp="1"/>
          </p:cNvSpPr>
          <p:nvPr>
            <p:ph type="subTitle" idx="1"/>
          </p:nvPr>
        </p:nvSpPr>
        <p:spPr>
          <a:xfrm>
            <a:off x="1524000" y="5043788"/>
            <a:ext cx="9144000" cy="427094"/>
          </a:xfrm>
          <a:prstGeom prst="rect">
            <a:avLst/>
          </a:prstGeom>
        </p:spPr>
        <p:txBody>
          <a:bodyPr anchor="b"/>
          <a:lstStyle>
            <a:lvl1pPr marL="0" indent="0" algn="ctr">
              <a:buNone/>
              <a:defRPr sz="2400" b="1"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954160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ata Point green">
    <p:bg>
      <p:bgPr>
        <a:solidFill>
          <a:schemeClr val="accent2"/>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AC2D25D-5772-914F-C22C-DBAE4563E224}"/>
              </a:ext>
            </a:extLst>
          </p:cNvPr>
          <p:cNvSpPr>
            <a:spLocks noGrp="1"/>
          </p:cNvSpPr>
          <p:nvPr>
            <p:ph type="dt" sz="half" idx="10"/>
          </p:nvPr>
        </p:nvSpPr>
        <p:spPr/>
        <p:txBody>
          <a:bodyPr/>
          <a:lstStyle/>
          <a:p>
            <a:fld id="{225298C5-1A4B-E74B-8F56-C234E29A9430}" type="datetime5">
              <a:rPr lang="en-US" smtClean="0"/>
              <a:t>25-Aug-26</a:t>
            </a:fld>
            <a:endParaRPr lang="en-US" sz="800"/>
          </a:p>
        </p:txBody>
      </p:sp>
      <p:sp>
        <p:nvSpPr>
          <p:cNvPr id="8" name="Footer Placeholder 7">
            <a:extLst>
              <a:ext uri="{FF2B5EF4-FFF2-40B4-BE49-F238E27FC236}">
                <a16:creationId xmlns:a16="http://schemas.microsoft.com/office/drawing/2014/main" id="{520D0D14-A276-3742-1FC5-DC8D31109D9F}"/>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9" name="Slide Number Placeholder 8">
            <a:extLst>
              <a:ext uri="{FF2B5EF4-FFF2-40B4-BE49-F238E27FC236}">
                <a16:creationId xmlns:a16="http://schemas.microsoft.com/office/drawing/2014/main" id="{0CF56C63-9F1E-D048-1E40-0A26D9ED413D}"/>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10" name="Graphic 9">
            <a:extLst>
              <a:ext uri="{FF2B5EF4-FFF2-40B4-BE49-F238E27FC236}">
                <a16:creationId xmlns:a16="http://schemas.microsoft.com/office/drawing/2014/main" id="{89E3B67A-1EFC-37F4-CDF4-FA659AC5079C}"/>
              </a:ext>
            </a:extLst>
          </p:cNvPr>
          <p:cNvPicPr>
            <a:picLocks noChangeAspect="1"/>
          </p:cNvPicPr>
          <p:nvPr userDrawn="1"/>
        </p:nvPicPr>
        <p:blipFill>
          <a:blip r:embed="rId2">
            <a:extLst>
              <a:ext uri="{96DAC541-7B7A-43D3-8B79-37D633B846F1}">
                <asvg:svgBlip xmlns:asvg="http://schemas.microsoft.com/office/drawing/2016/SVG/main" r:embed="rId3"/>
              </a:ext>
            </a:extLst>
          </a:blip>
          <a:srcRect t="17459" b="17459"/>
          <a:stretch>
            <a:fillRect/>
          </a:stretch>
        </p:blipFill>
        <p:spPr>
          <a:xfrm>
            <a:off x="1116248" y="0"/>
            <a:ext cx="9959504" cy="6858000"/>
          </a:xfrm>
          <a:prstGeom prst="rect">
            <a:avLst/>
          </a:prstGeom>
        </p:spPr>
      </p:pic>
      <p:pic>
        <p:nvPicPr>
          <p:cNvPr id="11" name="Picture 10" descr="A black and white sign with white text&#10;&#10;AI-generated content may be incorrect.">
            <a:extLst>
              <a:ext uri="{FF2B5EF4-FFF2-40B4-BE49-F238E27FC236}">
                <a16:creationId xmlns:a16="http://schemas.microsoft.com/office/drawing/2014/main" id="{17E35743-C4F3-100C-FA70-1EBFA3EE070A}"/>
              </a:ext>
            </a:extLst>
          </p:cNvPr>
          <p:cNvPicPr>
            <a:picLocks noChangeAspect="1"/>
          </p:cNvPicPr>
          <p:nvPr userDrawn="1"/>
        </p:nvPicPr>
        <p:blipFill>
          <a:blip r:embed="rId4"/>
          <a:stretch>
            <a:fillRect/>
          </a:stretch>
        </p:blipFill>
        <p:spPr>
          <a:xfrm>
            <a:off x="5454963" y="457200"/>
            <a:ext cx="1282073" cy="328772"/>
          </a:xfrm>
          <a:prstGeom prst="rect">
            <a:avLst/>
          </a:prstGeom>
        </p:spPr>
      </p:pic>
      <p:sp>
        <p:nvSpPr>
          <p:cNvPr id="12" name="Title 1">
            <a:extLst>
              <a:ext uri="{FF2B5EF4-FFF2-40B4-BE49-F238E27FC236}">
                <a16:creationId xmlns:a16="http://schemas.microsoft.com/office/drawing/2014/main" id="{1DF7A9F8-9B28-DED2-B59E-D9D1A1F604CF}"/>
              </a:ext>
            </a:extLst>
          </p:cNvPr>
          <p:cNvSpPr>
            <a:spLocks noGrp="1"/>
          </p:cNvSpPr>
          <p:nvPr>
            <p:ph type="ctrTitle" hasCustomPrompt="1"/>
          </p:nvPr>
        </p:nvSpPr>
        <p:spPr>
          <a:xfrm>
            <a:off x="1524000" y="1517376"/>
            <a:ext cx="9144000" cy="4300610"/>
          </a:xfrm>
          <a:prstGeom prst="rect">
            <a:avLst/>
          </a:prstGeom>
        </p:spPr>
        <p:txBody>
          <a:bodyPr anchor="b">
            <a:noAutofit/>
          </a:bodyPr>
          <a:lstStyle>
            <a:lvl1pPr algn="ctr">
              <a:defRPr sz="34400" b="1" i="0">
                <a:solidFill>
                  <a:schemeClr val="bg1"/>
                </a:solidFill>
                <a:latin typeface="+mj-lt"/>
                <a:ea typeface="Noto Sans" panose="020B0502040504020204" pitchFamily="34" charset="0"/>
                <a:cs typeface="Noto Sans" panose="020B0502040504020204" pitchFamily="34" charset="0"/>
              </a:defRPr>
            </a:lvl1pPr>
          </a:lstStyle>
          <a:p>
            <a:r>
              <a:rPr lang="en-US"/>
              <a:t>X%</a:t>
            </a:r>
          </a:p>
        </p:txBody>
      </p:sp>
      <p:sp>
        <p:nvSpPr>
          <p:cNvPr id="13" name="Subtitle 2">
            <a:extLst>
              <a:ext uri="{FF2B5EF4-FFF2-40B4-BE49-F238E27FC236}">
                <a16:creationId xmlns:a16="http://schemas.microsoft.com/office/drawing/2014/main" id="{08F23D11-90A8-B755-F190-12BDD79DC62A}"/>
              </a:ext>
            </a:extLst>
          </p:cNvPr>
          <p:cNvSpPr>
            <a:spLocks noGrp="1"/>
          </p:cNvSpPr>
          <p:nvPr>
            <p:ph type="subTitle" idx="1"/>
          </p:nvPr>
        </p:nvSpPr>
        <p:spPr>
          <a:xfrm>
            <a:off x="1524000" y="5043788"/>
            <a:ext cx="9144000" cy="427094"/>
          </a:xfrm>
          <a:prstGeom prst="rect">
            <a:avLst/>
          </a:prstGeom>
        </p:spPr>
        <p:txBody>
          <a:bodyPr anchor="b"/>
          <a:lstStyle>
            <a:lvl1pPr marL="0" indent="0" algn="ctr">
              <a:buNone/>
              <a:defRPr sz="2400" b="1"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077105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ata Point Black">
    <p:bg>
      <p:bgRef idx="1001">
        <a:schemeClr val="bg2"/>
      </p:bgRef>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AC2D25D-5772-914F-C22C-DBAE4563E224}"/>
              </a:ext>
            </a:extLst>
          </p:cNvPr>
          <p:cNvSpPr>
            <a:spLocks noGrp="1"/>
          </p:cNvSpPr>
          <p:nvPr>
            <p:ph type="dt" sz="half" idx="10"/>
          </p:nvPr>
        </p:nvSpPr>
        <p:spPr/>
        <p:txBody>
          <a:bodyPr/>
          <a:lstStyle>
            <a:lvl1pPr>
              <a:defRPr>
                <a:solidFill>
                  <a:schemeClr val="tx1"/>
                </a:solidFill>
              </a:defRPr>
            </a:lvl1pPr>
          </a:lstStyle>
          <a:p>
            <a:fld id="{225298C5-1A4B-E74B-8F56-C234E29A9430}" type="datetime5">
              <a:rPr lang="en-US" smtClean="0"/>
              <a:pPr/>
              <a:t>25-Aug-26</a:t>
            </a:fld>
            <a:endParaRPr lang="en-US"/>
          </a:p>
        </p:txBody>
      </p:sp>
      <p:sp>
        <p:nvSpPr>
          <p:cNvPr id="8" name="Footer Placeholder 7">
            <a:extLst>
              <a:ext uri="{FF2B5EF4-FFF2-40B4-BE49-F238E27FC236}">
                <a16:creationId xmlns:a16="http://schemas.microsoft.com/office/drawing/2014/main" id="{520D0D14-A276-3742-1FC5-DC8D31109D9F}"/>
              </a:ext>
            </a:extLst>
          </p:cNvPr>
          <p:cNvSpPr>
            <a:spLocks noGrp="1"/>
          </p:cNvSpPr>
          <p:nvPr>
            <p:ph type="ftr" sz="quarter" idx="11"/>
          </p:nvPr>
        </p:nvSpPr>
        <p:spPr/>
        <p:txBody>
          <a:bodyPr/>
          <a:lstStyle>
            <a:lvl1pPr>
              <a:defRPr>
                <a:solidFill>
                  <a:schemeClr val="tx1"/>
                </a:solidFill>
              </a:defRPr>
            </a:lvl1pPr>
          </a:lstStyle>
          <a:p>
            <a:r>
              <a:rPr lang="en-US"/>
              <a:t>© 2026 Catena-X or a Catena-X affiliate company. All rights reserved.​</a:t>
            </a:r>
          </a:p>
        </p:txBody>
      </p:sp>
      <p:sp>
        <p:nvSpPr>
          <p:cNvPr id="9" name="Slide Number Placeholder 8">
            <a:extLst>
              <a:ext uri="{FF2B5EF4-FFF2-40B4-BE49-F238E27FC236}">
                <a16:creationId xmlns:a16="http://schemas.microsoft.com/office/drawing/2014/main" id="{0CF56C63-9F1E-D048-1E40-0A26D9ED413D}"/>
              </a:ext>
            </a:extLst>
          </p:cNvPr>
          <p:cNvSpPr>
            <a:spLocks noGrp="1"/>
          </p:cNvSpPr>
          <p:nvPr>
            <p:ph type="sldNum" sz="quarter" idx="12"/>
          </p:nvPr>
        </p:nvSpPr>
        <p:spPr/>
        <p:txBody>
          <a:bodyPr/>
          <a:lstStyle>
            <a:lvl1pPr>
              <a:defRPr>
                <a:solidFill>
                  <a:schemeClr val="tx1"/>
                </a:solidFill>
              </a:defRPr>
            </a:lvl1pPr>
          </a:lstStyle>
          <a:p>
            <a:fld id="{D1EDAA29-6D70-C948-8C6E-F3019BB220D5}" type="slidenum">
              <a:rPr lang="en-US" smtClean="0"/>
              <a:pPr/>
              <a:t>‹Nr.›</a:t>
            </a:fld>
            <a:endParaRPr lang="en-US"/>
          </a:p>
        </p:txBody>
      </p:sp>
      <p:pic>
        <p:nvPicPr>
          <p:cNvPr id="10" name="Graphic 9">
            <a:extLst>
              <a:ext uri="{FF2B5EF4-FFF2-40B4-BE49-F238E27FC236}">
                <a16:creationId xmlns:a16="http://schemas.microsoft.com/office/drawing/2014/main" id="{89E3B67A-1EFC-37F4-CDF4-FA659AC5079C}"/>
              </a:ext>
            </a:extLst>
          </p:cNvPr>
          <p:cNvPicPr>
            <a:picLocks noChangeAspect="1"/>
          </p:cNvPicPr>
          <p:nvPr userDrawn="1"/>
        </p:nvPicPr>
        <p:blipFill>
          <a:blip r:embed="rId2">
            <a:extLst>
              <a:ext uri="{96DAC541-7B7A-43D3-8B79-37D633B846F1}">
                <asvg:svgBlip xmlns:asvg="http://schemas.microsoft.com/office/drawing/2016/SVG/main" r:embed="rId3"/>
              </a:ext>
            </a:extLst>
          </a:blip>
          <a:srcRect t="17459" b="17459"/>
          <a:stretch>
            <a:fillRect/>
          </a:stretch>
        </p:blipFill>
        <p:spPr>
          <a:xfrm>
            <a:off x="1116248" y="0"/>
            <a:ext cx="9959504" cy="6858000"/>
          </a:xfrm>
          <a:prstGeom prst="rect">
            <a:avLst/>
          </a:prstGeom>
        </p:spPr>
      </p:pic>
      <p:pic>
        <p:nvPicPr>
          <p:cNvPr id="11" name="Picture 10" descr="A black and white sign with white text&#10;&#10;AI-generated content may be incorrect.">
            <a:extLst>
              <a:ext uri="{FF2B5EF4-FFF2-40B4-BE49-F238E27FC236}">
                <a16:creationId xmlns:a16="http://schemas.microsoft.com/office/drawing/2014/main" id="{17E35743-C4F3-100C-FA70-1EBFA3EE070A}"/>
              </a:ext>
            </a:extLst>
          </p:cNvPr>
          <p:cNvPicPr>
            <a:picLocks noChangeAspect="1"/>
          </p:cNvPicPr>
          <p:nvPr userDrawn="1"/>
        </p:nvPicPr>
        <p:blipFill>
          <a:blip r:embed="rId4"/>
          <a:stretch>
            <a:fillRect/>
          </a:stretch>
        </p:blipFill>
        <p:spPr>
          <a:xfrm>
            <a:off x="5454963" y="457200"/>
            <a:ext cx="1282073" cy="328772"/>
          </a:xfrm>
          <a:prstGeom prst="rect">
            <a:avLst/>
          </a:prstGeom>
        </p:spPr>
      </p:pic>
      <p:sp>
        <p:nvSpPr>
          <p:cNvPr id="12" name="Title 1">
            <a:extLst>
              <a:ext uri="{FF2B5EF4-FFF2-40B4-BE49-F238E27FC236}">
                <a16:creationId xmlns:a16="http://schemas.microsoft.com/office/drawing/2014/main" id="{1DF7A9F8-9B28-DED2-B59E-D9D1A1F604CF}"/>
              </a:ext>
            </a:extLst>
          </p:cNvPr>
          <p:cNvSpPr>
            <a:spLocks noGrp="1"/>
          </p:cNvSpPr>
          <p:nvPr>
            <p:ph type="ctrTitle" hasCustomPrompt="1"/>
          </p:nvPr>
        </p:nvSpPr>
        <p:spPr>
          <a:xfrm>
            <a:off x="1524000" y="1517376"/>
            <a:ext cx="9144000" cy="4300610"/>
          </a:xfrm>
          <a:prstGeom prst="rect">
            <a:avLst/>
          </a:prstGeom>
        </p:spPr>
        <p:txBody>
          <a:bodyPr anchor="b">
            <a:noAutofit/>
          </a:bodyPr>
          <a:lstStyle>
            <a:lvl1pPr algn="ctr">
              <a:defRPr sz="34400" b="1" i="0">
                <a:solidFill>
                  <a:schemeClr val="accent1"/>
                </a:solidFill>
                <a:latin typeface="+mj-lt"/>
                <a:ea typeface="Noto Sans" panose="020B0502040504020204" pitchFamily="34" charset="0"/>
                <a:cs typeface="Noto Sans" panose="020B0502040504020204" pitchFamily="34" charset="0"/>
              </a:defRPr>
            </a:lvl1pPr>
          </a:lstStyle>
          <a:p>
            <a:r>
              <a:rPr lang="en-US" dirty="0"/>
              <a:t>X%</a:t>
            </a:r>
          </a:p>
        </p:txBody>
      </p:sp>
      <p:sp>
        <p:nvSpPr>
          <p:cNvPr id="13" name="Subtitle 2">
            <a:extLst>
              <a:ext uri="{FF2B5EF4-FFF2-40B4-BE49-F238E27FC236}">
                <a16:creationId xmlns:a16="http://schemas.microsoft.com/office/drawing/2014/main" id="{08F23D11-90A8-B755-F190-12BDD79DC62A}"/>
              </a:ext>
            </a:extLst>
          </p:cNvPr>
          <p:cNvSpPr>
            <a:spLocks noGrp="1"/>
          </p:cNvSpPr>
          <p:nvPr>
            <p:ph type="subTitle" idx="1"/>
          </p:nvPr>
        </p:nvSpPr>
        <p:spPr>
          <a:xfrm>
            <a:off x="1524000" y="5043788"/>
            <a:ext cx="9144000" cy="427094"/>
          </a:xfrm>
          <a:prstGeom prst="rect">
            <a:avLst/>
          </a:prstGeom>
        </p:spPr>
        <p:txBody>
          <a:bodyPr anchor="b"/>
          <a:lstStyle>
            <a:lvl1pPr marL="0" indent="0" algn="ctr">
              <a:buNone/>
              <a:defRPr sz="2400" b="1"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24194152"/>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Logo Only Orang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692A989-6AD6-A710-A0D8-EA3D84B0A413}"/>
              </a:ext>
            </a:extLst>
          </p:cNvPr>
          <p:cNvSpPr>
            <a:spLocks noGrp="1"/>
          </p:cNvSpPr>
          <p:nvPr>
            <p:ph type="dt" sz="half" idx="10"/>
          </p:nvPr>
        </p:nvSpPr>
        <p:spPr/>
        <p:txBody>
          <a:bodyPr/>
          <a:lstStyle/>
          <a:p>
            <a:fld id="{CBA4E8E5-861A-5A45-A042-B7F900584037}" type="datetime5">
              <a:rPr lang="en-US" smtClean="0"/>
              <a:t>25-Aug-26</a:t>
            </a:fld>
            <a:endParaRPr lang="en-US" sz="800"/>
          </a:p>
        </p:txBody>
      </p:sp>
      <p:sp>
        <p:nvSpPr>
          <p:cNvPr id="4" name="Footer Placeholder 3">
            <a:extLst>
              <a:ext uri="{FF2B5EF4-FFF2-40B4-BE49-F238E27FC236}">
                <a16:creationId xmlns:a16="http://schemas.microsoft.com/office/drawing/2014/main" id="{687A1F37-F3DA-6039-3C6D-86F2C8834BAF}"/>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3A067EB7-043E-8FFD-1E44-D1D908C54792}"/>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6" name="Picture 5" descr="A black and white sign with white text&#10;&#10;AI-generated content may be incorrect.">
            <a:extLst>
              <a:ext uri="{FF2B5EF4-FFF2-40B4-BE49-F238E27FC236}">
                <a16:creationId xmlns:a16="http://schemas.microsoft.com/office/drawing/2014/main" id="{4559ED0D-489E-CF48-FC79-177EDDA734FD}"/>
              </a:ext>
            </a:extLst>
          </p:cNvPr>
          <p:cNvPicPr>
            <a:picLocks noChangeAspect="1"/>
          </p:cNvPicPr>
          <p:nvPr userDrawn="1"/>
        </p:nvPicPr>
        <p:blipFill>
          <a:blip r:embed="rId2"/>
          <a:stretch>
            <a:fillRect/>
          </a:stretch>
        </p:blipFill>
        <p:spPr>
          <a:xfrm>
            <a:off x="2683241" y="2553840"/>
            <a:ext cx="6825518" cy="1750321"/>
          </a:xfrm>
          <a:prstGeom prst="rect">
            <a:avLst/>
          </a:prstGeom>
        </p:spPr>
      </p:pic>
    </p:spTree>
    <p:extLst>
      <p:ext uri="{BB962C8B-B14F-4D97-AF65-F5344CB8AC3E}">
        <p14:creationId xmlns:p14="http://schemas.microsoft.com/office/powerpoint/2010/main" val="41658153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Logo Only Green">
    <p:bg>
      <p:bgPr>
        <a:solidFill>
          <a:schemeClr val="accent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692A989-6AD6-A710-A0D8-EA3D84B0A413}"/>
              </a:ext>
            </a:extLst>
          </p:cNvPr>
          <p:cNvSpPr>
            <a:spLocks noGrp="1"/>
          </p:cNvSpPr>
          <p:nvPr>
            <p:ph type="dt" sz="half" idx="10"/>
          </p:nvPr>
        </p:nvSpPr>
        <p:spPr/>
        <p:txBody>
          <a:bodyPr/>
          <a:lstStyle/>
          <a:p>
            <a:fld id="{281BA0F5-9DEB-BA4B-AF11-7CDF8AC20384}" type="datetime5">
              <a:rPr lang="en-US" smtClean="0"/>
              <a:t>25-Aug-26</a:t>
            </a:fld>
            <a:endParaRPr lang="en-US" sz="800"/>
          </a:p>
        </p:txBody>
      </p:sp>
      <p:sp>
        <p:nvSpPr>
          <p:cNvPr id="4" name="Footer Placeholder 3">
            <a:extLst>
              <a:ext uri="{FF2B5EF4-FFF2-40B4-BE49-F238E27FC236}">
                <a16:creationId xmlns:a16="http://schemas.microsoft.com/office/drawing/2014/main" id="{687A1F37-F3DA-6039-3C6D-86F2C8834BAF}"/>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3A067EB7-043E-8FFD-1E44-D1D908C54792}"/>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6" name="Picture 5" descr="A black and white sign with white text&#10;&#10;AI-generated content may be incorrect.">
            <a:extLst>
              <a:ext uri="{FF2B5EF4-FFF2-40B4-BE49-F238E27FC236}">
                <a16:creationId xmlns:a16="http://schemas.microsoft.com/office/drawing/2014/main" id="{4559ED0D-489E-CF48-FC79-177EDDA734FD}"/>
              </a:ext>
            </a:extLst>
          </p:cNvPr>
          <p:cNvPicPr>
            <a:picLocks noChangeAspect="1"/>
          </p:cNvPicPr>
          <p:nvPr userDrawn="1"/>
        </p:nvPicPr>
        <p:blipFill>
          <a:blip r:embed="rId2"/>
          <a:stretch>
            <a:fillRect/>
          </a:stretch>
        </p:blipFill>
        <p:spPr>
          <a:xfrm>
            <a:off x="2683241" y="2553840"/>
            <a:ext cx="6825518" cy="1750321"/>
          </a:xfrm>
          <a:prstGeom prst="rect">
            <a:avLst/>
          </a:prstGeom>
        </p:spPr>
      </p:pic>
    </p:spTree>
    <p:extLst>
      <p:ext uri="{BB962C8B-B14F-4D97-AF65-F5344CB8AC3E}">
        <p14:creationId xmlns:p14="http://schemas.microsoft.com/office/powerpoint/2010/main" val="21391456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Logo Only Grey">
    <p:bg>
      <p:bgRef idx="1001">
        <a:schemeClr val="bg2"/>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692A989-6AD6-A710-A0D8-EA3D84B0A413}"/>
              </a:ext>
            </a:extLst>
          </p:cNvPr>
          <p:cNvSpPr>
            <a:spLocks noGrp="1"/>
          </p:cNvSpPr>
          <p:nvPr>
            <p:ph type="dt" sz="half" idx="10"/>
          </p:nvPr>
        </p:nvSpPr>
        <p:spPr/>
        <p:txBody>
          <a:bodyPr/>
          <a:lstStyle/>
          <a:p>
            <a:fld id="{281BA0F5-9DEB-BA4B-AF11-7CDF8AC20384}" type="datetime5">
              <a:rPr lang="en-US" smtClean="0"/>
              <a:t>25-Aug-26</a:t>
            </a:fld>
            <a:endParaRPr lang="en-US" sz="800"/>
          </a:p>
        </p:txBody>
      </p:sp>
      <p:sp>
        <p:nvSpPr>
          <p:cNvPr id="4" name="Footer Placeholder 3">
            <a:extLst>
              <a:ext uri="{FF2B5EF4-FFF2-40B4-BE49-F238E27FC236}">
                <a16:creationId xmlns:a16="http://schemas.microsoft.com/office/drawing/2014/main" id="{687A1F37-F3DA-6039-3C6D-86F2C8834BAF}"/>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3A067EB7-043E-8FFD-1E44-D1D908C54792}"/>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6" name="Picture 5" descr="A black and white sign with white text&#10;&#10;AI-generated content may be incorrect.">
            <a:extLst>
              <a:ext uri="{FF2B5EF4-FFF2-40B4-BE49-F238E27FC236}">
                <a16:creationId xmlns:a16="http://schemas.microsoft.com/office/drawing/2014/main" id="{4559ED0D-489E-CF48-FC79-177EDDA734FD}"/>
              </a:ext>
            </a:extLst>
          </p:cNvPr>
          <p:cNvPicPr>
            <a:picLocks noChangeAspect="1"/>
          </p:cNvPicPr>
          <p:nvPr userDrawn="1"/>
        </p:nvPicPr>
        <p:blipFill>
          <a:blip r:embed="rId2"/>
          <a:stretch>
            <a:fillRect/>
          </a:stretch>
        </p:blipFill>
        <p:spPr>
          <a:xfrm>
            <a:off x="2683241" y="2553840"/>
            <a:ext cx="6825518" cy="1750321"/>
          </a:xfrm>
          <a:prstGeom prst="rect">
            <a:avLst/>
          </a:prstGeom>
        </p:spPr>
      </p:pic>
    </p:spTree>
    <p:extLst>
      <p:ext uri="{BB962C8B-B14F-4D97-AF65-F5344CB8AC3E}">
        <p14:creationId xmlns:p14="http://schemas.microsoft.com/office/powerpoint/2010/main" val="270909995"/>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range blank with design element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A3ED87-33F6-FFCB-A094-84C0221E6383}"/>
              </a:ext>
            </a:extLst>
          </p:cNvPr>
          <p:cNvSpPr>
            <a:spLocks noGrp="1"/>
          </p:cNvSpPr>
          <p:nvPr>
            <p:ph type="dt" sz="half" idx="10"/>
          </p:nvPr>
        </p:nvSpPr>
        <p:spPr/>
        <p:txBody>
          <a:bodyPr/>
          <a:lstStyle/>
          <a:p>
            <a:fld id="{067FD8B5-05BC-0544-A458-48437230729A}" type="datetime5">
              <a:rPr lang="en-US" smtClean="0"/>
              <a:t>25-Aug-26</a:t>
            </a:fld>
            <a:endParaRPr lang="en-US" sz="800"/>
          </a:p>
        </p:txBody>
      </p:sp>
      <p:sp>
        <p:nvSpPr>
          <p:cNvPr id="4" name="Footer Placeholder 3">
            <a:extLst>
              <a:ext uri="{FF2B5EF4-FFF2-40B4-BE49-F238E27FC236}">
                <a16:creationId xmlns:a16="http://schemas.microsoft.com/office/drawing/2014/main" id="{1DABA55A-B66B-63B8-D3A6-90844900B090}"/>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6D3585BA-D6AB-4980-523F-D406E3F9A3B5}"/>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6" name="Picture 5" descr="A black and white sign with white text&#10;&#10;AI-generated content may be incorrect.">
            <a:extLst>
              <a:ext uri="{FF2B5EF4-FFF2-40B4-BE49-F238E27FC236}">
                <a16:creationId xmlns:a16="http://schemas.microsoft.com/office/drawing/2014/main" id="{07352B4A-29BB-F6C2-2BAB-6552E34E3B1E}"/>
              </a:ext>
            </a:extLst>
          </p:cNvPr>
          <p:cNvPicPr>
            <a:picLocks noChangeAspect="1"/>
          </p:cNvPicPr>
          <p:nvPr userDrawn="1"/>
        </p:nvPicPr>
        <p:blipFill>
          <a:blip r:embed="rId2"/>
          <a:stretch>
            <a:fillRect/>
          </a:stretch>
        </p:blipFill>
        <p:spPr>
          <a:xfrm>
            <a:off x="10452727" y="457200"/>
            <a:ext cx="1282073" cy="328772"/>
          </a:xfrm>
          <a:prstGeom prst="rect">
            <a:avLst/>
          </a:prstGeom>
        </p:spPr>
      </p:pic>
    </p:spTree>
    <p:extLst>
      <p:ext uri="{BB962C8B-B14F-4D97-AF65-F5344CB8AC3E}">
        <p14:creationId xmlns:p14="http://schemas.microsoft.com/office/powerpoint/2010/main" val="35933086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reen blank with design elements">
    <p:bg>
      <p:bgPr>
        <a:solidFill>
          <a:schemeClr val="accent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A3ED87-33F6-FFCB-A094-84C0221E6383}"/>
              </a:ext>
            </a:extLst>
          </p:cNvPr>
          <p:cNvSpPr>
            <a:spLocks noGrp="1"/>
          </p:cNvSpPr>
          <p:nvPr>
            <p:ph type="dt" sz="half" idx="10"/>
          </p:nvPr>
        </p:nvSpPr>
        <p:spPr/>
        <p:txBody>
          <a:bodyPr/>
          <a:lstStyle/>
          <a:p>
            <a:fld id="{B4C5143A-1FBC-BA40-BE33-53E4066E9E9E}" type="datetime5">
              <a:rPr lang="en-US" smtClean="0"/>
              <a:t>25-Aug-26</a:t>
            </a:fld>
            <a:endParaRPr lang="en-US" sz="800"/>
          </a:p>
        </p:txBody>
      </p:sp>
      <p:sp>
        <p:nvSpPr>
          <p:cNvPr id="4" name="Footer Placeholder 3">
            <a:extLst>
              <a:ext uri="{FF2B5EF4-FFF2-40B4-BE49-F238E27FC236}">
                <a16:creationId xmlns:a16="http://schemas.microsoft.com/office/drawing/2014/main" id="{1DABA55A-B66B-63B8-D3A6-90844900B090}"/>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6D3585BA-D6AB-4980-523F-D406E3F9A3B5}"/>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2" name="Picture 1" descr="A black and white sign with white text&#10;&#10;AI-generated content may be incorrect.">
            <a:extLst>
              <a:ext uri="{FF2B5EF4-FFF2-40B4-BE49-F238E27FC236}">
                <a16:creationId xmlns:a16="http://schemas.microsoft.com/office/drawing/2014/main" id="{7173963B-F27B-B822-F8ED-C45A4677165A}"/>
              </a:ext>
            </a:extLst>
          </p:cNvPr>
          <p:cNvPicPr>
            <a:picLocks noChangeAspect="1"/>
          </p:cNvPicPr>
          <p:nvPr userDrawn="1"/>
        </p:nvPicPr>
        <p:blipFill>
          <a:blip r:embed="rId2"/>
          <a:stretch>
            <a:fillRect/>
          </a:stretch>
        </p:blipFill>
        <p:spPr>
          <a:xfrm>
            <a:off x="10452727" y="457200"/>
            <a:ext cx="1282073" cy="328772"/>
          </a:xfrm>
          <a:prstGeom prst="rect">
            <a:avLst/>
          </a:prstGeom>
        </p:spPr>
      </p:pic>
    </p:spTree>
    <p:extLst>
      <p:ext uri="{BB962C8B-B14F-4D97-AF65-F5344CB8AC3E}">
        <p14:creationId xmlns:p14="http://schemas.microsoft.com/office/powerpoint/2010/main" val="1963589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ck blank with design elements">
    <p:bg>
      <p:bgRef idx="1001">
        <a:schemeClr val="bg2"/>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A3ED87-33F6-FFCB-A094-84C0221E6383}"/>
              </a:ext>
            </a:extLst>
          </p:cNvPr>
          <p:cNvSpPr>
            <a:spLocks noGrp="1"/>
          </p:cNvSpPr>
          <p:nvPr>
            <p:ph type="dt" sz="half" idx="10"/>
          </p:nvPr>
        </p:nvSpPr>
        <p:spPr/>
        <p:txBody>
          <a:bodyPr/>
          <a:lstStyle/>
          <a:p>
            <a:fld id="{B4C5143A-1FBC-BA40-BE33-53E4066E9E9E}" type="datetime5">
              <a:rPr lang="en-US" smtClean="0"/>
              <a:t>25-Aug-26</a:t>
            </a:fld>
            <a:endParaRPr lang="en-US" sz="800"/>
          </a:p>
        </p:txBody>
      </p:sp>
      <p:sp>
        <p:nvSpPr>
          <p:cNvPr id="4" name="Footer Placeholder 3">
            <a:extLst>
              <a:ext uri="{FF2B5EF4-FFF2-40B4-BE49-F238E27FC236}">
                <a16:creationId xmlns:a16="http://schemas.microsoft.com/office/drawing/2014/main" id="{1DABA55A-B66B-63B8-D3A6-90844900B090}"/>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6D3585BA-D6AB-4980-523F-D406E3F9A3B5}"/>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2" name="Picture 1" descr="A black and white sign with white text&#10;&#10;AI-generated content may be incorrect.">
            <a:extLst>
              <a:ext uri="{FF2B5EF4-FFF2-40B4-BE49-F238E27FC236}">
                <a16:creationId xmlns:a16="http://schemas.microsoft.com/office/drawing/2014/main" id="{7173963B-F27B-B822-F8ED-C45A4677165A}"/>
              </a:ext>
            </a:extLst>
          </p:cNvPr>
          <p:cNvPicPr>
            <a:picLocks noChangeAspect="1"/>
          </p:cNvPicPr>
          <p:nvPr userDrawn="1"/>
        </p:nvPicPr>
        <p:blipFill>
          <a:blip r:embed="rId2"/>
          <a:stretch>
            <a:fillRect/>
          </a:stretch>
        </p:blipFill>
        <p:spPr>
          <a:xfrm>
            <a:off x="10452727" y="457200"/>
            <a:ext cx="1282073" cy="328772"/>
          </a:xfrm>
          <a:prstGeom prst="rect">
            <a:avLst/>
          </a:prstGeom>
        </p:spPr>
      </p:pic>
    </p:spTree>
    <p:extLst>
      <p:ext uri="{BB962C8B-B14F-4D97-AF65-F5344CB8AC3E}">
        <p14:creationId xmlns:p14="http://schemas.microsoft.com/office/powerpoint/2010/main" val="1585347922"/>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Grey blank with design elements">
    <p:bg>
      <p:bgRef idx="1002">
        <a:schemeClr val="bg2"/>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A3ED87-33F6-FFCB-A094-84C0221E6383}"/>
              </a:ext>
            </a:extLst>
          </p:cNvPr>
          <p:cNvSpPr>
            <a:spLocks noGrp="1"/>
          </p:cNvSpPr>
          <p:nvPr>
            <p:ph type="dt" sz="half" idx="10"/>
          </p:nvPr>
        </p:nvSpPr>
        <p:spPr/>
        <p:txBody>
          <a:bodyPr/>
          <a:lstStyle>
            <a:lvl1pPr>
              <a:defRPr>
                <a:solidFill>
                  <a:schemeClr val="tx1">
                    <a:lumMod val="50000"/>
                    <a:lumOff val="50000"/>
                  </a:schemeClr>
                </a:solidFill>
              </a:defRPr>
            </a:lvl1pPr>
          </a:lstStyle>
          <a:p>
            <a:fld id="{B4C5143A-1FBC-BA40-BE33-53E4066E9E9E}" type="datetime5">
              <a:rPr lang="en-US" smtClean="0"/>
              <a:pPr/>
              <a:t>25-Aug-26</a:t>
            </a:fld>
            <a:endParaRPr lang="en-US"/>
          </a:p>
        </p:txBody>
      </p:sp>
      <p:sp>
        <p:nvSpPr>
          <p:cNvPr id="4" name="Footer Placeholder 3">
            <a:extLst>
              <a:ext uri="{FF2B5EF4-FFF2-40B4-BE49-F238E27FC236}">
                <a16:creationId xmlns:a16="http://schemas.microsoft.com/office/drawing/2014/main" id="{1DABA55A-B66B-63B8-D3A6-90844900B090}"/>
              </a:ext>
            </a:extLst>
          </p:cNvPr>
          <p:cNvSpPr>
            <a:spLocks noGrp="1"/>
          </p:cNvSpPr>
          <p:nvPr>
            <p:ph type="ftr" sz="quarter" idx="11"/>
          </p:nvPr>
        </p:nvSpPr>
        <p:spPr/>
        <p:txBody>
          <a:bodyPr/>
          <a:lstStyle>
            <a:lvl1pPr>
              <a:defRPr>
                <a:solidFill>
                  <a:schemeClr val="tx1">
                    <a:lumMod val="50000"/>
                    <a:lumOff val="50000"/>
                  </a:schemeClr>
                </a:solidFill>
              </a:defRPr>
            </a:lvl1pPr>
          </a:lstStyle>
          <a:p>
            <a:r>
              <a:rPr lang="en-US"/>
              <a:t>© 2026 Catena-X or a Catena-X affiliate company. All rights reserved.​</a:t>
            </a:r>
          </a:p>
        </p:txBody>
      </p:sp>
      <p:sp>
        <p:nvSpPr>
          <p:cNvPr id="5" name="Slide Number Placeholder 4">
            <a:extLst>
              <a:ext uri="{FF2B5EF4-FFF2-40B4-BE49-F238E27FC236}">
                <a16:creationId xmlns:a16="http://schemas.microsoft.com/office/drawing/2014/main" id="{6D3585BA-D6AB-4980-523F-D406E3F9A3B5}"/>
              </a:ext>
            </a:extLst>
          </p:cNvPr>
          <p:cNvSpPr>
            <a:spLocks noGrp="1"/>
          </p:cNvSpPr>
          <p:nvPr>
            <p:ph type="sldNum" sz="quarter" idx="12"/>
          </p:nvPr>
        </p:nvSpPr>
        <p:spPr/>
        <p:txBody>
          <a:bodyPr/>
          <a:lstStyle>
            <a:lvl1pPr>
              <a:defRPr>
                <a:solidFill>
                  <a:schemeClr val="tx1">
                    <a:lumMod val="50000"/>
                    <a:lumOff val="50000"/>
                  </a:schemeClr>
                </a:solidFill>
              </a:defRPr>
            </a:lvl1pPr>
          </a:lstStyle>
          <a:p>
            <a:fld id="{D1EDAA29-6D70-C948-8C6E-F3019BB220D5}" type="slidenum">
              <a:rPr lang="en-US" smtClean="0"/>
              <a:pPr/>
              <a:t>‹Nr.›</a:t>
            </a:fld>
            <a:endParaRPr lang="en-US"/>
          </a:p>
        </p:txBody>
      </p:sp>
      <p:pic>
        <p:nvPicPr>
          <p:cNvPr id="8" name="Graphic 7">
            <a:extLst>
              <a:ext uri="{FF2B5EF4-FFF2-40B4-BE49-F238E27FC236}">
                <a16:creationId xmlns:a16="http://schemas.microsoft.com/office/drawing/2014/main" id="{339DE3EC-CFA9-468A-8F8A-2584AC399F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92508" y="457200"/>
            <a:ext cx="1342292" cy="338831"/>
          </a:xfrm>
          <a:prstGeom prst="rect">
            <a:avLst/>
          </a:prstGeom>
        </p:spPr>
      </p:pic>
    </p:spTree>
    <p:extLst>
      <p:ext uri="{BB962C8B-B14F-4D97-AF65-F5344CB8AC3E}">
        <p14:creationId xmlns:p14="http://schemas.microsoft.com/office/powerpoint/2010/main" val="777372564"/>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Orange Blank">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A2BC88B-1451-41CA-BCA8-5EBF8A18E62C}"/>
              </a:ext>
            </a:extLst>
          </p:cNvPr>
          <p:cNvSpPr>
            <a:spLocks noGrp="1"/>
          </p:cNvSpPr>
          <p:nvPr>
            <p:ph type="dt" sz="half" idx="10"/>
          </p:nvPr>
        </p:nvSpPr>
        <p:spPr/>
        <p:txBody>
          <a:bodyPr/>
          <a:lstStyle/>
          <a:p>
            <a:fld id="{0F2A7553-97A0-2C47-BD40-D5DCF53FD813}" type="datetime5">
              <a:rPr lang="en-US" smtClean="0"/>
              <a:t>25-Aug-26</a:t>
            </a:fld>
            <a:endParaRPr lang="en-US" sz="800"/>
          </a:p>
        </p:txBody>
      </p:sp>
      <p:sp>
        <p:nvSpPr>
          <p:cNvPr id="4" name="Footer Placeholder 3">
            <a:extLst>
              <a:ext uri="{FF2B5EF4-FFF2-40B4-BE49-F238E27FC236}">
                <a16:creationId xmlns:a16="http://schemas.microsoft.com/office/drawing/2014/main" id="{C0233B68-276C-3686-01E0-86F6FAA6F145}"/>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5227B677-4EED-659E-BC95-36016AD4AFB8}"/>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2" name="Picture 1" descr="A black and white sign with white text&#10;&#10;AI-generated content may be incorrect.">
            <a:extLst>
              <a:ext uri="{FF2B5EF4-FFF2-40B4-BE49-F238E27FC236}">
                <a16:creationId xmlns:a16="http://schemas.microsoft.com/office/drawing/2014/main" id="{02B8B7E5-315C-61F6-7544-DD4E9B7866DA}"/>
              </a:ext>
            </a:extLst>
          </p:cNvPr>
          <p:cNvPicPr>
            <a:picLocks noChangeAspect="1"/>
          </p:cNvPicPr>
          <p:nvPr userDrawn="1"/>
        </p:nvPicPr>
        <p:blipFill>
          <a:blip r:embed="rId2"/>
          <a:stretch>
            <a:fillRect/>
          </a:stretch>
        </p:blipFill>
        <p:spPr>
          <a:xfrm>
            <a:off x="10452727" y="457200"/>
            <a:ext cx="1282073" cy="328772"/>
          </a:xfrm>
          <a:prstGeom prst="rect">
            <a:avLst/>
          </a:prstGeom>
        </p:spPr>
      </p:pic>
    </p:spTree>
    <p:extLst>
      <p:ext uri="{BB962C8B-B14F-4D97-AF65-F5344CB8AC3E}">
        <p14:creationId xmlns:p14="http://schemas.microsoft.com/office/powerpoint/2010/main" val="25879343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A2BC88B-1451-41CA-BCA8-5EBF8A18E62C}"/>
              </a:ext>
            </a:extLst>
          </p:cNvPr>
          <p:cNvSpPr>
            <a:spLocks noGrp="1"/>
          </p:cNvSpPr>
          <p:nvPr>
            <p:ph type="dt" sz="half" idx="10"/>
          </p:nvPr>
        </p:nvSpPr>
        <p:spPr/>
        <p:txBody>
          <a:bodyPr/>
          <a:lstStyle/>
          <a:p>
            <a:fld id="{3D644CA0-5D2A-D742-BF1E-7F99C9275D96}" type="datetime5">
              <a:rPr lang="en-US" smtClean="0"/>
              <a:t>25-Aug-26</a:t>
            </a:fld>
            <a:endParaRPr lang="en-US" sz="800"/>
          </a:p>
        </p:txBody>
      </p:sp>
      <p:sp>
        <p:nvSpPr>
          <p:cNvPr id="4" name="Footer Placeholder 3">
            <a:extLst>
              <a:ext uri="{FF2B5EF4-FFF2-40B4-BE49-F238E27FC236}">
                <a16:creationId xmlns:a16="http://schemas.microsoft.com/office/drawing/2014/main" id="{C0233B68-276C-3686-01E0-86F6FAA6F145}"/>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5227B677-4EED-659E-BC95-36016AD4AFB8}"/>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2" name="Picture 1" descr="A black and white sign with white text&#10;&#10;AI-generated content may be incorrect.">
            <a:extLst>
              <a:ext uri="{FF2B5EF4-FFF2-40B4-BE49-F238E27FC236}">
                <a16:creationId xmlns:a16="http://schemas.microsoft.com/office/drawing/2014/main" id="{01E86D6D-DFF3-DEBE-3EF6-9C727F942076}"/>
              </a:ext>
            </a:extLst>
          </p:cNvPr>
          <p:cNvPicPr>
            <a:picLocks noChangeAspect="1"/>
          </p:cNvPicPr>
          <p:nvPr userDrawn="1"/>
        </p:nvPicPr>
        <p:blipFill>
          <a:blip r:embed="rId2"/>
          <a:stretch>
            <a:fillRect/>
          </a:stretch>
        </p:blipFill>
        <p:spPr>
          <a:xfrm>
            <a:off x="10452727" y="457200"/>
            <a:ext cx="1282073" cy="328772"/>
          </a:xfrm>
          <a:prstGeom prst="rect">
            <a:avLst/>
          </a:prstGeom>
        </p:spPr>
      </p:pic>
    </p:spTree>
    <p:extLst>
      <p:ext uri="{BB962C8B-B14F-4D97-AF65-F5344CB8AC3E}">
        <p14:creationId xmlns:p14="http://schemas.microsoft.com/office/powerpoint/2010/main" val="10541355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A2BC88B-1451-41CA-BCA8-5EBF8A18E62C}"/>
              </a:ext>
            </a:extLst>
          </p:cNvPr>
          <p:cNvSpPr>
            <a:spLocks noGrp="1"/>
          </p:cNvSpPr>
          <p:nvPr>
            <p:ph type="dt" sz="half" idx="10"/>
          </p:nvPr>
        </p:nvSpPr>
        <p:spPr/>
        <p:txBody>
          <a:bodyPr/>
          <a:lstStyle/>
          <a:p>
            <a:fld id="{66CD11F6-4A07-214D-AEB8-F854BC236EDC}" type="datetime5">
              <a:rPr lang="en-US" smtClean="0"/>
              <a:t>25-Aug-26</a:t>
            </a:fld>
            <a:endParaRPr lang="en-US" sz="800"/>
          </a:p>
        </p:txBody>
      </p:sp>
      <p:sp>
        <p:nvSpPr>
          <p:cNvPr id="4" name="Footer Placeholder 3">
            <a:extLst>
              <a:ext uri="{FF2B5EF4-FFF2-40B4-BE49-F238E27FC236}">
                <a16:creationId xmlns:a16="http://schemas.microsoft.com/office/drawing/2014/main" id="{C0233B68-276C-3686-01E0-86F6FAA6F145}"/>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5" name="Slide Number Placeholder 4">
            <a:extLst>
              <a:ext uri="{FF2B5EF4-FFF2-40B4-BE49-F238E27FC236}">
                <a16:creationId xmlns:a16="http://schemas.microsoft.com/office/drawing/2014/main" id="{5227B677-4EED-659E-BC95-36016AD4AFB8}"/>
              </a:ext>
            </a:extLst>
          </p:cNvPr>
          <p:cNvSpPr>
            <a:spLocks noGrp="1"/>
          </p:cNvSpPr>
          <p:nvPr>
            <p:ph type="sldNum" sz="quarter" idx="12"/>
          </p:nvPr>
        </p:nvSpPr>
        <p:spPr/>
        <p:txBody>
          <a:bodyPr/>
          <a:lstStyle/>
          <a:p>
            <a:fld id="{D1EDAA29-6D70-C948-8C6E-F3019BB220D5}" type="slidenum">
              <a:rPr lang="en-US" smtClean="0"/>
              <a:pPr/>
              <a:t>‹Nr.›</a:t>
            </a:fld>
            <a:endParaRPr lang="en-US"/>
          </a:p>
        </p:txBody>
      </p:sp>
      <p:pic>
        <p:nvPicPr>
          <p:cNvPr id="2" name="Picture 1" descr="A black and white sign with white text&#10;&#10;AI-generated content may be incorrect.">
            <a:extLst>
              <a:ext uri="{FF2B5EF4-FFF2-40B4-BE49-F238E27FC236}">
                <a16:creationId xmlns:a16="http://schemas.microsoft.com/office/drawing/2014/main" id="{681DA41B-2CF0-7777-79C2-4C1B18FDD167}"/>
              </a:ext>
            </a:extLst>
          </p:cNvPr>
          <p:cNvPicPr>
            <a:picLocks noChangeAspect="1"/>
          </p:cNvPicPr>
          <p:nvPr userDrawn="1"/>
        </p:nvPicPr>
        <p:blipFill>
          <a:blip r:embed="rId2"/>
          <a:stretch>
            <a:fillRect/>
          </a:stretch>
        </p:blipFill>
        <p:spPr>
          <a:xfrm>
            <a:off x="10452727" y="457200"/>
            <a:ext cx="1282073" cy="328772"/>
          </a:xfrm>
          <a:prstGeom prst="rect">
            <a:avLst/>
          </a:prstGeom>
        </p:spPr>
      </p:pic>
    </p:spTree>
    <p:extLst>
      <p:ext uri="{BB962C8B-B14F-4D97-AF65-F5344CB8AC3E}">
        <p14:creationId xmlns:p14="http://schemas.microsoft.com/office/powerpoint/2010/main" val="39503554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 Slide - Speakers">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10C87EC-A0F9-6876-4904-AEA0385FBC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12214" y="5269094"/>
            <a:ext cx="1179786" cy="1588905"/>
          </a:xfrm>
          <a:prstGeom prst="rect">
            <a:avLst/>
          </a:prstGeom>
        </p:spPr>
      </p:pic>
      <p:sp>
        <p:nvSpPr>
          <p:cNvPr id="14" name="Rectangle 13">
            <a:extLst>
              <a:ext uri="{FF2B5EF4-FFF2-40B4-BE49-F238E27FC236}">
                <a16:creationId xmlns:a16="http://schemas.microsoft.com/office/drawing/2014/main" id="{C7880FD3-632E-E710-B6D9-196461C4AB37}"/>
              </a:ext>
            </a:extLst>
          </p:cNvPr>
          <p:cNvSpPr>
            <a:spLocks noGrp="1" noRot="1" noMove="1" noResize="1" noEditPoints="1" noAdjustHandles="1" noChangeArrowheads="1" noChangeShapeType="1"/>
          </p:cNvSpPr>
          <p:nvPr userDrawn="1"/>
        </p:nvSpPr>
        <p:spPr>
          <a:xfrm>
            <a:off x="6095999" y="0"/>
            <a:ext cx="6096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D5F2598C-D3AF-4B60-A820-88C7C3389D6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534023" y="465897"/>
            <a:ext cx="2200777" cy="555536"/>
          </a:xfrm>
          <a:prstGeom prst="rect">
            <a:avLst/>
          </a:prstGeom>
        </p:spPr>
      </p:pic>
      <p:sp>
        <p:nvSpPr>
          <p:cNvPr id="17" name="Date Placeholder 16">
            <a:extLst>
              <a:ext uri="{FF2B5EF4-FFF2-40B4-BE49-F238E27FC236}">
                <a16:creationId xmlns:a16="http://schemas.microsoft.com/office/drawing/2014/main" id="{3EC079BE-7DD7-8405-0045-F81D78C1039D}"/>
              </a:ext>
            </a:extLst>
          </p:cNvPr>
          <p:cNvSpPr>
            <a:spLocks noGrp="1"/>
          </p:cNvSpPr>
          <p:nvPr>
            <p:ph type="dt" sz="half" idx="10"/>
          </p:nvPr>
        </p:nvSpPr>
        <p:spPr/>
        <p:txBody>
          <a:bodyPr/>
          <a:lstStyle/>
          <a:p>
            <a:fld id="{775DA4F5-616D-994D-9EE7-EBB4D365F7EE}" type="datetime5">
              <a:rPr lang="en-US" smtClean="0"/>
              <a:t>25-Aug-26</a:t>
            </a:fld>
            <a:endParaRPr lang="en-US" sz="800"/>
          </a:p>
        </p:txBody>
      </p:sp>
      <p:sp>
        <p:nvSpPr>
          <p:cNvPr id="19" name="Slide Number Placeholder 18">
            <a:extLst>
              <a:ext uri="{FF2B5EF4-FFF2-40B4-BE49-F238E27FC236}">
                <a16:creationId xmlns:a16="http://schemas.microsoft.com/office/drawing/2014/main" id="{55296931-680F-EA60-DF2E-42EED947230A}"/>
              </a:ext>
            </a:extLst>
          </p:cNvPr>
          <p:cNvSpPr>
            <a:spLocks noGrp="1"/>
          </p:cNvSpPr>
          <p:nvPr>
            <p:ph type="sldNum" sz="quarter" idx="12"/>
          </p:nvPr>
        </p:nvSpPr>
        <p:spPr/>
        <p:txBody>
          <a:bodyPr/>
          <a:lstStyle>
            <a:lvl1pPr>
              <a:defRPr>
                <a:solidFill>
                  <a:schemeClr val="tx2"/>
                </a:solidFill>
              </a:defRPr>
            </a:lvl1pPr>
          </a:lstStyle>
          <a:p>
            <a:fld id="{D1EDAA29-6D70-C948-8C6E-F3019BB220D5}" type="slidenum">
              <a:rPr lang="en-US" smtClean="0"/>
              <a:pPr/>
              <a:t>‹Nr.›</a:t>
            </a:fld>
            <a:endParaRPr lang="en-US"/>
          </a:p>
        </p:txBody>
      </p:sp>
      <p:sp>
        <p:nvSpPr>
          <p:cNvPr id="21" name="Online Image Placeholder 20">
            <a:extLst>
              <a:ext uri="{FF2B5EF4-FFF2-40B4-BE49-F238E27FC236}">
                <a16:creationId xmlns:a16="http://schemas.microsoft.com/office/drawing/2014/main" id="{5E35522F-E3C0-1111-C2D5-8E846EA4D8C2}"/>
              </a:ext>
            </a:extLst>
          </p:cNvPr>
          <p:cNvSpPr>
            <a:spLocks noGrp="1"/>
          </p:cNvSpPr>
          <p:nvPr>
            <p:ph type="clipArt" sz="quarter" idx="13"/>
          </p:nvPr>
        </p:nvSpPr>
        <p:spPr>
          <a:xfrm>
            <a:off x="5086948" y="1020763"/>
            <a:ext cx="2022974" cy="2022974"/>
          </a:xfrm>
          <a:prstGeom prst="ellipse">
            <a:avLst/>
          </a:prstGeom>
          <a:solidFill>
            <a:schemeClr val="bg2"/>
          </a:solidFill>
          <a:ln w="38100">
            <a:solidFill>
              <a:schemeClr val="bg1"/>
            </a:solidFill>
          </a:ln>
        </p:spPr>
        <p:txBody>
          <a:bodyPr/>
          <a:lstStyle/>
          <a:p>
            <a:endParaRPr lang="en-US"/>
          </a:p>
        </p:txBody>
      </p:sp>
      <p:sp>
        <p:nvSpPr>
          <p:cNvPr id="23" name="Text Placeholder 22">
            <a:extLst>
              <a:ext uri="{FF2B5EF4-FFF2-40B4-BE49-F238E27FC236}">
                <a16:creationId xmlns:a16="http://schemas.microsoft.com/office/drawing/2014/main" id="{8CB808B8-BD0B-EB42-87B9-1104C51EBD36}"/>
              </a:ext>
            </a:extLst>
          </p:cNvPr>
          <p:cNvSpPr>
            <a:spLocks noGrp="1"/>
          </p:cNvSpPr>
          <p:nvPr>
            <p:ph type="body" sz="quarter" idx="14" hasCustomPrompt="1"/>
          </p:nvPr>
        </p:nvSpPr>
        <p:spPr>
          <a:xfrm>
            <a:off x="7502512" y="1402058"/>
            <a:ext cx="3963987" cy="454025"/>
          </a:xfrm>
          <a:prstGeom prst="rect">
            <a:avLst/>
          </a:prstGeom>
        </p:spPr>
        <p:txBody>
          <a:bodyPr anchor="ctr"/>
          <a:lstStyle>
            <a:lvl1pPr>
              <a:buNone/>
              <a:defRPr sz="1800" b="1">
                <a:latin typeface="+mj-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dirty="0"/>
              <a:t>Name of the Speaker</a:t>
            </a:r>
          </a:p>
        </p:txBody>
      </p:sp>
      <p:sp>
        <p:nvSpPr>
          <p:cNvPr id="25" name="Text Placeholder 22">
            <a:extLst>
              <a:ext uri="{FF2B5EF4-FFF2-40B4-BE49-F238E27FC236}">
                <a16:creationId xmlns:a16="http://schemas.microsoft.com/office/drawing/2014/main" id="{501150DC-3A86-6079-DAE7-80CA166B34D4}"/>
              </a:ext>
            </a:extLst>
          </p:cNvPr>
          <p:cNvSpPr>
            <a:spLocks noGrp="1"/>
          </p:cNvSpPr>
          <p:nvPr>
            <p:ph type="body" sz="quarter" idx="15" hasCustomPrompt="1"/>
          </p:nvPr>
        </p:nvSpPr>
        <p:spPr>
          <a:xfrm>
            <a:off x="7502512" y="1856084"/>
            <a:ext cx="3963987" cy="317500"/>
          </a:xfrm>
          <a:prstGeom prst="rect">
            <a:avLst/>
          </a:prstGeom>
        </p:spPr>
        <p:txBody>
          <a:bodyPr anchor="ctr"/>
          <a:lstStyle>
            <a:lvl1pPr>
              <a:buNone/>
              <a:defRPr sz="1400" b="0">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dirty="0"/>
              <a:t>Role of the Speaker</a:t>
            </a:r>
          </a:p>
        </p:txBody>
      </p:sp>
      <p:sp>
        <p:nvSpPr>
          <p:cNvPr id="30" name="Text Placeholder 22">
            <a:extLst>
              <a:ext uri="{FF2B5EF4-FFF2-40B4-BE49-F238E27FC236}">
                <a16:creationId xmlns:a16="http://schemas.microsoft.com/office/drawing/2014/main" id="{EE65439D-8CCD-2A43-8F71-4AC9049CBE6C}"/>
              </a:ext>
            </a:extLst>
          </p:cNvPr>
          <p:cNvSpPr>
            <a:spLocks noGrp="1"/>
          </p:cNvSpPr>
          <p:nvPr>
            <p:ph type="body" sz="quarter" idx="16" hasCustomPrompt="1"/>
          </p:nvPr>
        </p:nvSpPr>
        <p:spPr>
          <a:xfrm>
            <a:off x="7502512" y="2185863"/>
            <a:ext cx="3963987" cy="454025"/>
          </a:xfrm>
          <a:prstGeom prst="rect">
            <a:avLst/>
          </a:prstGeom>
        </p:spPr>
        <p:txBody>
          <a:bodyPr anchor="ctr"/>
          <a:lstStyle>
            <a:lvl1pPr>
              <a:buFont typeface="Arial" panose="020B0604020202020204" pitchFamily="34" charset="0"/>
              <a:buNone/>
              <a:defRPr sz="1200" b="1">
                <a:solidFill>
                  <a:schemeClr val="accent1"/>
                </a:solidFill>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a:t>Email : </a:t>
            </a:r>
          </a:p>
          <a:p>
            <a:pPr lvl="0"/>
            <a:r>
              <a:rPr lang="en-US" err="1"/>
              <a:t>Linkedin</a:t>
            </a:r>
            <a:r>
              <a:rPr lang="en-US"/>
              <a:t>:</a:t>
            </a:r>
          </a:p>
        </p:txBody>
      </p:sp>
      <p:sp>
        <p:nvSpPr>
          <p:cNvPr id="33" name="Online Image Placeholder 20">
            <a:extLst>
              <a:ext uri="{FF2B5EF4-FFF2-40B4-BE49-F238E27FC236}">
                <a16:creationId xmlns:a16="http://schemas.microsoft.com/office/drawing/2014/main" id="{7FACFEEB-B9D1-0593-AAC4-52850657A085}"/>
              </a:ext>
            </a:extLst>
          </p:cNvPr>
          <p:cNvSpPr>
            <a:spLocks noGrp="1"/>
          </p:cNvSpPr>
          <p:nvPr>
            <p:ph type="clipArt" sz="quarter" idx="17"/>
          </p:nvPr>
        </p:nvSpPr>
        <p:spPr>
          <a:xfrm>
            <a:off x="5086948" y="3814264"/>
            <a:ext cx="2022974" cy="2022974"/>
          </a:xfrm>
          <a:prstGeom prst="ellipse">
            <a:avLst/>
          </a:prstGeom>
          <a:solidFill>
            <a:schemeClr val="bg2"/>
          </a:solidFill>
          <a:ln w="38100">
            <a:solidFill>
              <a:schemeClr val="bg1"/>
            </a:solidFill>
          </a:ln>
        </p:spPr>
        <p:txBody>
          <a:bodyPr/>
          <a:lstStyle/>
          <a:p>
            <a:endParaRPr lang="en-US"/>
          </a:p>
        </p:txBody>
      </p:sp>
      <p:sp>
        <p:nvSpPr>
          <p:cNvPr id="34" name="Text Placeholder 22">
            <a:extLst>
              <a:ext uri="{FF2B5EF4-FFF2-40B4-BE49-F238E27FC236}">
                <a16:creationId xmlns:a16="http://schemas.microsoft.com/office/drawing/2014/main" id="{8B6E369E-4127-AE7A-0585-CC542B2BF0EF}"/>
              </a:ext>
            </a:extLst>
          </p:cNvPr>
          <p:cNvSpPr>
            <a:spLocks noGrp="1"/>
          </p:cNvSpPr>
          <p:nvPr>
            <p:ph type="body" sz="quarter" idx="18" hasCustomPrompt="1"/>
          </p:nvPr>
        </p:nvSpPr>
        <p:spPr>
          <a:xfrm>
            <a:off x="7502512" y="4199546"/>
            <a:ext cx="3963987" cy="454025"/>
          </a:xfrm>
          <a:prstGeom prst="rect">
            <a:avLst/>
          </a:prstGeom>
        </p:spPr>
        <p:txBody>
          <a:bodyPr anchor="ctr"/>
          <a:lstStyle>
            <a:lvl1pPr>
              <a:buNone/>
              <a:defRPr sz="1800" b="1">
                <a:latin typeface="+mj-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dirty="0"/>
              <a:t>Name of the Speaker</a:t>
            </a:r>
          </a:p>
        </p:txBody>
      </p:sp>
      <p:sp>
        <p:nvSpPr>
          <p:cNvPr id="35" name="Text Placeholder 22">
            <a:extLst>
              <a:ext uri="{FF2B5EF4-FFF2-40B4-BE49-F238E27FC236}">
                <a16:creationId xmlns:a16="http://schemas.microsoft.com/office/drawing/2014/main" id="{AE09D71D-5F85-76E3-1747-9E0338D822BB}"/>
              </a:ext>
            </a:extLst>
          </p:cNvPr>
          <p:cNvSpPr>
            <a:spLocks noGrp="1"/>
          </p:cNvSpPr>
          <p:nvPr>
            <p:ph type="body" sz="quarter" idx="19" hasCustomPrompt="1"/>
          </p:nvPr>
        </p:nvSpPr>
        <p:spPr>
          <a:xfrm>
            <a:off x="7502512" y="4653572"/>
            <a:ext cx="3963987" cy="317500"/>
          </a:xfrm>
          <a:prstGeom prst="rect">
            <a:avLst/>
          </a:prstGeom>
        </p:spPr>
        <p:txBody>
          <a:bodyPr anchor="ctr"/>
          <a:lstStyle>
            <a:lvl1pPr>
              <a:buNone/>
              <a:defRPr sz="1400" b="0">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a:t>Role of the Speaker</a:t>
            </a:r>
          </a:p>
        </p:txBody>
      </p:sp>
      <p:sp>
        <p:nvSpPr>
          <p:cNvPr id="36" name="Text Placeholder 22">
            <a:extLst>
              <a:ext uri="{FF2B5EF4-FFF2-40B4-BE49-F238E27FC236}">
                <a16:creationId xmlns:a16="http://schemas.microsoft.com/office/drawing/2014/main" id="{EFA2E7A2-8564-959A-91D2-CCFA32CFB7C2}"/>
              </a:ext>
            </a:extLst>
          </p:cNvPr>
          <p:cNvSpPr>
            <a:spLocks noGrp="1"/>
          </p:cNvSpPr>
          <p:nvPr>
            <p:ph type="body" sz="quarter" idx="20" hasCustomPrompt="1"/>
          </p:nvPr>
        </p:nvSpPr>
        <p:spPr>
          <a:xfrm>
            <a:off x="7502512" y="5001917"/>
            <a:ext cx="3963987" cy="454025"/>
          </a:xfrm>
          <a:prstGeom prst="rect">
            <a:avLst/>
          </a:prstGeom>
        </p:spPr>
        <p:txBody>
          <a:bodyPr anchor="ctr"/>
          <a:lstStyle>
            <a:lvl1pPr>
              <a:buFont typeface="Arial" panose="020B0604020202020204" pitchFamily="34" charset="0"/>
              <a:buNone/>
              <a:defRPr sz="1200" b="1">
                <a:solidFill>
                  <a:schemeClr val="accent1"/>
                </a:solidFill>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a:t>Email : </a:t>
            </a:r>
          </a:p>
          <a:p>
            <a:pPr lvl="0"/>
            <a:r>
              <a:rPr lang="en-US" err="1"/>
              <a:t>Linkedin</a:t>
            </a:r>
            <a:r>
              <a:rPr lang="en-US"/>
              <a:t>:</a:t>
            </a:r>
          </a:p>
        </p:txBody>
      </p:sp>
    </p:spTree>
    <p:extLst>
      <p:ext uri="{BB962C8B-B14F-4D97-AF65-F5344CB8AC3E}">
        <p14:creationId xmlns:p14="http://schemas.microsoft.com/office/powerpoint/2010/main" val="18618807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End Slide - Speaker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7880FD3-632E-E710-B6D9-196461C4AB37}"/>
              </a:ext>
            </a:extLst>
          </p:cNvPr>
          <p:cNvSpPr>
            <a:spLocks noGrp="1" noRot="1" noMove="1" noResize="1" noEditPoints="1" noAdjustHandles="1" noChangeArrowheads="1" noChangeShapeType="1"/>
          </p:cNvSpPr>
          <p:nvPr userDrawn="1"/>
        </p:nvSpPr>
        <p:spPr>
          <a:xfrm>
            <a:off x="6095999" y="0"/>
            <a:ext cx="6096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D5F2598C-D3AF-4B60-A820-88C7C3389D6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4023" y="465897"/>
            <a:ext cx="2200777" cy="555536"/>
          </a:xfrm>
          <a:prstGeom prst="rect">
            <a:avLst/>
          </a:prstGeom>
        </p:spPr>
      </p:pic>
      <p:sp>
        <p:nvSpPr>
          <p:cNvPr id="17" name="Date Placeholder 16">
            <a:extLst>
              <a:ext uri="{FF2B5EF4-FFF2-40B4-BE49-F238E27FC236}">
                <a16:creationId xmlns:a16="http://schemas.microsoft.com/office/drawing/2014/main" id="{3EC079BE-7DD7-8405-0045-F81D78C1039D}"/>
              </a:ext>
            </a:extLst>
          </p:cNvPr>
          <p:cNvSpPr>
            <a:spLocks noGrp="1"/>
          </p:cNvSpPr>
          <p:nvPr>
            <p:ph type="dt" sz="half" idx="10"/>
          </p:nvPr>
        </p:nvSpPr>
        <p:spPr/>
        <p:txBody>
          <a:bodyPr/>
          <a:lstStyle/>
          <a:p>
            <a:fld id="{775DA4F5-616D-994D-9EE7-EBB4D365F7EE}" type="datetime5">
              <a:rPr lang="en-US" smtClean="0"/>
              <a:t>25-Aug-26</a:t>
            </a:fld>
            <a:endParaRPr lang="en-US" sz="800"/>
          </a:p>
        </p:txBody>
      </p:sp>
      <p:sp>
        <p:nvSpPr>
          <p:cNvPr id="19" name="Slide Number Placeholder 18">
            <a:extLst>
              <a:ext uri="{FF2B5EF4-FFF2-40B4-BE49-F238E27FC236}">
                <a16:creationId xmlns:a16="http://schemas.microsoft.com/office/drawing/2014/main" id="{55296931-680F-EA60-DF2E-42EED947230A}"/>
              </a:ext>
            </a:extLst>
          </p:cNvPr>
          <p:cNvSpPr>
            <a:spLocks noGrp="1"/>
          </p:cNvSpPr>
          <p:nvPr>
            <p:ph type="sldNum" sz="quarter" idx="12"/>
          </p:nvPr>
        </p:nvSpPr>
        <p:spPr/>
        <p:txBody>
          <a:bodyPr/>
          <a:lstStyle>
            <a:lvl1pPr>
              <a:defRPr>
                <a:solidFill>
                  <a:schemeClr val="tx2"/>
                </a:solidFill>
              </a:defRPr>
            </a:lvl1pPr>
          </a:lstStyle>
          <a:p>
            <a:fld id="{D1EDAA29-6D70-C948-8C6E-F3019BB220D5}" type="slidenum">
              <a:rPr lang="en-US" smtClean="0"/>
              <a:pPr/>
              <a:t>‹Nr.›</a:t>
            </a:fld>
            <a:endParaRPr lang="en-US"/>
          </a:p>
        </p:txBody>
      </p:sp>
      <p:sp>
        <p:nvSpPr>
          <p:cNvPr id="21" name="Online Image Placeholder 20">
            <a:extLst>
              <a:ext uri="{FF2B5EF4-FFF2-40B4-BE49-F238E27FC236}">
                <a16:creationId xmlns:a16="http://schemas.microsoft.com/office/drawing/2014/main" id="{5E35522F-E3C0-1111-C2D5-8E846EA4D8C2}"/>
              </a:ext>
            </a:extLst>
          </p:cNvPr>
          <p:cNvSpPr>
            <a:spLocks noGrp="1"/>
          </p:cNvSpPr>
          <p:nvPr>
            <p:ph type="clipArt" sz="quarter" idx="13"/>
          </p:nvPr>
        </p:nvSpPr>
        <p:spPr>
          <a:xfrm>
            <a:off x="5086948" y="3891802"/>
            <a:ext cx="2022974" cy="2022974"/>
          </a:xfrm>
          <a:prstGeom prst="rect">
            <a:avLst/>
          </a:prstGeom>
          <a:solidFill>
            <a:schemeClr val="bg2"/>
          </a:solidFill>
          <a:ln w="38100">
            <a:solidFill>
              <a:schemeClr val="bg1"/>
            </a:solidFill>
          </a:ln>
        </p:spPr>
        <p:txBody>
          <a:bodyPr/>
          <a:lstStyle/>
          <a:p>
            <a:endParaRPr lang="en-US"/>
          </a:p>
        </p:txBody>
      </p:sp>
      <p:sp>
        <p:nvSpPr>
          <p:cNvPr id="23" name="Text Placeholder 22">
            <a:extLst>
              <a:ext uri="{FF2B5EF4-FFF2-40B4-BE49-F238E27FC236}">
                <a16:creationId xmlns:a16="http://schemas.microsoft.com/office/drawing/2014/main" id="{8CB808B8-BD0B-EB42-87B9-1104C51EBD36}"/>
              </a:ext>
            </a:extLst>
          </p:cNvPr>
          <p:cNvSpPr>
            <a:spLocks noGrp="1"/>
          </p:cNvSpPr>
          <p:nvPr>
            <p:ph type="body" sz="quarter" idx="14" hasCustomPrompt="1"/>
          </p:nvPr>
        </p:nvSpPr>
        <p:spPr>
          <a:xfrm>
            <a:off x="7502512" y="4313635"/>
            <a:ext cx="3963987" cy="454025"/>
          </a:xfrm>
          <a:prstGeom prst="rect">
            <a:avLst/>
          </a:prstGeom>
        </p:spPr>
        <p:txBody>
          <a:bodyPr anchor="ctr"/>
          <a:lstStyle>
            <a:lvl1pPr>
              <a:buNone/>
              <a:defRPr sz="1800" b="1">
                <a:latin typeface="+mj-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a:t>Name of the Speaker</a:t>
            </a:r>
          </a:p>
        </p:txBody>
      </p:sp>
      <p:sp>
        <p:nvSpPr>
          <p:cNvPr id="25" name="Text Placeholder 22">
            <a:extLst>
              <a:ext uri="{FF2B5EF4-FFF2-40B4-BE49-F238E27FC236}">
                <a16:creationId xmlns:a16="http://schemas.microsoft.com/office/drawing/2014/main" id="{501150DC-3A86-6079-DAE7-80CA166B34D4}"/>
              </a:ext>
            </a:extLst>
          </p:cNvPr>
          <p:cNvSpPr>
            <a:spLocks noGrp="1"/>
          </p:cNvSpPr>
          <p:nvPr>
            <p:ph type="body" sz="quarter" idx="15" hasCustomPrompt="1"/>
          </p:nvPr>
        </p:nvSpPr>
        <p:spPr>
          <a:xfrm>
            <a:off x="7502512" y="4767661"/>
            <a:ext cx="3963987" cy="317500"/>
          </a:xfrm>
          <a:prstGeom prst="rect">
            <a:avLst/>
          </a:prstGeom>
        </p:spPr>
        <p:txBody>
          <a:bodyPr anchor="ctr"/>
          <a:lstStyle>
            <a:lvl1pPr>
              <a:buNone/>
              <a:defRPr sz="1400" b="1">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dirty="0"/>
              <a:t>Role of the Speaker</a:t>
            </a:r>
          </a:p>
        </p:txBody>
      </p:sp>
      <p:sp>
        <p:nvSpPr>
          <p:cNvPr id="30" name="Text Placeholder 22">
            <a:extLst>
              <a:ext uri="{FF2B5EF4-FFF2-40B4-BE49-F238E27FC236}">
                <a16:creationId xmlns:a16="http://schemas.microsoft.com/office/drawing/2014/main" id="{EE65439D-8CCD-2A43-8F71-4AC9049CBE6C}"/>
              </a:ext>
            </a:extLst>
          </p:cNvPr>
          <p:cNvSpPr>
            <a:spLocks noGrp="1"/>
          </p:cNvSpPr>
          <p:nvPr>
            <p:ph type="body" sz="quarter" idx="16" hasCustomPrompt="1"/>
          </p:nvPr>
        </p:nvSpPr>
        <p:spPr>
          <a:xfrm>
            <a:off x="7502512" y="5097440"/>
            <a:ext cx="3963987" cy="454025"/>
          </a:xfrm>
          <a:prstGeom prst="rect">
            <a:avLst/>
          </a:prstGeom>
        </p:spPr>
        <p:txBody>
          <a:bodyPr anchor="ctr"/>
          <a:lstStyle>
            <a:lvl1pPr>
              <a:buFont typeface="Arial" panose="020B0604020202020204" pitchFamily="34" charset="0"/>
              <a:buNone/>
              <a:defRPr sz="1200" b="1">
                <a:solidFill>
                  <a:schemeClr val="accent1"/>
                </a:solidFill>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a:t>Email : </a:t>
            </a:r>
          </a:p>
          <a:p>
            <a:pPr lvl="0"/>
            <a:r>
              <a:rPr lang="en-US" err="1"/>
              <a:t>Linkedin</a:t>
            </a:r>
            <a:r>
              <a:rPr lang="en-US"/>
              <a:t>:</a:t>
            </a:r>
          </a:p>
        </p:txBody>
      </p:sp>
      <p:sp>
        <p:nvSpPr>
          <p:cNvPr id="2" name="Picture Placeholder 5">
            <a:extLst>
              <a:ext uri="{FF2B5EF4-FFF2-40B4-BE49-F238E27FC236}">
                <a16:creationId xmlns:a16="http://schemas.microsoft.com/office/drawing/2014/main" id="{FF678D2D-7650-6E92-443E-614861CF2176}"/>
              </a:ext>
            </a:extLst>
          </p:cNvPr>
          <p:cNvSpPr>
            <a:spLocks noGrp="1"/>
          </p:cNvSpPr>
          <p:nvPr>
            <p:ph type="pic" sz="quarter" idx="17" hasCustomPrompt="1"/>
          </p:nvPr>
        </p:nvSpPr>
        <p:spPr>
          <a:xfrm>
            <a:off x="5086948" y="1234214"/>
            <a:ext cx="2022974" cy="2022974"/>
          </a:xfrm>
          <a:prstGeom prst="rect">
            <a:avLst/>
          </a:prstGeom>
          <a:solidFill>
            <a:schemeClr val="bg2"/>
          </a:solidFill>
          <a:ln w="38100">
            <a:solidFill>
              <a:schemeClr val="bg1"/>
            </a:solidFill>
          </a:ln>
        </p:spPr>
        <p:style>
          <a:lnRef idx="2">
            <a:schemeClr val="accent2"/>
          </a:lnRef>
          <a:fillRef idx="1">
            <a:schemeClr val="lt1"/>
          </a:fillRef>
          <a:effectRef idx="0">
            <a:schemeClr val="accent2"/>
          </a:effectRef>
          <a:fontRef idx="minor">
            <a:schemeClr val="dk1"/>
          </a:fontRef>
        </p:style>
        <p:txBody>
          <a:bodyPr anchor="ctr"/>
          <a:lstStyle>
            <a:lvl1pPr algn="ctr">
              <a:buNone/>
              <a:defRPr sz="1200"/>
            </a:lvl1pPr>
          </a:lstStyle>
          <a:p>
            <a:r>
              <a:rPr lang="en-US"/>
              <a:t>Add picture of QR Code here</a:t>
            </a:r>
          </a:p>
          <a:p>
            <a:endParaRPr lang="en-US"/>
          </a:p>
          <a:p>
            <a:endParaRPr lang="en-US"/>
          </a:p>
        </p:txBody>
      </p:sp>
      <p:sp>
        <p:nvSpPr>
          <p:cNvPr id="3" name="Text Placeholder 22">
            <a:extLst>
              <a:ext uri="{FF2B5EF4-FFF2-40B4-BE49-F238E27FC236}">
                <a16:creationId xmlns:a16="http://schemas.microsoft.com/office/drawing/2014/main" id="{98E729F8-866E-BBBC-8575-CF21565ED74E}"/>
              </a:ext>
            </a:extLst>
          </p:cNvPr>
          <p:cNvSpPr>
            <a:spLocks noGrp="1"/>
          </p:cNvSpPr>
          <p:nvPr>
            <p:ph type="body" sz="quarter" idx="18" hasCustomPrompt="1"/>
          </p:nvPr>
        </p:nvSpPr>
        <p:spPr>
          <a:xfrm>
            <a:off x="7502512" y="1234214"/>
            <a:ext cx="990974" cy="2022974"/>
          </a:xfrm>
          <a:prstGeom prst="rect">
            <a:avLst/>
          </a:prstGeom>
        </p:spPr>
        <p:txBody>
          <a:bodyPr anchor="ctr"/>
          <a:lstStyle>
            <a:lvl1pPr algn="l">
              <a:buFont typeface="Arial" panose="020B0604020202020204" pitchFamily="34" charset="0"/>
              <a:buNone/>
              <a:defRPr sz="1200" b="1">
                <a:solidFill>
                  <a:schemeClr val="accent1"/>
                </a:solidFill>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dirty="0"/>
              <a:t>Website:</a:t>
            </a:r>
          </a:p>
          <a:p>
            <a:pPr lvl="0"/>
            <a:r>
              <a:rPr lang="en-US" dirty="0"/>
              <a:t>Email : </a:t>
            </a:r>
          </a:p>
          <a:p>
            <a:pPr lvl="0"/>
            <a:r>
              <a:rPr lang="en-US" dirty="0" err="1"/>
              <a:t>Linkedin</a:t>
            </a:r>
            <a:r>
              <a:rPr lang="en-US" dirty="0"/>
              <a:t>:</a:t>
            </a:r>
          </a:p>
          <a:p>
            <a:pPr lvl="0"/>
            <a:r>
              <a:rPr lang="en-US" dirty="0"/>
              <a:t>Phone: </a:t>
            </a:r>
          </a:p>
          <a:p>
            <a:pPr lvl="0"/>
            <a:r>
              <a:rPr lang="en-US" dirty="0"/>
              <a:t>Address: </a:t>
            </a:r>
          </a:p>
        </p:txBody>
      </p:sp>
      <p:sp>
        <p:nvSpPr>
          <p:cNvPr id="4" name="Text Placeholder 22">
            <a:extLst>
              <a:ext uri="{FF2B5EF4-FFF2-40B4-BE49-F238E27FC236}">
                <a16:creationId xmlns:a16="http://schemas.microsoft.com/office/drawing/2014/main" id="{ABD0C457-10AD-010A-41A4-B206877370B0}"/>
              </a:ext>
            </a:extLst>
          </p:cNvPr>
          <p:cNvSpPr>
            <a:spLocks noGrp="1"/>
          </p:cNvSpPr>
          <p:nvPr>
            <p:ph type="body" sz="quarter" idx="19" hasCustomPrompt="1"/>
          </p:nvPr>
        </p:nvSpPr>
        <p:spPr>
          <a:xfrm>
            <a:off x="8633047" y="1234214"/>
            <a:ext cx="2833451" cy="2022974"/>
          </a:xfrm>
          <a:prstGeom prst="rect">
            <a:avLst/>
          </a:prstGeom>
        </p:spPr>
        <p:txBody>
          <a:bodyPr anchor="ctr"/>
          <a:lstStyle>
            <a:lvl1pPr>
              <a:buFont typeface="Arial" panose="020B0604020202020204" pitchFamily="34" charset="0"/>
              <a:buNone/>
              <a:defRPr sz="1200" b="0">
                <a:solidFill>
                  <a:schemeClr val="tx2"/>
                </a:solidFill>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a:t>&lt;&lt; Add website here &gt;&gt;</a:t>
            </a:r>
          </a:p>
          <a:p>
            <a:pPr lvl="0"/>
            <a:r>
              <a:rPr lang="en-US"/>
              <a:t>&lt;&lt; Add email here &gt;&gt;</a:t>
            </a:r>
          </a:p>
          <a:p>
            <a:pPr lvl="0"/>
            <a:r>
              <a:rPr lang="en-US"/>
              <a:t>&lt;&lt; Add </a:t>
            </a:r>
            <a:r>
              <a:rPr lang="en-US" err="1"/>
              <a:t>linkedin</a:t>
            </a:r>
            <a:r>
              <a:rPr lang="en-US"/>
              <a:t> here &gt;&gt;</a:t>
            </a:r>
          </a:p>
          <a:p>
            <a:pPr lvl="0"/>
            <a:r>
              <a:rPr lang="en-US"/>
              <a:t>&lt;&lt; Add phone here &gt;&gt;</a:t>
            </a:r>
          </a:p>
          <a:p>
            <a:pPr lvl="0"/>
            <a:r>
              <a:rPr lang="en-US"/>
              <a:t>&lt;&lt; Add full address here &gt;&gt;</a:t>
            </a:r>
          </a:p>
        </p:txBody>
      </p:sp>
    </p:spTree>
    <p:extLst>
      <p:ext uri="{BB962C8B-B14F-4D97-AF65-F5344CB8AC3E}">
        <p14:creationId xmlns:p14="http://schemas.microsoft.com/office/powerpoint/2010/main" val="4189057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End slide ">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7880FD3-632E-E710-B6D9-196461C4AB37}"/>
              </a:ext>
            </a:extLst>
          </p:cNvPr>
          <p:cNvSpPr>
            <a:spLocks/>
          </p:cNvSpPr>
          <p:nvPr userDrawn="1"/>
        </p:nvSpPr>
        <p:spPr>
          <a:xfrm>
            <a:off x="7954105" y="0"/>
            <a:ext cx="423789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D5F2598C-D3AF-4B60-A820-88C7C3389D6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4023" y="465897"/>
            <a:ext cx="2200777" cy="555536"/>
          </a:xfrm>
          <a:prstGeom prst="rect">
            <a:avLst/>
          </a:prstGeom>
        </p:spPr>
      </p:pic>
      <p:sp>
        <p:nvSpPr>
          <p:cNvPr id="2" name="Date Placeholder 1">
            <a:extLst>
              <a:ext uri="{FF2B5EF4-FFF2-40B4-BE49-F238E27FC236}">
                <a16:creationId xmlns:a16="http://schemas.microsoft.com/office/drawing/2014/main" id="{54413912-E5EE-7E71-974E-6FAB7C3A8390}"/>
              </a:ext>
            </a:extLst>
          </p:cNvPr>
          <p:cNvSpPr>
            <a:spLocks noGrp="1"/>
          </p:cNvSpPr>
          <p:nvPr>
            <p:ph type="dt" sz="half" idx="10"/>
          </p:nvPr>
        </p:nvSpPr>
        <p:spPr/>
        <p:txBody>
          <a:bodyPr/>
          <a:lstStyle/>
          <a:p>
            <a:fld id="{369FB632-F925-C948-AAE6-37A6106BCA83}" type="datetime5">
              <a:rPr lang="en-US" smtClean="0"/>
              <a:t>25-Aug-26</a:t>
            </a:fld>
            <a:endParaRPr lang="en-US" sz="800"/>
          </a:p>
        </p:txBody>
      </p:sp>
      <p:sp>
        <p:nvSpPr>
          <p:cNvPr id="3" name="Footer Placeholder 2">
            <a:extLst>
              <a:ext uri="{FF2B5EF4-FFF2-40B4-BE49-F238E27FC236}">
                <a16:creationId xmlns:a16="http://schemas.microsoft.com/office/drawing/2014/main" id="{39D5DD7E-4036-AC80-21E9-7F0126F3FFA0}"/>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4" name="Slide Number Placeholder 3">
            <a:extLst>
              <a:ext uri="{FF2B5EF4-FFF2-40B4-BE49-F238E27FC236}">
                <a16:creationId xmlns:a16="http://schemas.microsoft.com/office/drawing/2014/main" id="{0BFCFBB2-802F-9FE7-16C0-30CBCE5A52D0}"/>
              </a:ext>
            </a:extLst>
          </p:cNvPr>
          <p:cNvSpPr>
            <a:spLocks noGrp="1"/>
          </p:cNvSpPr>
          <p:nvPr>
            <p:ph type="sldNum" sz="quarter" idx="12"/>
          </p:nvPr>
        </p:nvSpPr>
        <p:spPr/>
        <p:txBody>
          <a:bodyPr/>
          <a:lstStyle>
            <a:lvl1pPr>
              <a:defRPr>
                <a:solidFill>
                  <a:schemeClr val="tx2"/>
                </a:solidFill>
              </a:defRPr>
            </a:lvl1pPr>
          </a:lstStyle>
          <a:p>
            <a:fld id="{D1EDAA29-6D70-C948-8C6E-F3019BB220D5}" type="slidenum">
              <a:rPr lang="en-US" smtClean="0"/>
              <a:pPr/>
              <a:t>‹Nr.›</a:t>
            </a:fld>
            <a:endParaRPr lang="en-US"/>
          </a:p>
        </p:txBody>
      </p:sp>
      <p:sp>
        <p:nvSpPr>
          <p:cNvPr id="6" name="Picture Placeholder 5">
            <a:extLst>
              <a:ext uri="{FF2B5EF4-FFF2-40B4-BE49-F238E27FC236}">
                <a16:creationId xmlns:a16="http://schemas.microsoft.com/office/drawing/2014/main" id="{8EE9108F-C0D8-E426-4513-8E7FB54E39FE}"/>
              </a:ext>
            </a:extLst>
          </p:cNvPr>
          <p:cNvSpPr>
            <a:spLocks noGrp="1"/>
          </p:cNvSpPr>
          <p:nvPr>
            <p:ph type="pic" sz="quarter" idx="13" hasCustomPrompt="1"/>
          </p:nvPr>
        </p:nvSpPr>
        <p:spPr>
          <a:xfrm>
            <a:off x="5600384" y="2066925"/>
            <a:ext cx="2724150" cy="2724150"/>
          </a:xfrm>
          <a:prstGeom prst="rect">
            <a:avLst/>
          </a:prstGeom>
          <a:solidFill>
            <a:schemeClr val="bg2"/>
          </a:solidFill>
          <a:ln>
            <a:solidFill>
              <a:schemeClr val="bg1"/>
            </a:solidFill>
          </a:ln>
        </p:spPr>
        <p:style>
          <a:lnRef idx="2">
            <a:schemeClr val="accent2"/>
          </a:lnRef>
          <a:fillRef idx="1">
            <a:schemeClr val="lt1"/>
          </a:fillRef>
          <a:effectRef idx="0">
            <a:schemeClr val="accent2"/>
          </a:effectRef>
          <a:fontRef idx="minor">
            <a:schemeClr val="dk1"/>
          </a:fontRef>
        </p:style>
        <p:txBody>
          <a:bodyPr anchor="ctr"/>
          <a:lstStyle>
            <a:lvl1pPr algn="ctr">
              <a:buNone/>
              <a:defRPr sz="1200"/>
            </a:lvl1pPr>
          </a:lstStyle>
          <a:p>
            <a:r>
              <a:rPr lang="en-US"/>
              <a:t>Add picture of QR Code here</a:t>
            </a:r>
          </a:p>
          <a:p>
            <a:endParaRPr lang="en-US"/>
          </a:p>
          <a:p>
            <a:endParaRPr lang="en-US"/>
          </a:p>
        </p:txBody>
      </p:sp>
      <p:sp>
        <p:nvSpPr>
          <p:cNvPr id="7" name="Title 6">
            <a:extLst>
              <a:ext uri="{FF2B5EF4-FFF2-40B4-BE49-F238E27FC236}">
                <a16:creationId xmlns:a16="http://schemas.microsoft.com/office/drawing/2014/main" id="{5B9177FE-8F3F-C3DD-50BD-595657D01A11}"/>
              </a:ext>
            </a:extLst>
          </p:cNvPr>
          <p:cNvSpPr>
            <a:spLocks noGrp="1"/>
          </p:cNvSpPr>
          <p:nvPr>
            <p:ph type="title" hasCustomPrompt="1"/>
          </p:nvPr>
        </p:nvSpPr>
        <p:spPr>
          <a:xfrm>
            <a:off x="409775" y="2066925"/>
            <a:ext cx="5051047" cy="2724150"/>
          </a:xfrm>
          <a:prstGeom prst="rect">
            <a:avLst/>
          </a:prstGeom>
        </p:spPr>
        <p:txBody>
          <a:bodyPr anchor="ctr"/>
          <a:lstStyle>
            <a:lvl1pPr>
              <a:defRPr sz="8000" b="0" i="0">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en-US"/>
              <a:t>Thank you</a:t>
            </a:r>
            <a:br>
              <a:rPr lang="en-US"/>
            </a:br>
            <a:r>
              <a:rPr lang="en-US"/>
              <a:t>Let’s get in touch!</a:t>
            </a:r>
          </a:p>
        </p:txBody>
      </p:sp>
      <p:sp>
        <p:nvSpPr>
          <p:cNvPr id="8" name="Text Placeholder 22">
            <a:extLst>
              <a:ext uri="{FF2B5EF4-FFF2-40B4-BE49-F238E27FC236}">
                <a16:creationId xmlns:a16="http://schemas.microsoft.com/office/drawing/2014/main" id="{01A25F85-E773-11C6-8A42-482986BC2AA0}"/>
              </a:ext>
            </a:extLst>
          </p:cNvPr>
          <p:cNvSpPr>
            <a:spLocks noGrp="1"/>
          </p:cNvSpPr>
          <p:nvPr>
            <p:ph type="body" sz="quarter" idx="16" hasCustomPrompt="1"/>
          </p:nvPr>
        </p:nvSpPr>
        <p:spPr>
          <a:xfrm>
            <a:off x="8464096" y="2066925"/>
            <a:ext cx="990974" cy="2724150"/>
          </a:xfrm>
          <a:prstGeom prst="rect">
            <a:avLst/>
          </a:prstGeom>
        </p:spPr>
        <p:txBody>
          <a:bodyPr anchor="ctr"/>
          <a:lstStyle>
            <a:lvl1pPr algn="l">
              <a:buFont typeface="Arial" panose="020B0604020202020204" pitchFamily="34" charset="0"/>
              <a:buNone/>
              <a:defRPr sz="1200" b="1">
                <a:solidFill>
                  <a:schemeClr val="accent1"/>
                </a:solidFill>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a:t>Website:</a:t>
            </a:r>
          </a:p>
          <a:p>
            <a:pPr lvl="0"/>
            <a:r>
              <a:rPr lang="en-US"/>
              <a:t>Email : </a:t>
            </a:r>
          </a:p>
          <a:p>
            <a:pPr lvl="0"/>
            <a:r>
              <a:rPr lang="en-US" err="1"/>
              <a:t>Linkedin</a:t>
            </a:r>
            <a:r>
              <a:rPr lang="en-US"/>
              <a:t>:</a:t>
            </a:r>
          </a:p>
          <a:p>
            <a:pPr lvl="0"/>
            <a:r>
              <a:rPr lang="en-US"/>
              <a:t>Phone: </a:t>
            </a:r>
          </a:p>
          <a:p>
            <a:pPr lvl="0"/>
            <a:r>
              <a:rPr lang="en-US"/>
              <a:t>Address: </a:t>
            </a:r>
          </a:p>
        </p:txBody>
      </p:sp>
      <p:sp>
        <p:nvSpPr>
          <p:cNvPr id="9" name="Text Placeholder 22">
            <a:extLst>
              <a:ext uri="{FF2B5EF4-FFF2-40B4-BE49-F238E27FC236}">
                <a16:creationId xmlns:a16="http://schemas.microsoft.com/office/drawing/2014/main" id="{79FFFE04-533F-CF03-2A41-6B7F185EEBDC}"/>
              </a:ext>
            </a:extLst>
          </p:cNvPr>
          <p:cNvSpPr>
            <a:spLocks noGrp="1"/>
          </p:cNvSpPr>
          <p:nvPr>
            <p:ph type="body" sz="quarter" idx="17" hasCustomPrompt="1"/>
          </p:nvPr>
        </p:nvSpPr>
        <p:spPr>
          <a:xfrm>
            <a:off x="9455070" y="2066925"/>
            <a:ext cx="2279730" cy="2724150"/>
          </a:xfrm>
          <a:prstGeom prst="rect">
            <a:avLst/>
          </a:prstGeom>
        </p:spPr>
        <p:txBody>
          <a:bodyPr anchor="ctr"/>
          <a:lstStyle>
            <a:lvl1pPr>
              <a:buFont typeface="Arial" panose="020B0604020202020204" pitchFamily="34" charset="0"/>
              <a:buNone/>
              <a:defRPr sz="1200" b="0">
                <a:solidFill>
                  <a:schemeClr val="tx2"/>
                </a:solidFill>
                <a:latin typeface="+mn-lt"/>
              </a:defRPr>
            </a:lvl1pPr>
            <a:lvl2pPr>
              <a:defRPr sz="1800" b="1">
                <a:latin typeface="+mj-lt"/>
              </a:defRPr>
            </a:lvl2pPr>
            <a:lvl3pPr>
              <a:defRPr sz="1800" b="1">
                <a:latin typeface="+mj-lt"/>
              </a:defRPr>
            </a:lvl3pPr>
            <a:lvl4pPr>
              <a:defRPr sz="1800" b="1">
                <a:latin typeface="+mj-lt"/>
              </a:defRPr>
            </a:lvl4pPr>
            <a:lvl5pPr>
              <a:defRPr sz="1800" b="1">
                <a:latin typeface="+mj-lt"/>
              </a:defRPr>
            </a:lvl5pPr>
          </a:lstStyle>
          <a:p>
            <a:pPr lvl="0"/>
            <a:r>
              <a:rPr lang="en-US" dirty="0"/>
              <a:t>&lt;&lt; Add website here &gt;&gt;</a:t>
            </a:r>
          </a:p>
          <a:p>
            <a:pPr lvl="0"/>
            <a:r>
              <a:rPr lang="en-US" dirty="0"/>
              <a:t>&lt;&lt; Add email here &gt;&gt;</a:t>
            </a:r>
          </a:p>
          <a:p>
            <a:pPr lvl="0"/>
            <a:r>
              <a:rPr lang="en-US" dirty="0"/>
              <a:t>&lt;&lt; Add </a:t>
            </a:r>
            <a:r>
              <a:rPr lang="en-US" dirty="0" err="1"/>
              <a:t>linkedin</a:t>
            </a:r>
            <a:r>
              <a:rPr lang="en-US" dirty="0"/>
              <a:t> here &gt;&gt;</a:t>
            </a:r>
          </a:p>
          <a:p>
            <a:pPr lvl="0"/>
            <a:r>
              <a:rPr lang="en-US" dirty="0"/>
              <a:t>&lt;&lt; Add phone here &gt;&gt;</a:t>
            </a:r>
          </a:p>
          <a:p>
            <a:pPr lvl="0"/>
            <a:r>
              <a:rPr lang="en-US" dirty="0"/>
              <a:t>&lt;&lt; Add full address here &gt;&gt;</a:t>
            </a:r>
          </a:p>
        </p:txBody>
      </p:sp>
    </p:spTree>
    <p:extLst>
      <p:ext uri="{BB962C8B-B14F-4D97-AF65-F5344CB8AC3E}">
        <p14:creationId xmlns:p14="http://schemas.microsoft.com/office/powerpoint/2010/main" val="31716316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67B5E09-952E-12F4-3734-5675211CAB4E}"/>
              </a:ext>
            </a:extLst>
          </p:cNvPr>
          <p:cNvSpPr>
            <a:spLocks noGrp="1"/>
          </p:cNvSpPr>
          <p:nvPr>
            <p:ph type="title" hasCustomPrompt="1"/>
          </p:nvPr>
        </p:nvSpPr>
        <p:spPr>
          <a:xfrm>
            <a:off x="457200" y="1437660"/>
            <a:ext cx="5003622" cy="2724150"/>
          </a:xfrm>
          <a:prstGeom prst="rect">
            <a:avLst/>
          </a:prstGeom>
        </p:spPr>
        <p:txBody>
          <a:bodyPr anchor="ctr"/>
          <a:lstStyle>
            <a:lvl1pPr>
              <a:defRPr sz="8000" b="0" i="0">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en-US" dirty="0"/>
              <a:t>Let’s get going…</a:t>
            </a:r>
            <a:br>
              <a:rPr lang="en-US" dirty="0"/>
            </a:br>
            <a:r>
              <a:rPr lang="en-US" dirty="0"/>
              <a:t>Together</a:t>
            </a:r>
          </a:p>
        </p:txBody>
      </p:sp>
      <p:grpSp>
        <p:nvGrpSpPr>
          <p:cNvPr id="8" name="Group 7">
            <a:extLst>
              <a:ext uri="{FF2B5EF4-FFF2-40B4-BE49-F238E27FC236}">
                <a16:creationId xmlns:a16="http://schemas.microsoft.com/office/drawing/2014/main" id="{4F21BD04-B519-8FC2-9E89-0C3F3E7F1A6E}"/>
              </a:ext>
            </a:extLst>
          </p:cNvPr>
          <p:cNvGrpSpPr/>
          <p:nvPr userDrawn="1"/>
        </p:nvGrpSpPr>
        <p:grpSpPr>
          <a:xfrm>
            <a:off x="5364873" y="-299548"/>
            <a:ext cx="7014341" cy="7457096"/>
            <a:chOff x="6180083" y="441433"/>
            <a:chExt cx="6376673" cy="6779173"/>
          </a:xfrm>
        </p:grpSpPr>
        <p:pic>
          <p:nvPicPr>
            <p:cNvPr id="9" name="Grafik 64">
              <a:extLst>
                <a:ext uri="{FF2B5EF4-FFF2-40B4-BE49-F238E27FC236}">
                  <a16:creationId xmlns:a16="http://schemas.microsoft.com/office/drawing/2014/main" id="{4CF609B6-01D8-A59C-EE73-4588EB606C53}"/>
                </a:ext>
              </a:extLst>
            </p:cNvPr>
            <p:cNvPicPr>
              <a:picLocks noChangeAspect="1"/>
            </p:cNvPicPr>
            <p:nvPr/>
          </p:nvPicPr>
          <p:blipFill>
            <a:blip r:embed="rId2">
              <a:alphaModFix amt="69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gray">
            <a:xfrm>
              <a:off x="6180083" y="441433"/>
              <a:ext cx="6376673" cy="6779173"/>
            </a:xfrm>
            <a:prstGeom prst="rect">
              <a:avLst/>
            </a:prstGeom>
          </p:spPr>
        </p:pic>
        <p:grpSp>
          <p:nvGrpSpPr>
            <p:cNvPr id="10" name="Gruppieren 29">
              <a:extLst>
                <a:ext uri="{FF2B5EF4-FFF2-40B4-BE49-F238E27FC236}">
                  <a16:creationId xmlns:a16="http://schemas.microsoft.com/office/drawing/2014/main" id="{58B7F503-BBB1-A194-A3FD-79070DE4DAB1}"/>
                </a:ext>
              </a:extLst>
            </p:cNvPr>
            <p:cNvGrpSpPr>
              <a:grpSpLocks noChangeAspect="1"/>
            </p:cNvGrpSpPr>
            <p:nvPr/>
          </p:nvGrpSpPr>
          <p:grpSpPr>
            <a:xfrm>
              <a:off x="6552243" y="951186"/>
              <a:ext cx="5723836" cy="5693246"/>
              <a:chOff x="2922092" y="-23029"/>
              <a:chExt cx="6628030" cy="6592620"/>
            </a:xfrm>
          </p:grpSpPr>
          <p:pic>
            <p:nvPicPr>
              <p:cNvPr id="11" name="Grafik 65">
                <a:extLst>
                  <a:ext uri="{FF2B5EF4-FFF2-40B4-BE49-F238E27FC236}">
                    <a16:creationId xmlns:a16="http://schemas.microsoft.com/office/drawing/2014/main" id="{0899D312-0F81-B4E5-299E-B4F00E16953B}"/>
                  </a:ext>
                </a:extLst>
              </p:cNvPr>
              <p:cNvPicPr>
                <a:picLocks noChangeAspect="1"/>
              </p:cNvPicPr>
              <p:nvPr/>
            </p:nvPicPr>
            <p:blipFill>
              <a:blip r:embed="rId4" cstate="screen">
                <a:alphaModFix amt="69000"/>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960760" y="2082437"/>
                <a:ext cx="97141" cy="85528"/>
              </a:xfrm>
              <a:prstGeom prst="rect">
                <a:avLst/>
              </a:prstGeom>
            </p:spPr>
          </p:pic>
          <p:pic>
            <p:nvPicPr>
              <p:cNvPr id="12" name="Grafik 68">
                <a:extLst>
                  <a:ext uri="{FF2B5EF4-FFF2-40B4-BE49-F238E27FC236}">
                    <a16:creationId xmlns:a16="http://schemas.microsoft.com/office/drawing/2014/main" id="{1BBDAC9C-D787-7D50-0849-73D38FF0EAC0}"/>
                  </a:ext>
                </a:extLst>
              </p:cNvPr>
              <p:cNvPicPr>
                <a:picLocks noChangeAspect="1"/>
              </p:cNvPicPr>
              <p:nvPr/>
            </p:nvPicPr>
            <p:blipFill>
              <a:blip r:embed="rId6" cstate="screen">
                <a:alphaModFix amt="69000"/>
                <a:extLst>
                  <a:ext uri="{28A0092B-C50C-407E-A947-70E740481C1C}">
                    <a14:useLocalDpi xmlns:a14="http://schemas.microsoft.com/office/drawing/2010/main"/>
                  </a:ext>
                </a:extLst>
              </a:blip>
              <a:stretch>
                <a:fillRect/>
              </a:stretch>
            </p:blipFill>
            <p:spPr>
              <a:xfrm>
                <a:off x="4483253" y="701222"/>
                <a:ext cx="960108" cy="141470"/>
              </a:xfrm>
              <a:prstGeom prst="rect">
                <a:avLst/>
              </a:prstGeom>
            </p:spPr>
          </p:pic>
          <p:pic>
            <p:nvPicPr>
              <p:cNvPr id="13" name="Grafik 69">
                <a:extLst>
                  <a:ext uri="{FF2B5EF4-FFF2-40B4-BE49-F238E27FC236}">
                    <a16:creationId xmlns:a16="http://schemas.microsoft.com/office/drawing/2014/main" id="{4C41E498-FADE-F890-0A85-F3DB0CA4980B}"/>
                  </a:ext>
                </a:extLst>
              </p:cNvPr>
              <p:cNvPicPr>
                <a:picLocks noChangeAspect="1"/>
              </p:cNvPicPr>
              <p:nvPr/>
            </p:nvPicPr>
            <p:blipFill rotWithShape="1">
              <a:blip r:embed="rId7" cstate="screen">
                <a:alphaModFix amt="69000"/>
                <a:extLst>
                  <a:ext uri="{28A0092B-C50C-407E-A947-70E740481C1C}">
                    <a14:useLocalDpi xmlns:a14="http://schemas.microsoft.com/office/drawing/2010/main"/>
                  </a:ext>
                  <a:ext uri="{96DAC541-7B7A-43D3-8B79-37D633B846F1}">
                    <asvg:svgBlip xmlns:asvg="http://schemas.microsoft.com/office/drawing/2016/SVG/main" r:embed="rId8"/>
                  </a:ext>
                </a:extLst>
              </a:blip>
              <a:srcRect r="58052"/>
              <a:stretch/>
            </p:blipFill>
            <p:spPr>
              <a:xfrm>
                <a:off x="4927189" y="2914508"/>
                <a:ext cx="636296" cy="493378"/>
              </a:xfrm>
              <a:prstGeom prst="rect">
                <a:avLst/>
              </a:prstGeom>
            </p:spPr>
          </p:pic>
          <p:pic>
            <p:nvPicPr>
              <p:cNvPr id="14" name="Grafik 71">
                <a:extLst>
                  <a:ext uri="{FF2B5EF4-FFF2-40B4-BE49-F238E27FC236}">
                    <a16:creationId xmlns:a16="http://schemas.microsoft.com/office/drawing/2014/main" id="{10DB3138-9642-7217-D639-387D3F86D4C5}"/>
                  </a:ext>
                </a:extLst>
              </p:cNvPr>
              <p:cNvPicPr>
                <a:picLocks noChangeAspect="1"/>
              </p:cNvPicPr>
              <p:nvPr/>
            </p:nvPicPr>
            <p:blipFill>
              <a:blip r:embed="rId9" cstate="screen">
                <a:alphaModFix amt="69000"/>
                <a:extLst>
                  <a:ext uri="{28A0092B-C50C-407E-A947-70E740481C1C}">
                    <a14:useLocalDpi xmlns:a14="http://schemas.microsoft.com/office/drawing/2010/main"/>
                  </a:ext>
                </a:extLst>
              </a:blip>
              <a:stretch>
                <a:fillRect/>
              </a:stretch>
            </p:blipFill>
            <p:spPr>
              <a:xfrm>
                <a:off x="6186204" y="1855555"/>
                <a:ext cx="513149" cy="222467"/>
              </a:xfrm>
              <a:prstGeom prst="rect">
                <a:avLst/>
              </a:prstGeom>
            </p:spPr>
          </p:pic>
          <p:pic>
            <p:nvPicPr>
              <p:cNvPr id="15" name="Grafik 73">
                <a:extLst>
                  <a:ext uri="{FF2B5EF4-FFF2-40B4-BE49-F238E27FC236}">
                    <a16:creationId xmlns:a16="http://schemas.microsoft.com/office/drawing/2014/main" id="{C479A1A1-09EF-031B-3043-6A1FD5E641F3}"/>
                  </a:ext>
                </a:extLst>
              </p:cNvPr>
              <p:cNvPicPr>
                <a:picLocks noChangeAspect="1"/>
              </p:cNvPicPr>
              <p:nvPr/>
            </p:nvPicPr>
            <p:blipFill rotWithShape="1">
              <a:blip r:embed="rId10" cstate="screen">
                <a:alphaModFix amt="69000"/>
                <a:extLst>
                  <a:ext uri="{28A0092B-C50C-407E-A947-70E740481C1C}">
                    <a14:useLocalDpi xmlns:a14="http://schemas.microsoft.com/office/drawing/2010/main"/>
                  </a:ext>
                </a:extLst>
              </a:blip>
              <a:srcRect t="14279" b="25417"/>
              <a:stretch/>
            </p:blipFill>
            <p:spPr>
              <a:xfrm>
                <a:off x="4312314" y="1049726"/>
                <a:ext cx="1344774" cy="353101"/>
              </a:xfrm>
              <a:prstGeom prst="rect">
                <a:avLst/>
              </a:prstGeom>
            </p:spPr>
          </p:pic>
          <p:pic>
            <p:nvPicPr>
              <p:cNvPr id="16" name="Grafik 74">
                <a:extLst>
                  <a:ext uri="{FF2B5EF4-FFF2-40B4-BE49-F238E27FC236}">
                    <a16:creationId xmlns:a16="http://schemas.microsoft.com/office/drawing/2014/main" id="{C2FC62D5-B7C2-C335-90E5-6C2591542880}"/>
                  </a:ext>
                </a:extLst>
              </p:cNvPr>
              <p:cNvPicPr>
                <a:picLocks noChangeAspect="1"/>
              </p:cNvPicPr>
              <p:nvPr/>
            </p:nvPicPr>
            <p:blipFill>
              <a:blip r:embed="rId11" cstate="screen">
                <a:alphaModFix amt="69000"/>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487433" y="4570005"/>
                <a:ext cx="601691" cy="287158"/>
              </a:xfrm>
              <a:prstGeom prst="rect">
                <a:avLst/>
              </a:prstGeom>
            </p:spPr>
          </p:pic>
          <p:pic>
            <p:nvPicPr>
              <p:cNvPr id="17" name="Grafik 75">
                <a:extLst>
                  <a:ext uri="{FF2B5EF4-FFF2-40B4-BE49-F238E27FC236}">
                    <a16:creationId xmlns:a16="http://schemas.microsoft.com/office/drawing/2014/main" id="{DB3568DA-CAC8-DCD7-AB49-DDB7BC254364}"/>
                  </a:ext>
                </a:extLst>
              </p:cNvPr>
              <p:cNvPicPr>
                <a:picLocks noChangeAspect="1"/>
              </p:cNvPicPr>
              <p:nvPr/>
            </p:nvPicPr>
            <p:blipFill>
              <a:blip r:embed="rId13" cstate="screen">
                <a:alphaModFix amt="69000"/>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949007" y="4433450"/>
                <a:ext cx="448977" cy="361311"/>
              </a:xfrm>
              <a:prstGeom prst="rect">
                <a:avLst/>
              </a:prstGeom>
            </p:spPr>
          </p:pic>
          <p:pic>
            <p:nvPicPr>
              <p:cNvPr id="18" name="Grafik 76">
                <a:extLst>
                  <a:ext uri="{FF2B5EF4-FFF2-40B4-BE49-F238E27FC236}">
                    <a16:creationId xmlns:a16="http://schemas.microsoft.com/office/drawing/2014/main" id="{408E10DC-71CE-D861-F66B-8D033C8A1E53}"/>
                  </a:ext>
                </a:extLst>
              </p:cNvPr>
              <p:cNvPicPr>
                <a:picLocks noChangeAspect="1"/>
              </p:cNvPicPr>
              <p:nvPr/>
            </p:nvPicPr>
            <p:blipFill>
              <a:blip r:embed="rId15" cstate="screen">
                <a:alphaModFix amt="69000"/>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4438349" y="852801"/>
                <a:ext cx="1047676" cy="276462"/>
              </a:xfrm>
              <a:prstGeom prst="rect">
                <a:avLst/>
              </a:prstGeom>
            </p:spPr>
          </p:pic>
          <p:pic>
            <p:nvPicPr>
              <p:cNvPr id="19" name="Grafik 77">
                <a:extLst>
                  <a:ext uri="{FF2B5EF4-FFF2-40B4-BE49-F238E27FC236}">
                    <a16:creationId xmlns:a16="http://schemas.microsoft.com/office/drawing/2014/main" id="{6ABB6BFF-DC46-6BA0-9E30-2AB3C3C86CEB}"/>
                  </a:ext>
                </a:extLst>
              </p:cNvPr>
              <p:cNvPicPr>
                <a:picLocks noChangeAspect="1"/>
              </p:cNvPicPr>
              <p:nvPr/>
            </p:nvPicPr>
            <p:blipFill>
              <a:blip r:embed="rId17" cstate="screen">
                <a:alphaModFix amt="69000"/>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6479963" y="1599265"/>
                <a:ext cx="761686" cy="195808"/>
              </a:xfrm>
              <a:prstGeom prst="rect">
                <a:avLst/>
              </a:prstGeom>
            </p:spPr>
          </p:pic>
          <p:pic>
            <p:nvPicPr>
              <p:cNvPr id="20" name="Grafik 79">
                <a:extLst>
                  <a:ext uri="{FF2B5EF4-FFF2-40B4-BE49-F238E27FC236}">
                    <a16:creationId xmlns:a16="http://schemas.microsoft.com/office/drawing/2014/main" id="{FF8748D6-8B3E-DF75-C470-D4D6340256EF}"/>
                  </a:ext>
                </a:extLst>
              </p:cNvPr>
              <p:cNvPicPr>
                <a:picLocks noChangeAspect="1"/>
              </p:cNvPicPr>
              <p:nvPr/>
            </p:nvPicPr>
            <p:blipFill>
              <a:blip r:embed="rId19" cstate="screen">
                <a:alphaModFix amt="69000"/>
                <a:extLst>
                  <a:ext uri="{28A0092B-C50C-407E-A947-70E740481C1C}">
                    <a14:useLocalDpi xmlns:a14="http://schemas.microsoft.com/office/drawing/2010/main"/>
                  </a:ext>
                </a:extLst>
              </a:blip>
              <a:stretch>
                <a:fillRect/>
              </a:stretch>
            </p:blipFill>
            <p:spPr>
              <a:xfrm>
                <a:off x="8265202" y="1620010"/>
                <a:ext cx="818948" cy="163990"/>
              </a:xfrm>
              <a:prstGeom prst="rect">
                <a:avLst/>
              </a:prstGeom>
            </p:spPr>
          </p:pic>
          <p:pic>
            <p:nvPicPr>
              <p:cNvPr id="21" name="Grafik 80">
                <a:extLst>
                  <a:ext uri="{FF2B5EF4-FFF2-40B4-BE49-F238E27FC236}">
                    <a16:creationId xmlns:a16="http://schemas.microsoft.com/office/drawing/2014/main" id="{557DBD55-5E99-DC8B-7B95-01450C1B93EA}"/>
                  </a:ext>
                </a:extLst>
              </p:cNvPr>
              <p:cNvPicPr>
                <a:picLocks noChangeAspect="1"/>
              </p:cNvPicPr>
              <p:nvPr/>
            </p:nvPicPr>
            <p:blipFill>
              <a:blip r:embed="rId20" cstate="screen">
                <a:alphaModFix amt="69000"/>
                <a:extLst>
                  <a:ext uri="{28A0092B-C50C-407E-A947-70E740481C1C}">
                    <a14:useLocalDpi xmlns:a14="http://schemas.microsoft.com/office/drawing/2010/main"/>
                  </a:ext>
                </a:extLst>
              </a:blip>
              <a:stretch>
                <a:fillRect/>
              </a:stretch>
            </p:blipFill>
            <p:spPr>
              <a:xfrm>
                <a:off x="8474322" y="2210395"/>
                <a:ext cx="764074" cy="310975"/>
              </a:xfrm>
              <a:prstGeom prst="rect">
                <a:avLst/>
              </a:prstGeom>
            </p:spPr>
          </p:pic>
          <p:pic>
            <p:nvPicPr>
              <p:cNvPr id="22" name="Grafik 82">
                <a:extLst>
                  <a:ext uri="{FF2B5EF4-FFF2-40B4-BE49-F238E27FC236}">
                    <a16:creationId xmlns:a16="http://schemas.microsoft.com/office/drawing/2014/main" id="{C7A9BBDF-CABF-CB79-EDA9-24FF78C98021}"/>
                  </a:ext>
                </a:extLst>
              </p:cNvPr>
              <p:cNvPicPr>
                <a:picLocks noChangeAspect="1"/>
              </p:cNvPicPr>
              <p:nvPr/>
            </p:nvPicPr>
            <p:blipFill rotWithShape="1">
              <a:blip r:embed="rId21" cstate="screen">
                <a:alphaModFix amt="69000"/>
                <a:extLst>
                  <a:ext uri="{28A0092B-C50C-407E-A947-70E740481C1C}">
                    <a14:useLocalDpi xmlns:a14="http://schemas.microsoft.com/office/drawing/2010/main"/>
                  </a:ext>
                </a:extLst>
              </a:blip>
              <a:srcRect b="26092"/>
              <a:stretch/>
            </p:blipFill>
            <p:spPr>
              <a:xfrm>
                <a:off x="5006477" y="4535182"/>
                <a:ext cx="952390" cy="239293"/>
              </a:xfrm>
              <a:prstGeom prst="rect">
                <a:avLst/>
              </a:prstGeom>
            </p:spPr>
          </p:pic>
          <p:pic>
            <p:nvPicPr>
              <p:cNvPr id="23" name="Grafik 84">
                <a:extLst>
                  <a:ext uri="{FF2B5EF4-FFF2-40B4-BE49-F238E27FC236}">
                    <a16:creationId xmlns:a16="http://schemas.microsoft.com/office/drawing/2014/main" id="{CC929621-09B4-67A4-B025-657297E6E8ED}"/>
                  </a:ext>
                </a:extLst>
              </p:cNvPr>
              <p:cNvPicPr>
                <a:picLocks noChangeAspect="1"/>
              </p:cNvPicPr>
              <p:nvPr/>
            </p:nvPicPr>
            <p:blipFill>
              <a:blip r:embed="rId22" cstate="screen">
                <a:alphaModFix amt="69000"/>
                <a:extLst>
                  <a:ext uri="{28A0092B-C50C-407E-A947-70E740481C1C}">
                    <a14:useLocalDpi xmlns:a14="http://schemas.microsoft.com/office/drawing/2010/main"/>
                  </a:ext>
                </a:extLst>
              </a:blip>
              <a:stretch>
                <a:fillRect/>
              </a:stretch>
            </p:blipFill>
            <p:spPr>
              <a:xfrm>
                <a:off x="6955865" y="5801114"/>
                <a:ext cx="793349" cy="185808"/>
              </a:xfrm>
              <a:prstGeom prst="rect">
                <a:avLst/>
              </a:prstGeom>
            </p:spPr>
          </p:pic>
          <p:pic>
            <p:nvPicPr>
              <p:cNvPr id="24" name="Grafik 85">
                <a:extLst>
                  <a:ext uri="{FF2B5EF4-FFF2-40B4-BE49-F238E27FC236}">
                    <a16:creationId xmlns:a16="http://schemas.microsoft.com/office/drawing/2014/main" id="{0D23D6DF-0975-C48E-311A-244B537B1491}"/>
                  </a:ext>
                </a:extLst>
              </p:cNvPr>
              <p:cNvPicPr>
                <a:picLocks noChangeAspect="1"/>
              </p:cNvPicPr>
              <p:nvPr/>
            </p:nvPicPr>
            <p:blipFill>
              <a:blip r:embed="rId23" cstate="screen">
                <a:alphaModFix amt="69000"/>
                <a:extLst>
                  <a:ext uri="{28A0092B-C50C-407E-A947-70E740481C1C}">
                    <a14:useLocalDpi xmlns:a14="http://schemas.microsoft.com/office/drawing/2010/main"/>
                  </a:ext>
                </a:extLst>
              </a:blip>
              <a:stretch>
                <a:fillRect/>
              </a:stretch>
            </p:blipFill>
            <p:spPr>
              <a:xfrm>
                <a:off x="4680367" y="1630405"/>
                <a:ext cx="566388" cy="335245"/>
              </a:xfrm>
              <a:prstGeom prst="rect">
                <a:avLst/>
              </a:prstGeom>
            </p:spPr>
          </p:pic>
          <p:pic>
            <p:nvPicPr>
              <p:cNvPr id="25" name="Grafik 86">
                <a:extLst>
                  <a:ext uri="{FF2B5EF4-FFF2-40B4-BE49-F238E27FC236}">
                    <a16:creationId xmlns:a16="http://schemas.microsoft.com/office/drawing/2014/main" id="{2EFBF2D8-0090-0128-5F21-5A13D8B2EBB1}"/>
                  </a:ext>
                </a:extLst>
              </p:cNvPr>
              <p:cNvPicPr>
                <a:picLocks noChangeAspect="1"/>
              </p:cNvPicPr>
              <p:nvPr/>
            </p:nvPicPr>
            <p:blipFill>
              <a:blip r:embed="rId24" cstate="screen">
                <a:alphaModFix amt="69000"/>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7309553" y="1630465"/>
                <a:ext cx="879321" cy="139465"/>
              </a:xfrm>
              <a:prstGeom prst="rect">
                <a:avLst/>
              </a:prstGeom>
            </p:spPr>
          </p:pic>
          <p:pic>
            <p:nvPicPr>
              <p:cNvPr id="26" name="Grafik 87">
                <a:extLst>
                  <a:ext uri="{FF2B5EF4-FFF2-40B4-BE49-F238E27FC236}">
                    <a16:creationId xmlns:a16="http://schemas.microsoft.com/office/drawing/2014/main" id="{F8B2BB0B-842B-76E3-8E86-53C08BB70E91}"/>
                  </a:ext>
                </a:extLst>
              </p:cNvPr>
              <p:cNvPicPr>
                <a:picLocks noChangeAspect="1"/>
              </p:cNvPicPr>
              <p:nvPr/>
            </p:nvPicPr>
            <p:blipFill>
              <a:blip r:embed="rId26" cstate="screen">
                <a:alphaModFix amt="69000"/>
                <a:extLst>
                  <a:ext uri="{28A0092B-C50C-407E-A947-70E740481C1C}">
                    <a14:useLocalDpi xmlns:a14="http://schemas.microsoft.com/office/drawing/2010/main"/>
                  </a:ext>
                </a:extLst>
              </a:blip>
              <a:stretch>
                <a:fillRect/>
              </a:stretch>
            </p:blipFill>
            <p:spPr>
              <a:xfrm>
                <a:off x="3759783" y="2175489"/>
                <a:ext cx="619115" cy="191805"/>
              </a:xfrm>
              <a:prstGeom prst="rect">
                <a:avLst/>
              </a:prstGeom>
            </p:spPr>
          </p:pic>
          <p:pic>
            <p:nvPicPr>
              <p:cNvPr id="27" name="Grafik 92">
                <a:extLst>
                  <a:ext uri="{FF2B5EF4-FFF2-40B4-BE49-F238E27FC236}">
                    <a16:creationId xmlns:a16="http://schemas.microsoft.com/office/drawing/2014/main" id="{EC871A0C-A200-0D1D-9247-FC1BF6D8DEB4}"/>
                  </a:ext>
                </a:extLst>
              </p:cNvPr>
              <p:cNvPicPr>
                <a:picLocks noChangeAspect="1"/>
              </p:cNvPicPr>
              <p:nvPr/>
            </p:nvPicPr>
            <p:blipFill>
              <a:blip r:embed="rId27" cstate="screen">
                <a:alphaModFix amt="69000"/>
                <a:extLst>
                  <a:ext uri="{28A0092B-C50C-407E-A947-70E740481C1C}">
                    <a14:useLocalDpi xmlns:a14="http://schemas.microsoft.com/office/drawing/2010/main"/>
                  </a:ext>
                </a:extLst>
              </a:blip>
              <a:stretch>
                <a:fillRect/>
              </a:stretch>
            </p:blipFill>
            <p:spPr>
              <a:xfrm>
                <a:off x="2946707" y="2728148"/>
                <a:ext cx="394947" cy="193526"/>
              </a:xfrm>
              <a:prstGeom prst="rect">
                <a:avLst/>
              </a:prstGeom>
            </p:spPr>
          </p:pic>
          <p:pic>
            <p:nvPicPr>
              <p:cNvPr id="28" name="Picture 10">
                <a:extLst>
                  <a:ext uri="{FF2B5EF4-FFF2-40B4-BE49-F238E27FC236}">
                    <a16:creationId xmlns:a16="http://schemas.microsoft.com/office/drawing/2014/main" id="{19664CCC-B271-894E-D42D-8372E7A9CFE0}"/>
                  </a:ext>
                </a:extLst>
              </p:cNvPr>
              <p:cNvPicPr>
                <a:picLocks noChangeAspect="1"/>
              </p:cNvPicPr>
              <p:nvPr/>
            </p:nvPicPr>
            <p:blipFill>
              <a:blip r:embed="rId28">
                <a:alphaModFix amt="69000"/>
                <a:extLst>
                  <a:ext uri="{28A0092B-C50C-407E-A947-70E740481C1C}">
                    <a14:useLocalDpi xmlns:a14="http://schemas.microsoft.com/office/drawing/2010/main" val="0"/>
                  </a:ext>
                </a:extLst>
              </a:blip>
              <a:srcRect/>
              <a:stretch/>
            </p:blipFill>
            <p:spPr bwMode="auto">
              <a:xfrm>
                <a:off x="2922092" y="3268604"/>
                <a:ext cx="984602" cy="204784"/>
              </a:xfrm>
              <a:prstGeom prst="rect">
                <a:avLst/>
              </a:prstGeom>
              <a:noFill/>
              <a:extLst>
                <a:ext uri="{909E8E84-426E-40DD-AFC4-6F175D3DCCD1}">
                  <a14:hiddenFill xmlns:a14="http://schemas.microsoft.com/office/drawing/2010/main">
                    <a:solidFill>
                      <a:srgbClr val="FFFFFF"/>
                    </a:solidFill>
                  </a14:hiddenFill>
                </a:ext>
              </a:extLst>
            </p:spPr>
          </p:pic>
          <p:pic>
            <p:nvPicPr>
              <p:cNvPr id="29" name="Grafik 98">
                <a:extLst>
                  <a:ext uri="{FF2B5EF4-FFF2-40B4-BE49-F238E27FC236}">
                    <a16:creationId xmlns:a16="http://schemas.microsoft.com/office/drawing/2014/main" id="{5A1463F1-2C2A-1103-928A-C8A81B2D8AA5}"/>
                  </a:ext>
                </a:extLst>
              </p:cNvPr>
              <p:cNvPicPr>
                <a:picLocks noChangeAspect="1"/>
              </p:cNvPicPr>
              <p:nvPr/>
            </p:nvPicPr>
            <p:blipFill>
              <a:blip r:embed="rId29" cstate="screen">
                <a:alphaModFix amt="69000"/>
                <a:extLst>
                  <a:ext uri="{28A0092B-C50C-407E-A947-70E740481C1C}">
                    <a14:useLocalDpi xmlns:a14="http://schemas.microsoft.com/office/drawing/2010/main"/>
                  </a:ext>
                </a:extLst>
              </a:blip>
              <a:stretch>
                <a:fillRect/>
              </a:stretch>
            </p:blipFill>
            <p:spPr>
              <a:xfrm>
                <a:off x="5579522" y="2107077"/>
                <a:ext cx="715451" cy="383836"/>
              </a:xfrm>
              <a:prstGeom prst="rect">
                <a:avLst/>
              </a:prstGeom>
            </p:spPr>
          </p:pic>
          <p:pic>
            <p:nvPicPr>
              <p:cNvPr id="30" name="Grafik 99">
                <a:extLst>
                  <a:ext uri="{FF2B5EF4-FFF2-40B4-BE49-F238E27FC236}">
                    <a16:creationId xmlns:a16="http://schemas.microsoft.com/office/drawing/2014/main" id="{45525CD4-A233-00E0-2D90-B11D602CDAFE}"/>
                  </a:ext>
                </a:extLst>
              </p:cNvPr>
              <p:cNvPicPr>
                <a:picLocks noChangeAspect="1"/>
              </p:cNvPicPr>
              <p:nvPr/>
            </p:nvPicPr>
            <p:blipFill>
              <a:blip r:embed="rId30" cstate="screen">
                <a:alphaModFix amt="69000"/>
                <a:extLst>
                  <a:ext uri="{28A0092B-C50C-407E-A947-70E740481C1C}">
                    <a14:useLocalDpi xmlns:a14="http://schemas.microsoft.com/office/drawing/2010/main"/>
                  </a:ext>
                </a:extLst>
              </a:blip>
              <a:stretch>
                <a:fillRect/>
              </a:stretch>
            </p:blipFill>
            <p:spPr>
              <a:xfrm>
                <a:off x="2977765" y="3061890"/>
                <a:ext cx="831628" cy="69509"/>
              </a:xfrm>
              <a:prstGeom prst="rect">
                <a:avLst/>
              </a:prstGeom>
            </p:spPr>
          </p:pic>
          <p:pic>
            <p:nvPicPr>
              <p:cNvPr id="31" name="Picture 2">
                <a:extLst>
                  <a:ext uri="{FF2B5EF4-FFF2-40B4-BE49-F238E27FC236}">
                    <a16:creationId xmlns:a16="http://schemas.microsoft.com/office/drawing/2014/main" id="{E74C932A-0613-4527-9FB4-D87C221FBB7E}"/>
                  </a:ext>
                </a:extLst>
              </p:cNvPr>
              <p:cNvPicPr>
                <a:picLocks noChangeAspect="1"/>
              </p:cNvPicPr>
              <p:nvPr/>
            </p:nvPicPr>
            <p:blipFill>
              <a:blip r:embed="rId31" cstate="screen">
                <a:alphaModFix amt="69000"/>
                <a:extLst>
                  <a:ext uri="{28A0092B-C50C-407E-A947-70E740481C1C}">
                    <a14:useLocalDpi xmlns:a14="http://schemas.microsoft.com/office/drawing/2010/main" val="0"/>
                  </a:ext>
                </a:extLst>
              </a:blip>
              <a:srcRect/>
              <a:stretch>
                <a:fillRect/>
              </a:stretch>
            </p:blipFill>
            <p:spPr bwMode="auto">
              <a:xfrm>
                <a:off x="7087719" y="1362484"/>
                <a:ext cx="694302" cy="173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a:extLst>
                  <a:ext uri="{FF2B5EF4-FFF2-40B4-BE49-F238E27FC236}">
                    <a16:creationId xmlns:a16="http://schemas.microsoft.com/office/drawing/2014/main" id="{F0F19264-8421-E378-F932-4B032B564F0E}"/>
                  </a:ext>
                </a:extLst>
              </p:cNvPr>
              <p:cNvPicPr>
                <a:picLocks noChangeAspect="1"/>
              </p:cNvPicPr>
              <p:nvPr/>
            </p:nvPicPr>
            <p:blipFill>
              <a:blip r:embed="rId32">
                <a:alphaModFix amt="69000"/>
                <a:extLst>
                  <a:ext uri="{28A0092B-C50C-407E-A947-70E740481C1C}">
                    <a14:useLocalDpi xmlns:a14="http://schemas.microsoft.com/office/drawing/2010/main" val="0"/>
                  </a:ext>
                </a:extLst>
              </a:blip>
              <a:srcRect/>
              <a:stretch/>
            </p:blipFill>
            <p:spPr bwMode="auto">
              <a:xfrm>
                <a:off x="2940608" y="3591007"/>
                <a:ext cx="357295" cy="16392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C487A3AF-510A-54AB-50DC-8702B91DBCA6}"/>
                  </a:ext>
                </a:extLst>
              </p:cNvPr>
              <p:cNvPicPr>
                <a:picLocks noChangeAspect="1"/>
              </p:cNvPicPr>
              <p:nvPr/>
            </p:nvPicPr>
            <p:blipFill>
              <a:blip r:embed="rId33"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a:stretch>
                <a:fillRect/>
              </a:stretch>
            </p:blipFill>
            <p:spPr bwMode="auto">
              <a:xfrm>
                <a:off x="3254920" y="2180154"/>
                <a:ext cx="390829" cy="167741"/>
              </a:xfrm>
              <a:prstGeom prst="rect">
                <a:avLst/>
              </a:prstGeom>
              <a:noFill/>
              <a:extLst>
                <a:ext uri="{909E8E84-426E-40DD-AFC4-6F175D3DCCD1}">
                  <a14:hiddenFill xmlns:a14="http://schemas.microsoft.com/office/drawing/2010/main">
                    <a:solidFill>
                      <a:srgbClr val="FFFFFF"/>
                    </a:solidFill>
                  </a14:hiddenFill>
                </a:ext>
              </a:extLst>
            </p:spPr>
          </p:pic>
          <p:pic>
            <p:nvPicPr>
              <p:cNvPr id="34" name="Grafik 6">
                <a:extLst>
                  <a:ext uri="{FF2B5EF4-FFF2-40B4-BE49-F238E27FC236}">
                    <a16:creationId xmlns:a16="http://schemas.microsoft.com/office/drawing/2014/main" id="{B29CC06E-F0FA-37F0-C79F-8997D2F01091}"/>
                  </a:ext>
                </a:extLst>
              </p:cNvPr>
              <p:cNvPicPr>
                <a:picLocks noChangeAspect="1"/>
              </p:cNvPicPr>
              <p:nvPr/>
            </p:nvPicPr>
            <p:blipFill>
              <a:blip r:embed="rId34">
                <a:clrChange>
                  <a:clrFrom>
                    <a:srgbClr val="FFFFFF"/>
                  </a:clrFrom>
                  <a:clrTo>
                    <a:srgbClr val="FFFFFF">
                      <a:alpha val="0"/>
                    </a:srgbClr>
                  </a:clrTo>
                </a:clrChange>
                <a:alphaModFix amt="69000"/>
              </a:blip>
              <a:stretch>
                <a:fillRect/>
              </a:stretch>
            </p:blipFill>
            <p:spPr>
              <a:xfrm>
                <a:off x="8225418" y="4109892"/>
                <a:ext cx="700935" cy="140566"/>
              </a:xfrm>
              <a:prstGeom prst="rect">
                <a:avLst/>
              </a:prstGeom>
            </p:spPr>
          </p:pic>
          <p:pic>
            <p:nvPicPr>
              <p:cNvPr id="35" name="Picture 4" descr="Cofinity-X GmbH">
                <a:extLst>
                  <a:ext uri="{FF2B5EF4-FFF2-40B4-BE49-F238E27FC236}">
                    <a16:creationId xmlns:a16="http://schemas.microsoft.com/office/drawing/2014/main" id="{748F3AB4-F6C6-248D-95C3-4B30547FA990}"/>
                  </a:ext>
                </a:extLst>
              </p:cNvPr>
              <p:cNvPicPr>
                <a:picLocks noChangeAspect="1"/>
              </p:cNvPicPr>
              <p:nvPr/>
            </p:nvPicPr>
            <p:blipFill rotWithShape="1">
              <a:blip r:embed="rId35">
                <a:alphaModFix amt="69000"/>
                <a:extLst>
                  <a:ext uri="{28A0092B-C50C-407E-A947-70E740481C1C}">
                    <a14:useLocalDpi xmlns:a14="http://schemas.microsoft.com/office/drawing/2010/main"/>
                  </a:ext>
                </a:extLst>
              </a:blip>
              <a:srcRect t="34391" b="39316"/>
              <a:stretch/>
            </p:blipFill>
            <p:spPr bwMode="auto">
              <a:xfrm>
                <a:off x="3414334" y="2769913"/>
                <a:ext cx="559138" cy="15774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Accenture GmbH – 5G.NRW">
                <a:extLst>
                  <a:ext uri="{FF2B5EF4-FFF2-40B4-BE49-F238E27FC236}">
                    <a16:creationId xmlns:a16="http://schemas.microsoft.com/office/drawing/2014/main" id="{16A07B59-2055-4B08-FF7B-BBF7BF9BFF02}"/>
                  </a:ext>
                </a:extLst>
              </p:cNvPr>
              <p:cNvPicPr>
                <a:picLocks noChangeAspect="1"/>
              </p:cNvPicPr>
              <p:nvPr/>
            </p:nvPicPr>
            <p:blipFill>
              <a:blip r:embed="rId36" cstate="email">
                <a:alphaModFix amt="69000"/>
                <a:extLst>
                  <a:ext uri="{28A0092B-C50C-407E-A947-70E740481C1C}">
                    <a14:useLocalDpi xmlns:a14="http://schemas.microsoft.com/office/drawing/2010/main"/>
                  </a:ext>
                </a:extLst>
              </a:blip>
              <a:srcRect/>
              <a:stretch>
                <a:fillRect/>
              </a:stretch>
            </p:blipFill>
            <p:spPr bwMode="auto">
              <a:xfrm>
                <a:off x="7873750" y="1302791"/>
                <a:ext cx="754491" cy="2134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ADAC – Wikipedia">
                <a:extLst>
                  <a:ext uri="{FF2B5EF4-FFF2-40B4-BE49-F238E27FC236}">
                    <a16:creationId xmlns:a16="http://schemas.microsoft.com/office/drawing/2014/main" id="{3F14B283-A869-B1C2-6397-EB370D59548B}"/>
                  </a:ext>
                </a:extLst>
              </p:cNvPr>
              <p:cNvPicPr>
                <a:picLocks noChangeAspect="1"/>
              </p:cNvPicPr>
              <p:nvPr/>
            </p:nvPicPr>
            <p:blipFill>
              <a:blip r:embed="rId37">
                <a:alphaModFix amt="69000"/>
                <a:extLst>
                  <a:ext uri="{28A0092B-C50C-407E-A947-70E740481C1C}">
                    <a14:useLocalDpi xmlns:a14="http://schemas.microsoft.com/office/drawing/2010/main"/>
                  </a:ext>
                </a:extLst>
              </a:blip>
              <a:srcRect/>
              <a:stretch>
                <a:fillRect/>
              </a:stretch>
            </p:blipFill>
            <p:spPr bwMode="auto">
              <a:xfrm>
                <a:off x="6307833" y="4181443"/>
                <a:ext cx="285919" cy="30815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0" descr="Amazon Web Services – Wikipedia">
                <a:extLst>
                  <a:ext uri="{FF2B5EF4-FFF2-40B4-BE49-F238E27FC236}">
                    <a16:creationId xmlns:a16="http://schemas.microsoft.com/office/drawing/2014/main" id="{BE7233DF-8893-E1E1-BC61-DFB9641C5F4B}"/>
                  </a:ext>
                </a:extLst>
              </p:cNvPr>
              <p:cNvPicPr>
                <a:picLocks noChangeAspect="1"/>
              </p:cNvPicPr>
              <p:nvPr/>
            </p:nvPicPr>
            <p:blipFill>
              <a:blip r:embed="rId38"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a:stretch>
                <a:fillRect/>
              </a:stretch>
            </p:blipFill>
            <p:spPr bwMode="auto">
              <a:xfrm>
                <a:off x="4532537" y="3020422"/>
                <a:ext cx="404202" cy="26022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 descr="Start | ARENA2036">
                <a:extLst>
                  <a:ext uri="{FF2B5EF4-FFF2-40B4-BE49-F238E27FC236}">
                    <a16:creationId xmlns:a16="http://schemas.microsoft.com/office/drawing/2014/main" id="{536992E0-9F62-712A-F951-72A4E6490F73}"/>
                  </a:ext>
                </a:extLst>
              </p:cNvPr>
              <p:cNvPicPr>
                <a:picLocks noChangeAspect="1"/>
              </p:cNvPicPr>
              <p:nvPr/>
            </p:nvPicPr>
            <p:blipFill rotWithShape="1">
              <a:blip r:embed="rId39"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t="18554" b="18053"/>
              <a:stretch/>
            </p:blipFill>
            <p:spPr bwMode="auto">
              <a:xfrm>
                <a:off x="4410931" y="5179471"/>
                <a:ext cx="950661" cy="254686"/>
              </a:xfrm>
              <a:prstGeom prst="rect">
                <a:avLst/>
              </a:prstGeom>
              <a:noFill/>
              <a:extLst>
                <a:ext uri="{909E8E84-426E-40DD-AFC4-6F175D3DCCD1}">
                  <a14:hiddenFill xmlns:a14="http://schemas.microsoft.com/office/drawing/2010/main">
                    <a:solidFill>
                      <a:srgbClr val="FFFFFF"/>
                    </a:solidFill>
                  </a14:hiddenFill>
                </a:ext>
              </a:extLst>
            </p:spPr>
          </p:pic>
          <p:pic>
            <p:nvPicPr>
              <p:cNvPr id="40" name="Graphic 113">
                <a:extLst>
                  <a:ext uri="{FF2B5EF4-FFF2-40B4-BE49-F238E27FC236}">
                    <a16:creationId xmlns:a16="http://schemas.microsoft.com/office/drawing/2014/main" id="{0406E55E-F0B9-0753-2B93-C1107C91712F}"/>
                  </a:ext>
                </a:extLst>
              </p:cNvPr>
              <p:cNvPicPr>
                <a:picLocks noChangeAspect="1"/>
              </p:cNvPicPr>
              <p:nvPr/>
            </p:nvPicPr>
            <p:blipFill>
              <a:blip r:embed="rId40">
                <a:alphaModFix amt="69000"/>
                <a:extLst>
                  <a:ext uri="{96DAC541-7B7A-43D3-8B79-37D633B846F1}">
                    <asvg:svgBlip xmlns:asvg="http://schemas.microsoft.com/office/drawing/2016/SVG/main" r:embed="rId41"/>
                  </a:ext>
                </a:extLst>
              </a:blip>
              <a:stretch>
                <a:fillRect/>
              </a:stretch>
            </p:blipFill>
            <p:spPr>
              <a:xfrm>
                <a:off x="3144180" y="2485741"/>
                <a:ext cx="904420" cy="167741"/>
              </a:xfrm>
              <a:prstGeom prst="rect">
                <a:avLst/>
              </a:prstGeom>
            </p:spPr>
          </p:pic>
          <p:pic>
            <p:nvPicPr>
              <p:cNvPr id="41" name="Picture 20">
                <a:extLst>
                  <a:ext uri="{FF2B5EF4-FFF2-40B4-BE49-F238E27FC236}">
                    <a16:creationId xmlns:a16="http://schemas.microsoft.com/office/drawing/2014/main" id="{1F00E101-5055-14A2-C668-4C8C204AE6B2}"/>
                  </a:ext>
                </a:extLst>
              </p:cNvPr>
              <p:cNvPicPr>
                <a:picLocks noChangeAspect="1"/>
              </p:cNvPicPr>
              <p:nvPr/>
            </p:nvPicPr>
            <p:blipFill>
              <a:blip r:embed="rId42"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a:stretch>
                <a:fillRect/>
              </a:stretch>
            </p:blipFill>
            <p:spPr bwMode="auto">
              <a:xfrm>
                <a:off x="4766342" y="2792711"/>
                <a:ext cx="746589" cy="17876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4">
                <a:extLst>
                  <a:ext uri="{FF2B5EF4-FFF2-40B4-BE49-F238E27FC236}">
                    <a16:creationId xmlns:a16="http://schemas.microsoft.com/office/drawing/2014/main" id="{2B42B5B6-AC7C-7D18-A6F1-82FA6C04F0AF}"/>
                  </a:ext>
                </a:extLst>
              </p:cNvPr>
              <p:cNvPicPr>
                <a:picLocks noChangeAspect="1"/>
              </p:cNvPicPr>
              <p:nvPr/>
            </p:nvPicPr>
            <p:blipFill>
              <a:blip r:embed="rId43">
                <a:alphaModFix amt="69000"/>
                <a:extLst>
                  <a:ext uri="{28A0092B-C50C-407E-A947-70E740481C1C}">
                    <a14:useLocalDpi xmlns:a14="http://schemas.microsoft.com/office/drawing/2010/main"/>
                  </a:ext>
                </a:extLst>
              </a:blip>
              <a:srcRect/>
              <a:stretch>
                <a:fillRect/>
              </a:stretch>
            </p:blipFill>
            <p:spPr bwMode="auto">
              <a:xfrm>
                <a:off x="6956471" y="5597340"/>
                <a:ext cx="924456" cy="157896"/>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6" descr="Fujitsu – Wikipedia">
                <a:extLst>
                  <a:ext uri="{FF2B5EF4-FFF2-40B4-BE49-F238E27FC236}">
                    <a16:creationId xmlns:a16="http://schemas.microsoft.com/office/drawing/2014/main" id="{D3EEE323-FA72-1AC4-D35B-128C0574B28D}"/>
                  </a:ext>
                </a:extLst>
              </p:cNvPr>
              <p:cNvPicPr>
                <a:picLocks noChangeAspect="1"/>
              </p:cNvPicPr>
              <p:nvPr/>
            </p:nvPicPr>
            <p:blipFill>
              <a:blip r:embed="rId44">
                <a:alphaModFix amt="69000"/>
                <a:extLst>
                  <a:ext uri="{28A0092B-C50C-407E-A947-70E740481C1C}">
                    <a14:useLocalDpi xmlns:a14="http://schemas.microsoft.com/office/drawing/2010/main"/>
                  </a:ext>
                </a:extLst>
              </a:blip>
              <a:srcRect/>
              <a:stretch>
                <a:fillRect/>
              </a:stretch>
            </p:blipFill>
            <p:spPr bwMode="auto">
              <a:xfrm>
                <a:off x="6564759" y="3875518"/>
                <a:ext cx="567481" cy="28618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0" descr="SAP – Wikipedia">
                <a:extLst>
                  <a:ext uri="{FF2B5EF4-FFF2-40B4-BE49-F238E27FC236}">
                    <a16:creationId xmlns:a16="http://schemas.microsoft.com/office/drawing/2014/main" id="{DA11DD01-43B9-CA7D-16AB-D324E80BF851}"/>
                  </a:ext>
                </a:extLst>
              </p:cNvPr>
              <p:cNvPicPr>
                <a:picLocks noChangeAspect="1"/>
              </p:cNvPicPr>
              <p:nvPr/>
            </p:nvPicPr>
            <p:blipFill>
              <a:blip r:embed="rId45">
                <a:alphaModFix amt="69000"/>
                <a:extLst>
                  <a:ext uri="{28A0092B-C50C-407E-A947-70E740481C1C}">
                    <a14:useLocalDpi xmlns:a14="http://schemas.microsoft.com/office/drawing/2010/main"/>
                  </a:ext>
                </a:extLst>
              </a:blip>
              <a:srcRect/>
              <a:stretch>
                <a:fillRect/>
              </a:stretch>
            </p:blipFill>
            <p:spPr bwMode="auto">
              <a:xfrm>
                <a:off x="6941928" y="6323392"/>
                <a:ext cx="464324" cy="24619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4" descr="Digitale Dienste für Unternehmen und Institutionen | T-Systems">
                <a:extLst>
                  <a:ext uri="{FF2B5EF4-FFF2-40B4-BE49-F238E27FC236}">
                    <a16:creationId xmlns:a16="http://schemas.microsoft.com/office/drawing/2014/main" id="{A56CE982-21B3-545B-6765-3DCC4D7D949B}"/>
                  </a:ext>
                </a:extLst>
              </p:cNvPr>
              <p:cNvPicPr>
                <a:picLocks noChangeAspect="1"/>
              </p:cNvPicPr>
              <p:nvPr/>
            </p:nvPicPr>
            <p:blipFill>
              <a:blip r:embed="rId46"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a:stretch>
                <a:fillRect/>
              </a:stretch>
            </p:blipFill>
            <p:spPr bwMode="auto">
              <a:xfrm>
                <a:off x="8434062" y="3280410"/>
                <a:ext cx="930726" cy="21937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6" descr="Henkel (Unternehmen) – Wikipedia">
                <a:extLst>
                  <a:ext uri="{FF2B5EF4-FFF2-40B4-BE49-F238E27FC236}">
                    <a16:creationId xmlns:a16="http://schemas.microsoft.com/office/drawing/2014/main" id="{02D039DA-7C5A-963D-CFDE-BC46190CCDA6}"/>
                  </a:ext>
                </a:extLst>
              </p:cNvPr>
              <p:cNvPicPr>
                <a:picLocks noChangeAspect="1"/>
              </p:cNvPicPr>
              <p:nvPr/>
            </p:nvPicPr>
            <p:blipFill>
              <a:blip r:embed="rId47">
                <a:alphaModFix amt="69000"/>
                <a:extLst>
                  <a:ext uri="{28A0092B-C50C-407E-A947-70E740481C1C}">
                    <a14:useLocalDpi xmlns:a14="http://schemas.microsoft.com/office/drawing/2010/main"/>
                  </a:ext>
                </a:extLst>
              </a:blip>
              <a:srcRect/>
              <a:stretch>
                <a:fillRect/>
              </a:stretch>
            </p:blipFill>
            <p:spPr bwMode="auto">
              <a:xfrm>
                <a:off x="8559557" y="4335444"/>
                <a:ext cx="482197" cy="29232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8" descr="Prewave GmbH - Außenwirtschaftstag NRW">
                <a:extLst>
                  <a:ext uri="{FF2B5EF4-FFF2-40B4-BE49-F238E27FC236}">
                    <a16:creationId xmlns:a16="http://schemas.microsoft.com/office/drawing/2014/main" id="{699230B3-F6D1-9ED8-4986-9EDFFEB5302A}"/>
                  </a:ext>
                </a:extLst>
              </p:cNvPr>
              <p:cNvPicPr>
                <a:picLocks noChangeAspect="1"/>
              </p:cNvPicPr>
              <p:nvPr/>
            </p:nvPicPr>
            <p:blipFill rotWithShape="1">
              <a:blip r:embed="rId48"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t="34029" b="32653"/>
              <a:stretch/>
            </p:blipFill>
            <p:spPr bwMode="auto">
              <a:xfrm>
                <a:off x="8457817" y="3024249"/>
                <a:ext cx="855840" cy="21463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0">
                <a:extLst>
                  <a:ext uri="{FF2B5EF4-FFF2-40B4-BE49-F238E27FC236}">
                    <a16:creationId xmlns:a16="http://schemas.microsoft.com/office/drawing/2014/main" id="{A1687221-0535-6593-2FD0-BE9FD5B60944}"/>
                  </a:ext>
                </a:extLst>
              </p:cNvPr>
              <p:cNvPicPr>
                <a:picLocks noChangeAspect="1"/>
              </p:cNvPicPr>
              <p:nvPr/>
            </p:nvPicPr>
            <p:blipFill>
              <a:blip r:embed="rId49">
                <a:alphaModFix amt="69000"/>
                <a:extLst>
                  <a:ext uri="{28A0092B-C50C-407E-A947-70E740481C1C}">
                    <a14:useLocalDpi xmlns:a14="http://schemas.microsoft.com/office/drawing/2010/main" val="0"/>
                  </a:ext>
                </a:extLst>
              </a:blip>
              <a:srcRect/>
              <a:stretch/>
            </p:blipFill>
            <p:spPr bwMode="auto">
              <a:xfrm>
                <a:off x="4455039" y="1421136"/>
                <a:ext cx="963399" cy="221736"/>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6" descr="CATL Official - YouTube">
                <a:extLst>
                  <a:ext uri="{FF2B5EF4-FFF2-40B4-BE49-F238E27FC236}">
                    <a16:creationId xmlns:a16="http://schemas.microsoft.com/office/drawing/2014/main" id="{23CAB0E0-5771-1B1D-0F31-934BAE2B148A}"/>
                  </a:ext>
                </a:extLst>
              </p:cNvPr>
              <p:cNvPicPr>
                <a:picLocks noChangeAspect="1"/>
              </p:cNvPicPr>
              <p:nvPr/>
            </p:nvPicPr>
            <p:blipFill rotWithShape="1">
              <a:blip r:embed="rId50"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t="37592" b="34396"/>
              <a:stretch/>
            </p:blipFill>
            <p:spPr bwMode="auto">
              <a:xfrm>
                <a:off x="5097963" y="2550724"/>
                <a:ext cx="706219" cy="212261"/>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50">
                <a:extLst>
                  <a:ext uri="{FF2B5EF4-FFF2-40B4-BE49-F238E27FC236}">
                    <a16:creationId xmlns:a16="http://schemas.microsoft.com/office/drawing/2014/main" id="{1FBBF719-678E-F257-BFD3-3AE19CA06419}"/>
                  </a:ext>
                </a:extLst>
              </p:cNvPr>
              <p:cNvPicPr>
                <a:picLocks noChangeAspect="1"/>
              </p:cNvPicPr>
              <p:nvPr/>
            </p:nvPicPr>
            <p:blipFill rotWithShape="1">
              <a:blip r:embed="rId51">
                <a:alphaModFix amt="69000"/>
                <a:extLst>
                  <a:ext uri="{28A0092B-C50C-407E-A947-70E740481C1C}">
                    <a14:useLocalDpi xmlns:a14="http://schemas.microsoft.com/office/drawing/2010/main" val="0"/>
                  </a:ext>
                </a:extLst>
              </a:blip>
              <a:srcRect l="-10788" t="-12787" r="-4539" b="-5103"/>
              <a:stretch/>
            </p:blipFill>
            <p:spPr bwMode="auto">
              <a:xfrm>
                <a:off x="3330739" y="1762001"/>
                <a:ext cx="749883" cy="315333"/>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2" descr="Freie Ausbildungsplätze bei Schaeffler">
                <a:extLst>
                  <a:ext uri="{FF2B5EF4-FFF2-40B4-BE49-F238E27FC236}">
                    <a16:creationId xmlns:a16="http://schemas.microsoft.com/office/drawing/2014/main" id="{4DAF0209-A4E1-9475-6FFD-99487DEB966C}"/>
                  </a:ext>
                </a:extLst>
              </p:cNvPr>
              <p:cNvPicPr>
                <a:picLocks noChangeAspect="1"/>
              </p:cNvPicPr>
              <p:nvPr/>
            </p:nvPicPr>
            <p:blipFill rotWithShape="1">
              <a:blip r:embed="rId52" cstate="email">
                <a:clrChange>
                  <a:clrFrom>
                    <a:srgbClr val="FFFFFF"/>
                  </a:clrFrom>
                  <a:clrTo>
                    <a:srgbClr val="FFFFFF">
                      <a:alpha val="0"/>
                    </a:srgbClr>
                  </a:clrTo>
                </a:clrChange>
                <a:alphaModFix amt="69000"/>
                <a:extLst>
                  <a:ext uri="{28A0092B-C50C-407E-A947-70E740481C1C}">
                    <a14:useLocalDpi xmlns:a14="http://schemas.microsoft.com/office/drawing/2010/main"/>
                  </a:ext>
                </a:extLst>
              </a:blip>
              <a:srcRect/>
              <a:stretch/>
            </p:blipFill>
            <p:spPr bwMode="auto">
              <a:xfrm>
                <a:off x="2922092" y="3887883"/>
                <a:ext cx="982752" cy="16423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4" descr="greenable - SmartFactory-KL">
                <a:extLst>
                  <a:ext uri="{FF2B5EF4-FFF2-40B4-BE49-F238E27FC236}">
                    <a16:creationId xmlns:a16="http://schemas.microsoft.com/office/drawing/2014/main" id="{431A13F3-9210-E493-4A4B-EE1E73A1D364}"/>
                  </a:ext>
                </a:extLst>
              </p:cNvPr>
              <p:cNvPicPr>
                <a:picLocks noChangeAspect="1"/>
              </p:cNvPicPr>
              <p:nvPr/>
            </p:nvPicPr>
            <p:blipFill>
              <a:blip r:embed="rId53" cstate="email">
                <a:clrChange>
                  <a:clrFrom>
                    <a:srgbClr val="FFFFFF"/>
                  </a:clrFrom>
                  <a:clrTo>
                    <a:srgbClr val="FFFFFF">
                      <a:alpha val="0"/>
                    </a:srgbClr>
                  </a:clrTo>
                </a:clrChange>
                <a:alphaModFix amt="69000"/>
                <a:extLst>
                  <a:ext uri="{28A0092B-C50C-407E-A947-70E740481C1C}">
                    <a14:useLocalDpi xmlns:a14="http://schemas.microsoft.com/office/drawing/2010/main"/>
                  </a:ext>
                </a:extLst>
              </a:blip>
              <a:srcRect/>
              <a:stretch>
                <a:fillRect/>
              </a:stretch>
            </p:blipFill>
            <p:spPr bwMode="auto">
              <a:xfrm>
                <a:off x="8431330" y="2789684"/>
                <a:ext cx="990046" cy="22795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6" descr="Valeo – Wikipedia">
                <a:extLst>
                  <a:ext uri="{FF2B5EF4-FFF2-40B4-BE49-F238E27FC236}">
                    <a16:creationId xmlns:a16="http://schemas.microsoft.com/office/drawing/2014/main" id="{B5559232-3F26-827D-B9E2-47D624BAA4CA}"/>
                  </a:ext>
                </a:extLst>
              </p:cNvPr>
              <p:cNvPicPr>
                <a:picLocks noChangeAspect="1"/>
              </p:cNvPicPr>
              <p:nvPr/>
            </p:nvPicPr>
            <p:blipFill>
              <a:blip r:embed="rId54"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a:stretch>
                <a:fillRect/>
              </a:stretch>
            </p:blipFill>
            <p:spPr bwMode="auto">
              <a:xfrm>
                <a:off x="4069341" y="1789192"/>
                <a:ext cx="644744" cy="328926"/>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72" descr="Grammer Interior Components – Wikipedia">
                <a:extLst>
                  <a:ext uri="{FF2B5EF4-FFF2-40B4-BE49-F238E27FC236}">
                    <a16:creationId xmlns:a16="http://schemas.microsoft.com/office/drawing/2014/main" id="{D4F0F73C-00F7-CFE8-5529-DE21E1228E61}"/>
                  </a:ext>
                </a:extLst>
              </p:cNvPr>
              <p:cNvPicPr>
                <a:picLocks noChangeAspect="1"/>
              </p:cNvPicPr>
              <p:nvPr/>
            </p:nvPicPr>
            <p:blipFill>
              <a:blip r:embed="rId55">
                <a:clrChange>
                  <a:clrFrom>
                    <a:srgbClr val="FFFFFF"/>
                  </a:clrFrom>
                  <a:clrTo>
                    <a:srgbClr val="FFFFFF">
                      <a:alpha val="0"/>
                    </a:srgbClr>
                  </a:clrTo>
                </a:clrChange>
                <a:alphaModFix amt="69000"/>
                <a:extLst>
                  <a:ext uri="{28A0092B-C50C-407E-A947-70E740481C1C}">
                    <a14:useLocalDpi xmlns:a14="http://schemas.microsoft.com/office/drawing/2010/main"/>
                  </a:ext>
                </a:extLst>
              </a:blip>
              <a:srcRect/>
              <a:stretch>
                <a:fillRect/>
              </a:stretch>
            </p:blipFill>
            <p:spPr bwMode="auto">
              <a:xfrm>
                <a:off x="6946052" y="4879635"/>
                <a:ext cx="541381" cy="41119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descr="Huawei logo - Soziale Medien und Logos Symbole">
                <a:extLst>
                  <a:ext uri="{FF2B5EF4-FFF2-40B4-BE49-F238E27FC236}">
                    <a16:creationId xmlns:a16="http://schemas.microsoft.com/office/drawing/2014/main" id="{B29BD26E-B69C-9012-99EC-BDA3AA8AFC25}"/>
                  </a:ext>
                </a:extLst>
              </p:cNvPr>
              <p:cNvPicPr>
                <a:picLocks noChangeAspect="1"/>
              </p:cNvPicPr>
              <p:nvPr/>
            </p:nvPicPr>
            <p:blipFill rotWithShape="1">
              <a:blip r:embed="rId56"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t="25055" b="26274"/>
              <a:stretch/>
            </p:blipFill>
            <p:spPr bwMode="auto">
              <a:xfrm>
                <a:off x="6947667" y="3046264"/>
                <a:ext cx="944123" cy="246524"/>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78" descr="CatX Service GmbH">
                <a:extLst>
                  <a:ext uri="{FF2B5EF4-FFF2-40B4-BE49-F238E27FC236}">
                    <a16:creationId xmlns:a16="http://schemas.microsoft.com/office/drawing/2014/main" id="{22B68F36-3DED-2C2B-66E2-5AD3B83791CA}"/>
                  </a:ext>
                </a:extLst>
              </p:cNvPr>
              <p:cNvPicPr>
                <a:picLocks noChangeAspect="1"/>
              </p:cNvPicPr>
              <p:nvPr/>
            </p:nvPicPr>
            <p:blipFill rotWithShape="1">
              <a:blip r:embed="rId57">
                <a:clrChange>
                  <a:clrFrom>
                    <a:srgbClr val="FEFEFE"/>
                  </a:clrFrom>
                  <a:clrTo>
                    <a:srgbClr val="FEFEFE">
                      <a:alpha val="0"/>
                    </a:srgbClr>
                  </a:clrTo>
                </a:clrChange>
                <a:alphaModFix amt="69000"/>
                <a:extLst>
                  <a:ext uri="{28A0092B-C50C-407E-A947-70E740481C1C}">
                    <a14:useLocalDpi xmlns:a14="http://schemas.microsoft.com/office/drawing/2010/main"/>
                  </a:ext>
                </a:extLst>
              </a:blip>
              <a:srcRect t="37010" b="34110"/>
              <a:stretch/>
            </p:blipFill>
            <p:spPr bwMode="auto">
              <a:xfrm>
                <a:off x="5902947" y="3942462"/>
                <a:ext cx="514901" cy="15955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8" descr="Scoutbee von Spend Matters 2023 als einer der „50 Anbieter, die man kennen  sollte“ ausgezeichnet | Business Wire">
                <a:extLst>
                  <a:ext uri="{FF2B5EF4-FFF2-40B4-BE49-F238E27FC236}">
                    <a16:creationId xmlns:a16="http://schemas.microsoft.com/office/drawing/2014/main" id="{A8F93B28-AA17-BC45-77F6-017ADB2C3701}"/>
                  </a:ext>
                </a:extLst>
              </p:cNvPr>
              <p:cNvPicPr>
                <a:picLocks noChangeAspect="1"/>
              </p:cNvPicPr>
              <p:nvPr/>
            </p:nvPicPr>
            <p:blipFill rotWithShape="1">
              <a:blip r:embed="rId58">
                <a:clrChange>
                  <a:clrFrom>
                    <a:srgbClr val="FFFFFF"/>
                  </a:clrFrom>
                  <a:clrTo>
                    <a:srgbClr val="FFFFFF">
                      <a:alpha val="0"/>
                    </a:srgbClr>
                  </a:clrTo>
                </a:clrChange>
                <a:alphaModFix amt="69000"/>
                <a:extLst>
                  <a:ext uri="{28A0092B-C50C-407E-A947-70E740481C1C}">
                    <a14:useLocalDpi xmlns:a14="http://schemas.microsoft.com/office/drawing/2010/main"/>
                  </a:ext>
                </a:extLst>
              </a:blip>
              <a:srcRect t="35095" b="38335"/>
              <a:stretch/>
            </p:blipFill>
            <p:spPr bwMode="auto">
              <a:xfrm>
                <a:off x="6927944" y="5364035"/>
                <a:ext cx="941485" cy="14024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90" descr="Deutsches Zentrum für Luft- und Raumfahrt e. V. (DLR) / German Aerospace  Center | etp4hpc">
                <a:extLst>
                  <a:ext uri="{FF2B5EF4-FFF2-40B4-BE49-F238E27FC236}">
                    <a16:creationId xmlns:a16="http://schemas.microsoft.com/office/drawing/2014/main" id="{467C1A1E-BB44-7A7A-CFD7-641910684B1B}"/>
                  </a:ext>
                </a:extLst>
              </p:cNvPr>
              <p:cNvPicPr>
                <a:picLocks noChangeAspect="1"/>
              </p:cNvPicPr>
              <p:nvPr/>
            </p:nvPicPr>
            <p:blipFill rotWithShape="1">
              <a:blip r:embed="rId59" cstate="email">
                <a:clrChange>
                  <a:clrFrom>
                    <a:srgbClr val="FFFFFF"/>
                  </a:clrFrom>
                  <a:clrTo>
                    <a:srgbClr val="FFFFFF">
                      <a:alpha val="0"/>
                    </a:srgbClr>
                  </a:clrTo>
                </a:clrChange>
                <a:alphaModFix amt="69000"/>
                <a:extLst>
                  <a:ext uri="{28A0092B-C50C-407E-A947-70E740481C1C}">
                    <a14:useLocalDpi xmlns:a14="http://schemas.microsoft.com/office/drawing/2010/main"/>
                  </a:ext>
                </a:extLst>
              </a:blip>
              <a:srcRect t="1" r="70702" b="11160"/>
              <a:stretch/>
            </p:blipFill>
            <p:spPr bwMode="auto">
              <a:xfrm>
                <a:off x="3986196" y="1415848"/>
                <a:ext cx="400939" cy="39338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92" descr="SprintEins GmbH">
                <a:extLst>
                  <a:ext uri="{FF2B5EF4-FFF2-40B4-BE49-F238E27FC236}">
                    <a16:creationId xmlns:a16="http://schemas.microsoft.com/office/drawing/2014/main" id="{9BAE6794-7BE3-9D94-3699-F37B54568AAD}"/>
                  </a:ext>
                </a:extLst>
              </p:cNvPr>
              <p:cNvPicPr>
                <a:picLocks noChangeAspect="1"/>
              </p:cNvPicPr>
              <p:nvPr/>
            </p:nvPicPr>
            <p:blipFill rotWithShape="1">
              <a:blip r:embed="rId60" cstate="email">
                <a:clrChange>
                  <a:clrFrom>
                    <a:srgbClr val="FFFFFF"/>
                  </a:clrFrom>
                  <a:clrTo>
                    <a:srgbClr val="FFFFFF">
                      <a:alpha val="0"/>
                    </a:srgbClr>
                  </a:clrTo>
                </a:clrChange>
                <a:alphaModFix amt="69000"/>
                <a:extLst>
                  <a:ext uri="{28A0092B-C50C-407E-A947-70E740481C1C}">
                    <a14:useLocalDpi xmlns:a14="http://schemas.microsoft.com/office/drawing/2010/main"/>
                  </a:ext>
                </a:extLst>
              </a:blip>
              <a:srcRect l="14257" t="33445" r="17693" b="37108"/>
              <a:stretch/>
            </p:blipFill>
            <p:spPr bwMode="auto">
              <a:xfrm>
                <a:off x="4027877" y="5462715"/>
                <a:ext cx="906530" cy="252552"/>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00" descr="APLIKO GmbH | LinkedIn">
                <a:extLst>
                  <a:ext uri="{FF2B5EF4-FFF2-40B4-BE49-F238E27FC236}">
                    <a16:creationId xmlns:a16="http://schemas.microsoft.com/office/drawing/2014/main" id="{FB3289FC-8AE0-EC0F-5AB6-0BFE17C47BE4}"/>
                  </a:ext>
                </a:extLst>
              </p:cNvPr>
              <p:cNvPicPr>
                <a:picLocks noChangeAspect="1"/>
              </p:cNvPicPr>
              <p:nvPr/>
            </p:nvPicPr>
            <p:blipFill rotWithShape="1">
              <a:blip r:embed="rId61">
                <a:clrChange>
                  <a:clrFrom>
                    <a:srgbClr val="FEFFFF"/>
                  </a:clrFrom>
                  <a:clrTo>
                    <a:srgbClr val="FEFFFF">
                      <a:alpha val="0"/>
                    </a:srgbClr>
                  </a:clrTo>
                </a:clrChange>
                <a:alphaModFix amt="69000"/>
                <a:extLst>
                  <a:ext uri="{28A0092B-C50C-407E-A947-70E740481C1C}">
                    <a14:useLocalDpi xmlns:a14="http://schemas.microsoft.com/office/drawing/2010/main"/>
                  </a:ext>
                </a:extLst>
              </a:blip>
              <a:srcRect t="37119" b="42809"/>
              <a:stretch/>
            </p:blipFill>
            <p:spPr bwMode="auto">
              <a:xfrm>
                <a:off x="7735728" y="4391228"/>
                <a:ext cx="770361" cy="165914"/>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2" descr="ZF Group – ⭐ Duisburg Automotive Logistics ⭐">
                <a:extLst>
                  <a:ext uri="{FF2B5EF4-FFF2-40B4-BE49-F238E27FC236}">
                    <a16:creationId xmlns:a16="http://schemas.microsoft.com/office/drawing/2014/main" id="{936ED8B5-CE1D-CC0E-E152-BBB3604B2C59}"/>
                  </a:ext>
                </a:extLst>
              </p:cNvPr>
              <p:cNvPicPr>
                <a:picLocks noChangeAspect="1"/>
              </p:cNvPicPr>
              <p:nvPr/>
            </p:nvPicPr>
            <p:blipFill rotWithShape="1">
              <a:blip r:embed="rId62"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t="33544" b="33726"/>
              <a:stretch/>
            </p:blipFill>
            <p:spPr bwMode="auto">
              <a:xfrm>
                <a:off x="6917716" y="6018835"/>
                <a:ext cx="707037" cy="248304"/>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02" descr="SPREAD (SPREAD GmbH)">
                <a:extLst>
                  <a:ext uri="{FF2B5EF4-FFF2-40B4-BE49-F238E27FC236}">
                    <a16:creationId xmlns:a16="http://schemas.microsoft.com/office/drawing/2014/main" id="{603A5258-F738-2DB3-5D1A-C9A537138C7C}"/>
                  </a:ext>
                </a:extLst>
              </p:cNvPr>
              <p:cNvPicPr>
                <a:picLocks noChangeAspect="1"/>
              </p:cNvPicPr>
              <p:nvPr/>
            </p:nvPicPr>
            <p:blipFill>
              <a:blip r:embed="rId63"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a:stretch>
                <a:fillRect/>
              </a:stretch>
            </p:blipFill>
            <p:spPr bwMode="auto">
              <a:xfrm>
                <a:off x="8449889" y="2559158"/>
                <a:ext cx="914900" cy="19869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04" descr="Nelsen Consulting GmbH">
                <a:extLst>
                  <a:ext uri="{FF2B5EF4-FFF2-40B4-BE49-F238E27FC236}">
                    <a16:creationId xmlns:a16="http://schemas.microsoft.com/office/drawing/2014/main" id="{75F2EE43-2615-6BC6-1E81-1135ECD766D8}"/>
                  </a:ext>
                </a:extLst>
              </p:cNvPr>
              <p:cNvPicPr>
                <a:picLocks noChangeAspect="1"/>
              </p:cNvPicPr>
              <p:nvPr/>
            </p:nvPicPr>
            <p:blipFill>
              <a:blip r:embed="rId64" cstate="screen">
                <a:clrChange>
                  <a:clrFrom>
                    <a:srgbClr val="FFFFFF"/>
                  </a:clrFrom>
                  <a:clrTo>
                    <a:srgbClr val="FFFFFF">
                      <a:alpha val="0"/>
                    </a:srgbClr>
                  </a:clrTo>
                </a:clrChange>
                <a:alphaModFix amt="69000"/>
                <a:extLst>
                  <a:ext uri="{28A0092B-C50C-407E-A947-70E740481C1C}">
                    <a14:useLocalDpi xmlns:a14="http://schemas.microsoft.com/office/drawing/2010/main" val="0"/>
                  </a:ext>
                </a:extLst>
              </a:blip>
              <a:srcRect/>
              <a:stretch>
                <a:fillRect/>
              </a:stretch>
            </p:blipFill>
            <p:spPr bwMode="auto">
              <a:xfrm>
                <a:off x="5295059" y="4774475"/>
                <a:ext cx="663805" cy="22037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106">
                <a:extLst>
                  <a:ext uri="{FF2B5EF4-FFF2-40B4-BE49-F238E27FC236}">
                    <a16:creationId xmlns:a16="http://schemas.microsoft.com/office/drawing/2014/main" id="{8BD55081-C328-8B05-18BB-05FD5B28F08F}"/>
                  </a:ext>
                </a:extLst>
              </p:cNvPr>
              <p:cNvPicPr>
                <a:picLocks noChangeAspect="1"/>
              </p:cNvPicPr>
              <p:nvPr/>
            </p:nvPicPr>
            <p:blipFill>
              <a:blip r:embed="rId65">
                <a:clrChange>
                  <a:clrFrom>
                    <a:srgbClr val="FFFFFF"/>
                  </a:clrFrom>
                  <a:clrTo>
                    <a:srgbClr val="FFFFFF">
                      <a:alpha val="0"/>
                    </a:srgbClr>
                  </a:clrTo>
                </a:clrChange>
                <a:alphaModFix amt="69000"/>
                <a:extLst>
                  <a:ext uri="{28A0092B-C50C-407E-A947-70E740481C1C}">
                    <a14:useLocalDpi xmlns:a14="http://schemas.microsoft.com/office/drawing/2010/main"/>
                  </a:ext>
                </a:extLst>
              </a:blip>
              <a:srcRect/>
              <a:stretch>
                <a:fillRect/>
              </a:stretch>
            </p:blipFill>
            <p:spPr bwMode="auto">
              <a:xfrm>
                <a:off x="3011628" y="4483967"/>
                <a:ext cx="995395" cy="191805"/>
              </a:xfrm>
              <a:prstGeom prst="rect">
                <a:avLst/>
              </a:prstGeom>
              <a:noFill/>
              <a:extLst>
                <a:ext uri="{909E8E84-426E-40DD-AFC4-6F175D3DCCD1}">
                  <a14:hiddenFill xmlns:a14="http://schemas.microsoft.com/office/drawing/2010/main">
                    <a:solidFill>
                      <a:srgbClr val="FFFFFF"/>
                    </a:solidFill>
                  </a14:hiddenFill>
                </a:ext>
              </a:extLst>
            </p:spPr>
          </p:pic>
          <p:pic>
            <p:nvPicPr>
              <p:cNvPr id="65" name="Grafik 84">
                <a:extLst>
                  <a:ext uri="{FF2B5EF4-FFF2-40B4-BE49-F238E27FC236}">
                    <a16:creationId xmlns:a16="http://schemas.microsoft.com/office/drawing/2014/main" id="{872D0607-C768-B9D8-902D-6183EB79BA4E}"/>
                  </a:ext>
                </a:extLst>
              </p:cNvPr>
              <p:cNvPicPr>
                <a:picLocks noChangeAspect="1"/>
              </p:cNvPicPr>
              <p:nvPr/>
            </p:nvPicPr>
            <p:blipFill>
              <a:blip r:embed="rId66">
                <a:alphaModFix amt="69000"/>
              </a:blip>
              <a:stretch>
                <a:fillRect/>
              </a:stretch>
            </p:blipFill>
            <p:spPr>
              <a:xfrm>
                <a:off x="4481142" y="3348143"/>
                <a:ext cx="675066" cy="261724"/>
              </a:xfrm>
              <a:prstGeom prst="rect">
                <a:avLst/>
              </a:prstGeom>
            </p:spPr>
          </p:pic>
          <p:pic>
            <p:nvPicPr>
              <p:cNvPr id="66" name="Grafik 85">
                <a:extLst>
                  <a:ext uri="{FF2B5EF4-FFF2-40B4-BE49-F238E27FC236}">
                    <a16:creationId xmlns:a16="http://schemas.microsoft.com/office/drawing/2014/main" id="{A4875EA3-FD50-C595-A7E3-777AD22B8609}"/>
                  </a:ext>
                </a:extLst>
              </p:cNvPr>
              <p:cNvPicPr>
                <a:picLocks noChangeAspect="1"/>
              </p:cNvPicPr>
              <p:nvPr/>
            </p:nvPicPr>
            <p:blipFill>
              <a:blip r:embed="rId67">
                <a:clrChange>
                  <a:clrFrom>
                    <a:srgbClr val="FFFFFF"/>
                  </a:clrFrom>
                  <a:clrTo>
                    <a:srgbClr val="FFFFFF">
                      <a:alpha val="0"/>
                    </a:srgbClr>
                  </a:clrTo>
                </a:clrChange>
                <a:alphaModFix amt="69000"/>
              </a:blip>
              <a:stretch>
                <a:fillRect/>
              </a:stretch>
            </p:blipFill>
            <p:spPr>
              <a:xfrm>
                <a:off x="8421396" y="1869300"/>
                <a:ext cx="709578" cy="276695"/>
              </a:xfrm>
              <a:prstGeom prst="rect">
                <a:avLst/>
              </a:prstGeom>
              <a:noFill/>
            </p:spPr>
          </p:pic>
          <p:pic>
            <p:nvPicPr>
              <p:cNvPr id="67" name="Grafik 86">
                <a:extLst>
                  <a:ext uri="{FF2B5EF4-FFF2-40B4-BE49-F238E27FC236}">
                    <a16:creationId xmlns:a16="http://schemas.microsoft.com/office/drawing/2014/main" id="{2A43742C-06B4-67E0-FF34-1F98226786CB}"/>
                  </a:ext>
                </a:extLst>
              </p:cNvPr>
              <p:cNvPicPr>
                <a:picLocks noChangeAspect="1"/>
              </p:cNvPicPr>
              <p:nvPr/>
            </p:nvPicPr>
            <p:blipFill>
              <a:blip r:embed="rId68"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69"/>
                  </a:ext>
                </a:extLst>
              </a:blip>
              <a:stretch>
                <a:fillRect/>
              </a:stretch>
            </p:blipFill>
            <p:spPr>
              <a:xfrm>
                <a:off x="7165593" y="3629700"/>
                <a:ext cx="466186" cy="203057"/>
              </a:xfrm>
              <a:prstGeom prst="rect">
                <a:avLst/>
              </a:prstGeom>
            </p:spPr>
          </p:pic>
          <p:pic>
            <p:nvPicPr>
              <p:cNvPr id="68" name="Grafik 87">
                <a:extLst>
                  <a:ext uri="{FF2B5EF4-FFF2-40B4-BE49-F238E27FC236}">
                    <a16:creationId xmlns:a16="http://schemas.microsoft.com/office/drawing/2014/main" id="{2C9E7AD0-A539-5229-F399-7C79648EC68C}"/>
                  </a:ext>
                </a:extLst>
              </p:cNvPr>
              <p:cNvPicPr>
                <a:picLocks noChangeAspect="1"/>
              </p:cNvPicPr>
              <p:nvPr/>
            </p:nvPicPr>
            <p:blipFill>
              <a:blip r:embed="rId70"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8193662" y="4589889"/>
                <a:ext cx="525559" cy="219302"/>
              </a:xfrm>
              <a:prstGeom prst="rect">
                <a:avLst/>
              </a:prstGeom>
            </p:spPr>
          </p:pic>
          <p:pic>
            <p:nvPicPr>
              <p:cNvPr id="69" name="Grafik 88">
                <a:extLst>
                  <a:ext uri="{FF2B5EF4-FFF2-40B4-BE49-F238E27FC236}">
                    <a16:creationId xmlns:a16="http://schemas.microsoft.com/office/drawing/2014/main" id="{01F082FC-8FF7-73FA-D56C-6CF2F17BE5BF}"/>
                  </a:ext>
                </a:extLst>
              </p:cNvPr>
              <p:cNvPicPr>
                <a:picLocks noChangeAspect="1"/>
              </p:cNvPicPr>
              <p:nvPr/>
            </p:nvPicPr>
            <p:blipFill>
              <a:blip r:embed="rId72"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73"/>
                  </a:ext>
                </a:extLst>
              </a:blip>
              <a:stretch>
                <a:fillRect/>
              </a:stretch>
            </p:blipFill>
            <p:spPr>
              <a:xfrm>
                <a:off x="3585770" y="5258998"/>
                <a:ext cx="674878" cy="129216"/>
              </a:xfrm>
              <a:prstGeom prst="rect">
                <a:avLst/>
              </a:prstGeom>
            </p:spPr>
          </p:pic>
          <p:pic>
            <p:nvPicPr>
              <p:cNvPr id="70" name="Grafik 89">
                <a:extLst>
                  <a:ext uri="{FF2B5EF4-FFF2-40B4-BE49-F238E27FC236}">
                    <a16:creationId xmlns:a16="http://schemas.microsoft.com/office/drawing/2014/main" id="{CEC80D98-DCED-2E3B-7FEC-EFD87CB0C8B1}"/>
                  </a:ext>
                </a:extLst>
              </p:cNvPr>
              <p:cNvPicPr>
                <a:picLocks noChangeAspect="1"/>
              </p:cNvPicPr>
              <p:nvPr/>
            </p:nvPicPr>
            <p:blipFill>
              <a:blip r:embed="rId74"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75"/>
                  </a:ext>
                </a:extLst>
              </a:blip>
              <a:stretch>
                <a:fillRect/>
              </a:stretch>
            </p:blipFill>
            <p:spPr>
              <a:xfrm>
                <a:off x="2991441" y="4178533"/>
                <a:ext cx="913720" cy="156911"/>
              </a:xfrm>
              <a:prstGeom prst="rect">
                <a:avLst/>
              </a:prstGeom>
            </p:spPr>
          </p:pic>
          <p:pic>
            <p:nvPicPr>
              <p:cNvPr id="71" name="Grafik 90">
                <a:extLst>
                  <a:ext uri="{FF2B5EF4-FFF2-40B4-BE49-F238E27FC236}">
                    <a16:creationId xmlns:a16="http://schemas.microsoft.com/office/drawing/2014/main" id="{640D71EE-0AE9-7AC6-4515-4A0F34FC93B9}"/>
                  </a:ext>
                </a:extLst>
              </p:cNvPr>
              <p:cNvPicPr>
                <a:picLocks noChangeAspect="1"/>
              </p:cNvPicPr>
              <p:nvPr/>
            </p:nvPicPr>
            <p:blipFill>
              <a:blip r:embed="rId76"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77"/>
                  </a:ext>
                </a:extLst>
              </a:blip>
              <a:stretch>
                <a:fillRect/>
              </a:stretch>
            </p:blipFill>
            <p:spPr>
              <a:xfrm>
                <a:off x="4473514" y="3638138"/>
                <a:ext cx="335227" cy="359695"/>
              </a:xfrm>
              <a:prstGeom prst="rect">
                <a:avLst/>
              </a:prstGeom>
            </p:spPr>
          </p:pic>
          <p:pic>
            <p:nvPicPr>
              <p:cNvPr id="72" name="Grafik 91">
                <a:extLst>
                  <a:ext uri="{FF2B5EF4-FFF2-40B4-BE49-F238E27FC236}">
                    <a16:creationId xmlns:a16="http://schemas.microsoft.com/office/drawing/2014/main" id="{1BAB7F10-9F06-0BB7-DAAB-9E7326B28662}"/>
                  </a:ext>
                </a:extLst>
              </p:cNvPr>
              <p:cNvPicPr>
                <a:picLocks noChangeAspect="1"/>
              </p:cNvPicPr>
              <p:nvPr/>
            </p:nvPicPr>
            <p:blipFill>
              <a:blip r:embed="rId78"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79"/>
                  </a:ext>
                </a:extLst>
              </a:blip>
              <a:stretch>
                <a:fillRect/>
              </a:stretch>
            </p:blipFill>
            <p:spPr>
              <a:xfrm>
                <a:off x="5815263" y="2524147"/>
                <a:ext cx="824257" cy="212261"/>
              </a:xfrm>
              <a:prstGeom prst="rect">
                <a:avLst/>
              </a:prstGeom>
            </p:spPr>
          </p:pic>
          <p:pic>
            <p:nvPicPr>
              <p:cNvPr id="73" name="Grafik 92">
                <a:extLst>
                  <a:ext uri="{FF2B5EF4-FFF2-40B4-BE49-F238E27FC236}">
                    <a16:creationId xmlns:a16="http://schemas.microsoft.com/office/drawing/2014/main" id="{AAAF23E8-FB10-9CEE-9D45-B5E87ADEA0DC}"/>
                  </a:ext>
                </a:extLst>
              </p:cNvPr>
              <p:cNvPicPr>
                <a:picLocks noChangeAspect="1"/>
              </p:cNvPicPr>
              <p:nvPr/>
            </p:nvPicPr>
            <p:blipFill>
              <a:blip r:embed="rId80"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81"/>
                  </a:ext>
                </a:extLst>
              </a:blip>
              <a:stretch>
                <a:fillRect/>
              </a:stretch>
            </p:blipFill>
            <p:spPr>
              <a:xfrm>
                <a:off x="8265202" y="3331730"/>
                <a:ext cx="1284920" cy="618700"/>
              </a:xfrm>
              <a:prstGeom prst="rect">
                <a:avLst/>
              </a:prstGeom>
            </p:spPr>
          </p:pic>
          <p:pic>
            <p:nvPicPr>
              <p:cNvPr id="74" name="Grafik 93">
                <a:extLst>
                  <a:ext uri="{FF2B5EF4-FFF2-40B4-BE49-F238E27FC236}">
                    <a16:creationId xmlns:a16="http://schemas.microsoft.com/office/drawing/2014/main" id="{8DEA9956-7C28-22D4-4077-19CFB057E31C}"/>
                  </a:ext>
                </a:extLst>
              </p:cNvPr>
              <p:cNvPicPr>
                <a:picLocks noChangeAspect="1"/>
              </p:cNvPicPr>
              <p:nvPr/>
            </p:nvPicPr>
            <p:blipFill>
              <a:blip r:embed="rId82"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83"/>
                  </a:ext>
                </a:extLst>
              </a:blip>
              <a:stretch>
                <a:fillRect/>
              </a:stretch>
            </p:blipFill>
            <p:spPr>
              <a:xfrm>
                <a:off x="8237269" y="3832757"/>
                <a:ext cx="1052633" cy="234645"/>
              </a:xfrm>
              <a:prstGeom prst="rect">
                <a:avLst/>
              </a:prstGeom>
            </p:spPr>
          </p:pic>
          <p:pic>
            <p:nvPicPr>
              <p:cNvPr id="75" name="Grafik 94">
                <a:extLst>
                  <a:ext uri="{FF2B5EF4-FFF2-40B4-BE49-F238E27FC236}">
                    <a16:creationId xmlns:a16="http://schemas.microsoft.com/office/drawing/2014/main" id="{3BCC492D-23C8-1188-CBE0-E36C03D3CA3D}"/>
                  </a:ext>
                </a:extLst>
              </p:cNvPr>
              <p:cNvPicPr>
                <a:picLocks noChangeAspect="1"/>
              </p:cNvPicPr>
              <p:nvPr/>
            </p:nvPicPr>
            <p:blipFill>
              <a:blip r:embed="rId84" cstate="print">
                <a:alphaModFix amt="69000"/>
                <a:extLst>
                  <a:ext uri="{28A0092B-C50C-407E-A947-70E740481C1C}">
                    <a14:useLocalDpi xmlns:a14="http://schemas.microsoft.com/office/drawing/2010/main" val="0"/>
                  </a:ext>
                  <a:ext uri="{96DAC541-7B7A-43D3-8B79-37D633B846F1}">
                    <asvg:svgBlip xmlns:asvg="http://schemas.microsoft.com/office/drawing/2016/SVG/main" r:embed="rId85"/>
                  </a:ext>
                </a:extLst>
              </a:blip>
              <a:stretch>
                <a:fillRect/>
              </a:stretch>
            </p:blipFill>
            <p:spPr>
              <a:xfrm>
                <a:off x="7304256" y="3349929"/>
                <a:ext cx="561982" cy="215284"/>
              </a:xfrm>
              <a:prstGeom prst="rect">
                <a:avLst/>
              </a:prstGeom>
            </p:spPr>
          </p:pic>
          <p:pic>
            <p:nvPicPr>
              <p:cNvPr id="76" name="Grafik 95">
                <a:extLst>
                  <a:ext uri="{FF2B5EF4-FFF2-40B4-BE49-F238E27FC236}">
                    <a16:creationId xmlns:a16="http://schemas.microsoft.com/office/drawing/2014/main" id="{75D7DED6-742C-8825-D7E8-872015AA635A}"/>
                  </a:ext>
                </a:extLst>
              </p:cNvPr>
              <p:cNvPicPr>
                <a:picLocks noChangeAspect="1"/>
              </p:cNvPicPr>
              <p:nvPr/>
            </p:nvPicPr>
            <p:blipFill>
              <a:blip r:embed="rId86">
                <a:alphaModFix amt="69000"/>
              </a:blip>
              <a:stretch>
                <a:fillRect/>
              </a:stretch>
            </p:blipFill>
            <p:spPr>
              <a:xfrm>
                <a:off x="7550245" y="2681549"/>
                <a:ext cx="294679" cy="316190"/>
              </a:xfrm>
              <a:prstGeom prst="rect">
                <a:avLst/>
              </a:prstGeom>
            </p:spPr>
          </p:pic>
          <p:pic>
            <p:nvPicPr>
              <p:cNvPr id="77" name="Grafik 96" descr="Ein Bild, das Symbol, Schwarzweiß enthält.&#10;&#10;KI-generierte Inhalte können fehlerhaft sein.">
                <a:extLst>
                  <a:ext uri="{FF2B5EF4-FFF2-40B4-BE49-F238E27FC236}">
                    <a16:creationId xmlns:a16="http://schemas.microsoft.com/office/drawing/2014/main" id="{38A4915F-7EF9-F8F9-3F45-E9DC476FF4D7}"/>
                  </a:ext>
                </a:extLst>
              </p:cNvPr>
              <p:cNvPicPr>
                <a:picLocks noChangeAspect="1"/>
              </p:cNvPicPr>
              <p:nvPr/>
            </p:nvPicPr>
            <p:blipFill>
              <a:blip r:embed="rId87">
                <a:alphaModFix amt="69000"/>
                <a:extLst>
                  <a:ext uri="{28A0092B-C50C-407E-A947-70E740481C1C}">
                    <a14:useLocalDpi xmlns:a14="http://schemas.microsoft.com/office/drawing/2010/main" val="0"/>
                  </a:ext>
                </a:extLst>
              </a:blip>
              <a:stretch>
                <a:fillRect/>
              </a:stretch>
            </p:blipFill>
            <p:spPr>
              <a:xfrm>
                <a:off x="7419819" y="1033892"/>
                <a:ext cx="1024707" cy="251181"/>
              </a:xfrm>
              <a:prstGeom prst="rect">
                <a:avLst/>
              </a:prstGeom>
            </p:spPr>
          </p:pic>
          <p:pic>
            <p:nvPicPr>
              <p:cNvPr id="78" name="Grafik 97">
                <a:extLst>
                  <a:ext uri="{FF2B5EF4-FFF2-40B4-BE49-F238E27FC236}">
                    <a16:creationId xmlns:a16="http://schemas.microsoft.com/office/drawing/2014/main" id="{7A30C639-BA7C-11F9-B718-34A10EE40988}"/>
                  </a:ext>
                </a:extLst>
              </p:cNvPr>
              <p:cNvPicPr>
                <a:picLocks noChangeAspect="1"/>
              </p:cNvPicPr>
              <p:nvPr/>
            </p:nvPicPr>
            <p:blipFill>
              <a:blip r:embed="rId88">
                <a:alphaModFix amt="69000"/>
                <a:extLst>
                  <a:ext uri="{96DAC541-7B7A-43D3-8B79-37D633B846F1}">
                    <asvg:svgBlip xmlns:asvg="http://schemas.microsoft.com/office/drawing/2016/SVG/main" r:embed="rId89"/>
                  </a:ext>
                </a:extLst>
              </a:blip>
              <a:stretch>
                <a:fillRect/>
              </a:stretch>
            </p:blipFill>
            <p:spPr>
              <a:xfrm>
                <a:off x="3442448" y="3540884"/>
                <a:ext cx="466186" cy="237938"/>
              </a:xfrm>
              <a:prstGeom prst="rect">
                <a:avLst/>
              </a:prstGeom>
            </p:spPr>
          </p:pic>
          <p:pic>
            <p:nvPicPr>
              <p:cNvPr id="79" name="Grafik 98" descr="Ein Bild, das Schrift, Text, Grafiken, Logo enthält.&#10;&#10;KI-generierte Inhalte können fehlerhaft sein.">
                <a:extLst>
                  <a:ext uri="{FF2B5EF4-FFF2-40B4-BE49-F238E27FC236}">
                    <a16:creationId xmlns:a16="http://schemas.microsoft.com/office/drawing/2014/main" id="{2C9993AF-353B-F4A6-645A-038919BDB662}"/>
                  </a:ext>
                </a:extLst>
              </p:cNvPr>
              <p:cNvPicPr>
                <a:picLocks noChangeAspect="1"/>
              </p:cNvPicPr>
              <p:nvPr/>
            </p:nvPicPr>
            <p:blipFill>
              <a:blip r:embed="rId90">
                <a:biLevel thresh="75000"/>
                <a:alphaModFix amt="69000"/>
                <a:extLst>
                  <a:ext uri="{BEBA8EAE-BF5A-486C-A8C5-ECC9F3942E4B}">
                    <a14:imgProps xmlns:a14="http://schemas.microsoft.com/office/drawing/2010/main">
                      <a14:imgLayer r:embed="rId91">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220221" y="3643823"/>
                <a:ext cx="795387" cy="245194"/>
              </a:xfrm>
              <a:prstGeom prst="rect">
                <a:avLst/>
              </a:prstGeom>
            </p:spPr>
          </p:pic>
          <p:pic>
            <p:nvPicPr>
              <p:cNvPr id="80" name="Grafik 99" descr="Ein Bild, das Schwarz, Dunkelheit enthält.&#10;&#10;KI-generierte Inhalte können fehlerhaft sein.">
                <a:extLst>
                  <a:ext uri="{FF2B5EF4-FFF2-40B4-BE49-F238E27FC236}">
                    <a16:creationId xmlns:a16="http://schemas.microsoft.com/office/drawing/2014/main" id="{5D5ECE6B-629B-4AFF-686A-3C9528BF0658}"/>
                  </a:ext>
                </a:extLst>
              </p:cNvPr>
              <p:cNvPicPr>
                <a:picLocks noChangeAspect="1"/>
              </p:cNvPicPr>
              <p:nvPr/>
            </p:nvPicPr>
            <p:blipFill>
              <a:blip r:embed="rId92">
                <a:alphaModFix amt="69000"/>
                <a:extLst>
                  <a:ext uri="{28A0092B-C50C-407E-A947-70E740481C1C}">
                    <a14:useLocalDpi xmlns:a14="http://schemas.microsoft.com/office/drawing/2010/main" val="0"/>
                  </a:ext>
                </a:extLst>
              </a:blip>
              <a:stretch>
                <a:fillRect/>
              </a:stretch>
            </p:blipFill>
            <p:spPr>
              <a:xfrm>
                <a:off x="4686641" y="313191"/>
                <a:ext cx="731797" cy="358126"/>
              </a:xfrm>
              <a:prstGeom prst="rect">
                <a:avLst/>
              </a:prstGeom>
            </p:spPr>
          </p:pic>
          <p:pic>
            <p:nvPicPr>
              <p:cNvPr id="81" name="Grafik 100" descr="Ein Bild, das Schrift, Text, Grafiken, Logo enthält.&#10;&#10;KI-generierte Inhalte können fehlerhaft sein.">
                <a:extLst>
                  <a:ext uri="{FF2B5EF4-FFF2-40B4-BE49-F238E27FC236}">
                    <a16:creationId xmlns:a16="http://schemas.microsoft.com/office/drawing/2014/main" id="{08C7CFD8-C161-B019-2F83-A636C95E8044}"/>
                  </a:ext>
                </a:extLst>
              </p:cNvPr>
              <p:cNvPicPr>
                <a:picLocks noChangeAspect="1"/>
              </p:cNvPicPr>
              <p:nvPr/>
            </p:nvPicPr>
            <p:blipFill>
              <a:blip r:embed="rId93">
                <a:alphaModFix amt="69000"/>
                <a:extLst>
                  <a:ext uri="{28A0092B-C50C-407E-A947-70E740481C1C}">
                    <a14:useLocalDpi xmlns:a14="http://schemas.microsoft.com/office/drawing/2010/main" val="0"/>
                  </a:ext>
                </a:extLst>
              </a:blip>
              <a:stretch>
                <a:fillRect/>
              </a:stretch>
            </p:blipFill>
            <p:spPr>
              <a:xfrm>
                <a:off x="5414641" y="4195687"/>
                <a:ext cx="826178" cy="208670"/>
              </a:xfrm>
              <a:prstGeom prst="rect">
                <a:avLst/>
              </a:prstGeom>
            </p:spPr>
          </p:pic>
          <p:pic>
            <p:nvPicPr>
              <p:cNvPr id="82" name="Grafik 101" descr="Ein Bild, das Schwarz, Dunkelheit enthält.&#10;&#10;KI-generierte Inhalte können fehlerhaft sein.">
                <a:extLst>
                  <a:ext uri="{FF2B5EF4-FFF2-40B4-BE49-F238E27FC236}">
                    <a16:creationId xmlns:a16="http://schemas.microsoft.com/office/drawing/2014/main" id="{4EA795E8-9F54-17CD-BFEE-3C4DA9A52DFD}"/>
                  </a:ext>
                </a:extLst>
              </p:cNvPr>
              <p:cNvPicPr>
                <a:picLocks noChangeAspect="1"/>
              </p:cNvPicPr>
              <p:nvPr/>
            </p:nvPicPr>
            <p:blipFill>
              <a:blip r:embed="rId94">
                <a:alphaModFix amt="69000"/>
                <a:extLst>
                  <a:ext uri="{28A0092B-C50C-407E-A947-70E740481C1C}">
                    <a14:useLocalDpi xmlns:a14="http://schemas.microsoft.com/office/drawing/2010/main" val="0"/>
                  </a:ext>
                </a:extLst>
              </a:blip>
              <a:stretch>
                <a:fillRect/>
              </a:stretch>
            </p:blipFill>
            <p:spPr>
              <a:xfrm>
                <a:off x="3310511" y="4870752"/>
                <a:ext cx="830149" cy="194692"/>
              </a:xfrm>
              <a:prstGeom prst="rect">
                <a:avLst/>
              </a:prstGeom>
            </p:spPr>
          </p:pic>
          <p:pic>
            <p:nvPicPr>
              <p:cNvPr id="83" name="Grafik 102" descr="Ein Bild, das Grafiken, Schrift, Kreis, Logo enthält.&#10;&#10;KI-generierte Inhalte können fehlerhaft sein.">
                <a:extLst>
                  <a:ext uri="{FF2B5EF4-FFF2-40B4-BE49-F238E27FC236}">
                    <a16:creationId xmlns:a16="http://schemas.microsoft.com/office/drawing/2014/main" id="{0EF3AFDD-1606-6752-5DAC-133230E4254E}"/>
                  </a:ext>
                </a:extLst>
              </p:cNvPr>
              <p:cNvPicPr>
                <a:picLocks noChangeAspect="1"/>
              </p:cNvPicPr>
              <p:nvPr/>
            </p:nvPicPr>
            <p:blipFill>
              <a:blip r:embed="rId95">
                <a:alphaModFix amt="69000"/>
                <a:extLst>
                  <a:ext uri="{28A0092B-C50C-407E-A947-70E740481C1C}">
                    <a14:useLocalDpi xmlns:a14="http://schemas.microsoft.com/office/drawing/2010/main" val="0"/>
                  </a:ext>
                </a:extLst>
              </a:blip>
              <a:stretch>
                <a:fillRect/>
              </a:stretch>
            </p:blipFill>
            <p:spPr>
              <a:xfrm>
                <a:off x="5042349" y="-23029"/>
                <a:ext cx="486792" cy="368505"/>
              </a:xfrm>
              <a:prstGeom prst="rect">
                <a:avLst/>
              </a:prstGeom>
            </p:spPr>
          </p:pic>
          <p:pic>
            <p:nvPicPr>
              <p:cNvPr id="84" name="Grafik 103" descr="Ein Bild, das Schrift, Text, Grafiken, Logo enthält.&#10;&#10;KI-generierte Inhalte können fehlerhaft sein.">
                <a:extLst>
                  <a:ext uri="{FF2B5EF4-FFF2-40B4-BE49-F238E27FC236}">
                    <a16:creationId xmlns:a16="http://schemas.microsoft.com/office/drawing/2014/main" id="{55555D44-4420-02D3-2418-72E25D9FB510}"/>
                  </a:ext>
                </a:extLst>
              </p:cNvPr>
              <p:cNvPicPr>
                <a:picLocks noChangeAspect="1"/>
              </p:cNvPicPr>
              <p:nvPr/>
            </p:nvPicPr>
            <p:blipFill>
              <a:blip r:embed="rId96">
                <a:alphaModFix amt="69000"/>
                <a:extLst>
                  <a:ext uri="{28A0092B-C50C-407E-A947-70E740481C1C}">
                    <a14:useLocalDpi xmlns:a14="http://schemas.microsoft.com/office/drawing/2010/main" val="0"/>
                  </a:ext>
                </a:extLst>
              </a:blip>
              <a:stretch>
                <a:fillRect/>
              </a:stretch>
            </p:blipFill>
            <p:spPr>
              <a:xfrm>
                <a:off x="4178535" y="4791505"/>
                <a:ext cx="1112907" cy="378846"/>
              </a:xfrm>
              <a:prstGeom prst="rect">
                <a:avLst/>
              </a:prstGeom>
            </p:spPr>
          </p:pic>
          <p:pic>
            <p:nvPicPr>
              <p:cNvPr id="85" name="Grafik 104" descr="Ein Bild, das Grafiken, Schrift, Logo, Symbol enthält.&#10;&#10;KI-generierte Inhalte können fehlerhaft sein.">
                <a:extLst>
                  <a:ext uri="{FF2B5EF4-FFF2-40B4-BE49-F238E27FC236}">
                    <a16:creationId xmlns:a16="http://schemas.microsoft.com/office/drawing/2014/main" id="{BFB025C8-5987-3AFF-7319-6C787A42E0E0}"/>
                  </a:ext>
                </a:extLst>
              </p:cNvPr>
              <p:cNvPicPr>
                <a:picLocks noChangeAspect="1"/>
              </p:cNvPicPr>
              <p:nvPr/>
            </p:nvPicPr>
            <p:blipFill>
              <a:blip r:embed="rId97">
                <a:alphaModFix amt="69000"/>
                <a:extLst>
                  <a:ext uri="{28A0092B-C50C-407E-A947-70E740481C1C}">
                    <a14:useLocalDpi xmlns:a14="http://schemas.microsoft.com/office/drawing/2010/main" val="0"/>
                  </a:ext>
                </a:extLst>
              </a:blip>
              <a:stretch>
                <a:fillRect/>
              </a:stretch>
            </p:blipFill>
            <p:spPr>
              <a:xfrm>
                <a:off x="6593905" y="3321577"/>
                <a:ext cx="668077" cy="260225"/>
              </a:xfrm>
              <a:prstGeom prst="rect">
                <a:avLst/>
              </a:prstGeom>
            </p:spPr>
          </p:pic>
          <p:pic>
            <p:nvPicPr>
              <p:cNvPr id="86" name="Grafik 105" descr="Ein Bild, das Schrift, Grafiken, Design enthält.&#10;&#10;KI-generierte Inhalte können fehlerhaft sein.">
                <a:extLst>
                  <a:ext uri="{FF2B5EF4-FFF2-40B4-BE49-F238E27FC236}">
                    <a16:creationId xmlns:a16="http://schemas.microsoft.com/office/drawing/2014/main" id="{20E41544-1EF9-607D-DC97-6B5D0562C39B}"/>
                  </a:ext>
                </a:extLst>
              </p:cNvPr>
              <p:cNvPicPr>
                <a:picLocks noChangeAspect="1"/>
              </p:cNvPicPr>
              <p:nvPr/>
            </p:nvPicPr>
            <p:blipFill>
              <a:blip r:embed="rId98">
                <a:alphaModFix amt="69000"/>
                <a:extLst>
                  <a:ext uri="{28A0092B-C50C-407E-A947-70E740481C1C}">
                    <a14:useLocalDpi xmlns:a14="http://schemas.microsoft.com/office/drawing/2010/main" val="0"/>
                  </a:ext>
                </a:extLst>
              </a:blip>
              <a:stretch>
                <a:fillRect/>
              </a:stretch>
            </p:blipFill>
            <p:spPr>
              <a:xfrm>
                <a:off x="7519486" y="4971453"/>
                <a:ext cx="924456" cy="224791"/>
              </a:xfrm>
              <a:prstGeom prst="rect">
                <a:avLst/>
              </a:prstGeom>
            </p:spPr>
          </p:pic>
          <p:pic>
            <p:nvPicPr>
              <p:cNvPr id="87" name="Grafik 106" descr="Ein Bild, das Schrift, Grafiken, Screenshot, Grafikdesign enthält.&#10;&#10;KI-generierte Inhalte können fehlerhaft sein.">
                <a:extLst>
                  <a:ext uri="{FF2B5EF4-FFF2-40B4-BE49-F238E27FC236}">
                    <a16:creationId xmlns:a16="http://schemas.microsoft.com/office/drawing/2014/main" id="{687FDEEA-4933-2E0B-0F76-58FA5745D1B9}"/>
                  </a:ext>
                </a:extLst>
              </p:cNvPr>
              <p:cNvPicPr>
                <a:picLocks noChangeAspect="1"/>
              </p:cNvPicPr>
              <p:nvPr/>
            </p:nvPicPr>
            <p:blipFill>
              <a:blip r:embed="rId99">
                <a:alphaModFix amt="69000"/>
                <a:extLst>
                  <a:ext uri="{28A0092B-C50C-407E-A947-70E740481C1C}">
                    <a14:useLocalDpi xmlns:a14="http://schemas.microsoft.com/office/drawing/2010/main" val="0"/>
                  </a:ext>
                </a:extLst>
              </a:blip>
              <a:stretch>
                <a:fillRect/>
              </a:stretch>
            </p:blipFill>
            <p:spPr>
              <a:xfrm>
                <a:off x="6800620" y="1846997"/>
                <a:ext cx="667322" cy="251181"/>
              </a:xfrm>
              <a:prstGeom prst="rect">
                <a:avLst/>
              </a:prstGeom>
            </p:spPr>
          </p:pic>
          <p:pic>
            <p:nvPicPr>
              <p:cNvPr id="88" name="Grafik 107" descr="Ein Bild, das Logo, Schrift, Grafiken, Symbol enthält.&#10;&#10;KI-generierte Inhalte können fehlerhaft sein.">
                <a:extLst>
                  <a:ext uri="{FF2B5EF4-FFF2-40B4-BE49-F238E27FC236}">
                    <a16:creationId xmlns:a16="http://schemas.microsoft.com/office/drawing/2014/main" id="{475D1B0B-3D56-0E39-FB09-3DB635B2E8B4}"/>
                  </a:ext>
                </a:extLst>
              </p:cNvPr>
              <p:cNvPicPr>
                <a:picLocks noChangeAspect="1"/>
              </p:cNvPicPr>
              <p:nvPr/>
            </p:nvPicPr>
            <p:blipFill>
              <a:blip r:embed="rId100">
                <a:alphaModFix amt="69000"/>
                <a:extLst>
                  <a:ext uri="{28A0092B-C50C-407E-A947-70E740481C1C}">
                    <a14:useLocalDpi xmlns:a14="http://schemas.microsoft.com/office/drawing/2010/main" val="0"/>
                  </a:ext>
                </a:extLst>
              </a:blip>
              <a:stretch>
                <a:fillRect/>
              </a:stretch>
            </p:blipFill>
            <p:spPr>
              <a:xfrm>
                <a:off x="5573253" y="2825534"/>
                <a:ext cx="400843" cy="277810"/>
              </a:xfrm>
              <a:prstGeom prst="rect">
                <a:avLst/>
              </a:prstGeom>
            </p:spPr>
          </p:pic>
          <p:pic>
            <p:nvPicPr>
              <p:cNvPr id="89" name="Grafik 108">
                <a:extLst>
                  <a:ext uri="{FF2B5EF4-FFF2-40B4-BE49-F238E27FC236}">
                    <a16:creationId xmlns:a16="http://schemas.microsoft.com/office/drawing/2014/main" id="{17D6658D-DD8B-2CB9-23E0-4E966BA618A9}"/>
                  </a:ext>
                </a:extLst>
              </p:cNvPr>
              <p:cNvPicPr>
                <a:picLocks noChangeAspect="1"/>
              </p:cNvPicPr>
              <p:nvPr/>
            </p:nvPicPr>
            <p:blipFill>
              <a:blip r:embed="rId101">
                <a:alphaModFix amt="69000"/>
                <a:extLst>
                  <a:ext uri="{96DAC541-7B7A-43D3-8B79-37D633B846F1}">
                    <asvg:svgBlip xmlns:asvg="http://schemas.microsoft.com/office/drawing/2016/SVG/main" r:embed="rId102"/>
                  </a:ext>
                </a:extLst>
              </a:blip>
              <a:stretch>
                <a:fillRect/>
              </a:stretch>
            </p:blipFill>
            <p:spPr>
              <a:xfrm>
                <a:off x="6335943" y="2111278"/>
                <a:ext cx="459570" cy="437427"/>
              </a:xfrm>
              <a:prstGeom prst="rect">
                <a:avLst/>
              </a:prstGeom>
            </p:spPr>
          </p:pic>
        </p:grpSp>
      </p:grpSp>
      <p:sp>
        <p:nvSpPr>
          <p:cNvPr id="91" name="Text Placeholder 90">
            <a:extLst>
              <a:ext uri="{FF2B5EF4-FFF2-40B4-BE49-F238E27FC236}">
                <a16:creationId xmlns:a16="http://schemas.microsoft.com/office/drawing/2014/main" id="{742B0AB7-28DF-7577-37F5-477C6A7F60F2}"/>
              </a:ext>
            </a:extLst>
          </p:cNvPr>
          <p:cNvSpPr>
            <a:spLocks noGrp="1"/>
          </p:cNvSpPr>
          <p:nvPr>
            <p:ph type="body" sz="quarter" idx="10" hasCustomPrompt="1"/>
          </p:nvPr>
        </p:nvSpPr>
        <p:spPr>
          <a:xfrm>
            <a:off x="457200" y="4791074"/>
            <a:ext cx="3295650" cy="1609725"/>
          </a:xfrm>
          <a:prstGeom prst="rect">
            <a:avLst/>
          </a:prstGeom>
        </p:spPr>
        <p:txBody>
          <a:bodyPr/>
          <a:lstStyle>
            <a:lvl1pPr>
              <a:buNone/>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r>
              <a:rPr lang="de-DE" sz="1400" i="1" dirty="0">
                <a:solidFill>
                  <a:schemeClr val="tx1">
                    <a:lumMod val="75000"/>
                    <a:lumOff val="25000"/>
                  </a:schemeClr>
                </a:solidFill>
              </a:rPr>
              <a:t>Catena-X Automotive Network e.V. </a:t>
            </a:r>
            <a:endParaRPr lang="ja-JP" altLang="en-US" sz="1400" i="1">
              <a:solidFill>
                <a:schemeClr val="tx1">
                  <a:lumMod val="75000"/>
                  <a:lumOff val="25000"/>
                </a:schemeClr>
              </a:solidFill>
            </a:endParaRPr>
          </a:p>
          <a:p>
            <a:r>
              <a:rPr lang="de-DE" sz="1400" b="0" i="1" dirty="0">
                <a:solidFill>
                  <a:schemeClr val="tx1">
                    <a:lumMod val="75000"/>
                    <a:lumOff val="25000"/>
                  </a:schemeClr>
                </a:solidFill>
              </a:rPr>
              <a:t>c/o </a:t>
            </a:r>
            <a:r>
              <a:rPr lang="de-DE" sz="1400" b="0" i="1" dirty="0" err="1">
                <a:solidFill>
                  <a:schemeClr val="tx1">
                    <a:lumMod val="75000"/>
                    <a:lumOff val="25000"/>
                  </a:schemeClr>
                </a:solidFill>
              </a:rPr>
              <a:t>beyond</a:t>
            </a:r>
            <a:r>
              <a:rPr lang="de-DE" sz="1400" b="0" i="1" dirty="0">
                <a:solidFill>
                  <a:schemeClr val="tx1">
                    <a:lumMod val="75000"/>
                    <a:lumOff val="25000"/>
                  </a:schemeClr>
                </a:solidFill>
              </a:rPr>
              <a:t> Quartier </a:t>
            </a:r>
            <a:r>
              <a:rPr lang="de-DE" sz="1400" b="0" i="1" dirty="0" err="1">
                <a:solidFill>
                  <a:schemeClr val="tx1">
                    <a:lumMod val="75000"/>
                    <a:lumOff val="25000"/>
                  </a:schemeClr>
                </a:solidFill>
              </a:rPr>
              <a:t>Heidestrasse</a:t>
            </a:r>
            <a:endParaRPr lang="de-DE" sz="1400" b="0" i="1" dirty="0">
              <a:solidFill>
                <a:schemeClr val="tx1">
                  <a:lumMod val="75000"/>
                  <a:lumOff val="25000"/>
                </a:schemeClr>
              </a:solidFill>
            </a:endParaRPr>
          </a:p>
          <a:p>
            <a:r>
              <a:rPr lang="de-DE" sz="1400" b="0" i="1" dirty="0">
                <a:solidFill>
                  <a:schemeClr val="tx1">
                    <a:lumMod val="75000"/>
                    <a:lumOff val="25000"/>
                  </a:schemeClr>
                </a:solidFill>
              </a:rPr>
              <a:t>Heidestraße 34</a:t>
            </a:r>
          </a:p>
          <a:p>
            <a:r>
              <a:rPr lang="de-DE" sz="1400" b="0" i="1" dirty="0">
                <a:solidFill>
                  <a:schemeClr val="tx1">
                    <a:lumMod val="75000"/>
                    <a:lumOff val="25000"/>
                  </a:schemeClr>
                </a:solidFill>
              </a:rPr>
              <a:t>10557 Berlin </a:t>
            </a:r>
          </a:p>
          <a:p>
            <a:r>
              <a:rPr lang="de-DE" sz="1400" i="1" dirty="0">
                <a:solidFill>
                  <a:schemeClr val="tx1">
                    <a:lumMod val="75000"/>
                    <a:lumOff val="25000"/>
                  </a:schemeClr>
                </a:solidFill>
                <a:hlinkClick r:id="rId103">
                  <a:extLst>
                    <a:ext uri="{A12FA001-AC4F-418D-AE19-62706E023703}">
                      <ahyp:hlinkClr xmlns:ahyp="http://schemas.microsoft.com/office/drawing/2018/hyperlinkcolor" val="tx"/>
                    </a:ext>
                  </a:extLst>
                </a:hlinkClick>
              </a:rPr>
              <a:t>https://catena-x.net/</a:t>
            </a:r>
            <a:r>
              <a:rPr lang="de-DE" sz="1400" i="1" dirty="0">
                <a:solidFill>
                  <a:schemeClr val="tx1">
                    <a:lumMod val="75000"/>
                    <a:lumOff val="25000"/>
                  </a:schemeClr>
                </a:solidFill>
              </a:rPr>
              <a:t> </a:t>
            </a:r>
          </a:p>
        </p:txBody>
      </p:sp>
    </p:spTree>
    <p:extLst>
      <p:ext uri="{BB962C8B-B14F-4D97-AF65-F5344CB8AC3E}">
        <p14:creationId xmlns:p14="http://schemas.microsoft.com/office/powerpoint/2010/main" val="176290499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image" Target="../media/image4.svg"/><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image" Target="../media/image3.png"/><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theme" Target="../theme/theme2.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C0CBA8-E324-6C79-91F3-ACE821471148}"/>
              </a:ext>
            </a:extLst>
          </p:cNvPr>
          <p:cNvSpPr/>
          <p:nvPr userDrawn="1"/>
        </p:nvSpPr>
        <p:spPr>
          <a:xfrm>
            <a:off x="11201400" y="0"/>
            <a:ext cx="685800" cy="990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sp>
        <p:nvSpPr>
          <p:cNvPr id="3" name="Content">
            <a:extLst>
              <a:ext uri="{FF2B5EF4-FFF2-40B4-BE49-F238E27FC236}">
                <a16:creationId xmlns:a16="http://schemas.microsoft.com/office/drawing/2014/main" id="{85A444A2-038B-7832-8BBF-4B8E707C8577}"/>
              </a:ext>
            </a:extLst>
          </p:cNvPr>
          <p:cNvSpPr>
            <a:spLocks noGrp="1"/>
          </p:cNvSpPr>
          <p:nvPr>
            <p:ph type="body" idx="1"/>
          </p:nvPr>
        </p:nvSpPr>
        <p:spPr>
          <a:xfrm>
            <a:off x="457200" y="1493950"/>
            <a:ext cx="11268074" cy="45639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ights Reserved">
            <a:extLst>
              <a:ext uri="{FF2B5EF4-FFF2-40B4-BE49-F238E27FC236}">
                <a16:creationId xmlns:a16="http://schemas.microsoft.com/office/drawing/2014/main" id="{4A676A80-B9D6-7DAF-C3D8-45C6ADB8F9E8}"/>
              </a:ext>
            </a:extLst>
          </p:cNvPr>
          <p:cNvSpPr>
            <a:spLocks noGrp="1"/>
          </p:cNvSpPr>
          <p:nvPr>
            <p:ph type="ftr" sz="quarter" idx="3"/>
          </p:nvPr>
        </p:nvSpPr>
        <p:spPr>
          <a:xfrm>
            <a:off x="4157206" y="6553200"/>
            <a:ext cx="3877589" cy="172085"/>
          </a:xfrm>
          <a:prstGeom prst="rect">
            <a:avLst/>
          </a:prstGeom>
        </p:spPr>
        <p:txBody>
          <a:bodyPr vert="horz" lIns="91440" tIns="45720" rIns="91440" bIns="45720" rtlCol="0" anchor="ctr"/>
          <a:lstStyle>
            <a:lvl1pPr marL="0" marR="0" indent="0" algn="ctr" defTabSz="914400" rtl="0" eaLnBrk="1" fontAlgn="auto" latinLnBrk="0" hangingPunct="1">
              <a:lnSpc>
                <a:spcPct val="100000"/>
              </a:lnSpc>
              <a:spcBef>
                <a:spcPts val="0"/>
              </a:spcBef>
              <a:spcAft>
                <a:spcPts val="0"/>
              </a:spcAft>
              <a:buClrTx/>
              <a:buSzTx/>
              <a:buFontTx/>
              <a:buNone/>
              <a:tabLst/>
              <a:defRPr sz="800">
                <a:solidFill>
                  <a:schemeClr val="tx1">
                    <a:tint val="82000"/>
                  </a:schemeClr>
                </a:solidFill>
                <a:latin typeface="Noto Sans" panose="020B0502040504020204" pitchFamily="34" charset="0"/>
                <a:ea typeface="Noto Sans" panose="020B0502040504020204" pitchFamily="34" charset="0"/>
                <a:cs typeface="Noto Sans" panose="020B0502040504020204" pitchFamily="34" charset="0"/>
              </a:defRPr>
            </a:lvl1pPr>
          </a:lstStyle>
          <a:p>
            <a:r>
              <a:rPr lang="en-US" dirty="0"/>
              <a:t>© </a:t>
            </a:r>
            <a:fld id="{0D4FF10A-CCE4-934F-9AB4-52573A0F9BE8}" type="datetimeyyyy">
              <a:rPr lang="en-US" smtClean="0"/>
              <a:pPr/>
              <a:t>2026</a:t>
            </a:fld>
            <a:r>
              <a:rPr lang="en-US" dirty="0"/>
              <a:t> Catena-X or a Catena-X </a:t>
            </a:r>
            <a:r>
              <a:rPr lang="en-US" dirty="0">
                <a:solidFill>
                  <a:schemeClr val="tx1">
                    <a:lumMod val="50000"/>
                    <a:lumOff val="50000"/>
                  </a:schemeClr>
                </a:solidFill>
              </a:rPr>
              <a:t>affiliate</a:t>
            </a:r>
            <a:r>
              <a:rPr lang="en-US" dirty="0"/>
              <a:t> company. All rights reserved.​</a:t>
            </a:r>
          </a:p>
        </p:txBody>
      </p:sp>
      <p:sp>
        <p:nvSpPr>
          <p:cNvPr id="6" name="Slide Number">
            <a:extLst>
              <a:ext uri="{FF2B5EF4-FFF2-40B4-BE49-F238E27FC236}">
                <a16:creationId xmlns:a16="http://schemas.microsoft.com/office/drawing/2014/main" id="{BDE3E2AE-08A9-5545-721B-AE56AF9A23E2}"/>
              </a:ext>
            </a:extLst>
          </p:cNvPr>
          <p:cNvSpPr>
            <a:spLocks noGrp="1" noRot="1" noMove="1" noResize="1" noEditPoints="1" noAdjustHandles="1" noChangeArrowheads="1" noChangeShapeType="1"/>
          </p:cNvSpPr>
          <p:nvPr>
            <p:ph type="sldNum" sz="quarter" idx="4"/>
          </p:nvPr>
        </p:nvSpPr>
        <p:spPr>
          <a:xfrm>
            <a:off x="8324534" y="6553200"/>
            <a:ext cx="3410266" cy="172085"/>
          </a:xfrm>
          <a:prstGeom prst="rect">
            <a:avLst/>
          </a:prstGeom>
        </p:spPr>
        <p:txBody>
          <a:bodyPr vert="horz" lIns="91440" tIns="45720" rIns="91440" bIns="45720" rtlCol="0" anchor="ctr"/>
          <a:lstStyle>
            <a:lvl1pPr algn="r">
              <a:defRPr sz="80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defRPr>
            </a:lvl1pPr>
          </a:lstStyle>
          <a:p>
            <a:fld id="{D1EDAA29-6D70-C948-8C6E-F3019BB220D5}" type="slidenum">
              <a:rPr lang="en-US" smtClean="0"/>
              <a:pPr/>
              <a:t>‹Nr.›</a:t>
            </a:fld>
            <a:endParaRPr lang="en-US"/>
          </a:p>
        </p:txBody>
      </p:sp>
      <p:sp>
        <p:nvSpPr>
          <p:cNvPr id="7" name="Title">
            <a:extLst>
              <a:ext uri="{FF2B5EF4-FFF2-40B4-BE49-F238E27FC236}">
                <a16:creationId xmlns:a16="http://schemas.microsoft.com/office/drawing/2014/main" id="{21A8C58D-9CD8-895E-43A1-A54DCBF93FF9}"/>
              </a:ext>
            </a:extLst>
          </p:cNvPr>
          <p:cNvSpPr>
            <a:spLocks noGrp="1"/>
          </p:cNvSpPr>
          <p:nvPr userDrawn="1">
            <p:ph type="title"/>
          </p:nvPr>
        </p:nvSpPr>
        <p:spPr>
          <a:xfrm>
            <a:off x="457200" y="685800"/>
            <a:ext cx="10696755" cy="457200"/>
          </a:xfrm>
          <a:prstGeom prst="rect">
            <a:avLst/>
          </a:prstGeom>
        </p:spPr>
        <p:txBody>
          <a:bodyPr vert="horz" lIns="91440" tIns="45720" rIns="91440" bIns="45720" rtlCol="0" anchor="t">
            <a:noAutofit/>
          </a:bodyPr>
          <a:lstStyle/>
          <a:p>
            <a:r>
              <a:rPr lang="de-DE" dirty="0"/>
              <a:t>Mastertitelformat bearbeiten</a:t>
            </a:r>
            <a:endParaRPr lang="en-US" dirty="0"/>
          </a:p>
        </p:txBody>
      </p:sp>
      <p:sp>
        <p:nvSpPr>
          <p:cNvPr id="9" name="Date">
            <a:extLst>
              <a:ext uri="{FF2B5EF4-FFF2-40B4-BE49-F238E27FC236}">
                <a16:creationId xmlns:a16="http://schemas.microsoft.com/office/drawing/2014/main" id="{254E105D-21B1-F43B-EF61-FE7E8B64EDE7}"/>
              </a:ext>
            </a:extLst>
          </p:cNvPr>
          <p:cNvSpPr>
            <a:spLocks noGrp="1" noRot="1" noMove="1" noResize="1" noEditPoints="1" noAdjustHandles="1" noChangeArrowheads="1" noChangeShapeType="1"/>
          </p:cNvSpPr>
          <p:nvPr userDrawn="1">
            <p:ph type="dt" sz="half" idx="2"/>
          </p:nvPr>
        </p:nvSpPr>
        <p:spPr>
          <a:xfrm>
            <a:off x="457200" y="6553200"/>
            <a:ext cx="3124200" cy="172085"/>
          </a:xfrm>
          <a:prstGeom prst="rect">
            <a:avLst/>
          </a:prstGeom>
        </p:spPr>
        <p:txBody>
          <a:bodyPr vert="horz" lIns="91440" tIns="45720" rIns="91440" bIns="45720" rtlCol="0" anchor="ctr"/>
          <a:lstStyle>
            <a:lvl1pPr algn="l">
              <a:defRPr sz="800">
                <a:solidFill>
                  <a:schemeClr val="tx1">
                    <a:tint val="82000"/>
                  </a:schemeClr>
                </a:solidFill>
              </a:defRPr>
            </a:lvl1pPr>
          </a:lstStyle>
          <a:p>
            <a:fld id="{BBD11BC8-CDCD-2D42-8C58-E370A8C83079}" type="datetime5">
              <a:rPr lang="en-US" smtClean="0"/>
              <a:t>25-Aug-26</a:t>
            </a:fld>
            <a:endParaRPr lang="en-US" sz="800"/>
          </a:p>
        </p:txBody>
      </p:sp>
      <p:grpSp>
        <p:nvGrpSpPr>
          <p:cNvPr id="23" name="Group 22">
            <a:extLst>
              <a:ext uri="{FF2B5EF4-FFF2-40B4-BE49-F238E27FC236}">
                <a16:creationId xmlns:a16="http://schemas.microsoft.com/office/drawing/2014/main" id="{8F4DA09D-6074-9D26-E934-A8876EC9856D}"/>
              </a:ext>
            </a:extLst>
          </p:cNvPr>
          <p:cNvGrpSpPr/>
          <p:nvPr userDrawn="1"/>
        </p:nvGrpSpPr>
        <p:grpSpPr>
          <a:xfrm>
            <a:off x="0" y="0"/>
            <a:ext cx="177443" cy="6858000"/>
            <a:chOff x="6007100" y="0"/>
            <a:chExt cx="177443" cy="6858000"/>
          </a:xfrm>
        </p:grpSpPr>
        <p:sp>
          <p:nvSpPr>
            <p:cNvPr id="19" name="Rectangle 18">
              <a:extLst>
                <a:ext uri="{FF2B5EF4-FFF2-40B4-BE49-F238E27FC236}">
                  <a16:creationId xmlns:a16="http://schemas.microsoft.com/office/drawing/2014/main" id="{207AFF3D-78AA-622E-57DF-04BAD6D9C552}"/>
                </a:ext>
              </a:extLst>
            </p:cNvPr>
            <p:cNvSpPr/>
            <p:nvPr/>
          </p:nvSpPr>
          <p:spPr>
            <a:xfrm>
              <a:off x="6007100" y="0"/>
              <a:ext cx="34747" cy="6858000"/>
            </a:xfrm>
            <a:prstGeom prst="rect">
              <a:avLst/>
            </a:prstGeom>
            <a:solidFill>
              <a:srgbClr val="FFA600"/>
            </a:solidFill>
            <a:ln w="6123" cap="flat">
              <a:noFill/>
              <a:prstDash val="solid"/>
              <a:miter/>
            </a:ln>
          </p:spPr>
          <p:txBody>
            <a:bodyPr/>
            <a:lstStyle/>
            <a:p>
              <a:endParaRPr lang="en-US"/>
            </a:p>
          </p:txBody>
        </p:sp>
        <p:sp>
          <p:nvSpPr>
            <p:cNvPr id="21" name="Rectangle 20">
              <a:extLst>
                <a:ext uri="{FF2B5EF4-FFF2-40B4-BE49-F238E27FC236}">
                  <a16:creationId xmlns:a16="http://schemas.microsoft.com/office/drawing/2014/main" id="{19B12D09-2AE1-1EDF-8127-8D7614323443}"/>
                </a:ext>
              </a:extLst>
            </p:cNvPr>
            <p:cNvSpPr/>
            <p:nvPr/>
          </p:nvSpPr>
          <p:spPr>
            <a:xfrm>
              <a:off x="6041846" y="0"/>
              <a:ext cx="34747" cy="6858000"/>
            </a:xfrm>
            <a:prstGeom prst="rect">
              <a:avLst/>
            </a:prstGeom>
            <a:solidFill>
              <a:srgbClr val="B3CB2D"/>
            </a:solidFill>
            <a:ln w="6123" cap="flat">
              <a:noFill/>
              <a:prstDash val="solid"/>
              <a:miter/>
            </a:ln>
          </p:spPr>
          <p:txBody>
            <a:bodyPr/>
            <a:lstStyle/>
            <a:p>
              <a:endParaRPr lang="en-US"/>
            </a:p>
          </p:txBody>
        </p:sp>
        <p:sp>
          <p:nvSpPr>
            <p:cNvPr id="22" name="Rectangle 21">
              <a:extLst>
                <a:ext uri="{FF2B5EF4-FFF2-40B4-BE49-F238E27FC236}">
                  <a16:creationId xmlns:a16="http://schemas.microsoft.com/office/drawing/2014/main" id="{EE2F4602-4E09-F77D-5131-6F4BA47547AB}"/>
                </a:ext>
              </a:extLst>
            </p:cNvPr>
            <p:cNvSpPr/>
            <p:nvPr/>
          </p:nvSpPr>
          <p:spPr>
            <a:xfrm>
              <a:off x="6076593" y="0"/>
              <a:ext cx="107950" cy="6858000"/>
            </a:xfrm>
            <a:prstGeom prst="rect">
              <a:avLst/>
            </a:prstGeom>
            <a:solidFill>
              <a:srgbClr val="1E1E1E"/>
            </a:solidFill>
            <a:ln w="6123" cap="flat">
              <a:noFill/>
              <a:prstDash val="solid"/>
              <a:miter/>
            </a:ln>
          </p:spPr>
          <p:txBody>
            <a:bodyPr/>
            <a:lstStyle/>
            <a:p>
              <a:endParaRPr lang="en-US"/>
            </a:p>
          </p:txBody>
        </p:sp>
      </p:grpSp>
      <p:pic>
        <p:nvPicPr>
          <p:cNvPr id="10" name="Graphic 9">
            <a:extLst>
              <a:ext uri="{FF2B5EF4-FFF2-40B4-BE49-F238E27FC236}">
                <a16:creationId xmlns:a16="http://schemas.microsoft.com/office/drawing/2014/main" id="{7DBCA18B-7A4F-73FE-4202-A737F3DE0669}"/>
              </a:ext>
            </a:extLst>
          </p:cNvPr>
          <p:cNvPicPr>
            <a:picLocks noChangeAspect="1"/>
          </p:cNvPicPr>
          <p:nvPr userDrawn="1"/>
        </p:nvPicPr>
        <p:blipFill>
          <a:blip r:embed="rId46">
            <a:extLst>
              <a:ext uri="{96DAC541-7B7A-43D3-8B79-37D633B846F1}">
                <asvg:svgBlip xmlns:asvg="http://schemas.microsoft.com/office/drawing/2016/SVG/main" r:embed="rId47"/>
              </a:ext>
            </a:extLst>
          </a:blip>
          <a:stretch>
            <a:fillRect/>
          </a:stretch>
        </p:blipFill>
        <p:spPr>
          <a:xfrm>
            <a:off x="11353800" y="476250"/>
            <a:ext cx="384458" cy="406771"/>
          </a:xfrm>
          <a:prstGeom prst="rect">
            <a:avLst/>
          </a:prstGeom>
        </p:spPr>
      </p:pic>
    </p:spTree>
    <p:extLst>
      <p:ext uri="{BB962C8B-B14F-4D97-AF65-F5344CB8AC3E}">
        <p14:creationId xmlns:p14="http://schemas.microsoft.com/office/powerpoint/2010/main" val="4176407956"/>
      </p:ext>
    </p:extLst>
  </p:cSld>
  <p:clrMap bg1="lt1" tx1="dk1" bg2="lt2" tx2="dk2" accent1="accent1" accent2="accent2" accent3="accent3" accent4="accent4" accent5="accent5" accent6="accent6" hlink="hlink" folHlink="folHlink"/>
  <p:sldLayoutIdLst>
    <p:sldLayoutId id="2147483716" r:id="rId1"/>
    <p:sldLayoutId id="2147483746" r:id="rId2"/>
    <p:sldLayoutId id="2147483650" r:id="rId3"/>
    <p:sldLayoutId id="2147483750" r:id="rId4"/>
    <p:sldLayoutId id="2147483751" r:id="rId5"/>
    <p:sldLayoutId id="2147483752" r:id="rId6"/>
    <p:sldLayoutId id="2147483697" r:id="rId7"/>
    <p:sldLayoutId id="2147483700" r:id="rId8"/>
    <p:sldLayoutId id="2147483652" r:id="rId9"/>
    <p:sldLayoutId id="2147483653" r:id="rId10"/>
    <p:sldLayoutId id="2147483715" r:id="rId11"/>
    <p:sldLayoutId id="2147483665" r:id="rId12"/>
    <p:sldLayoutId id="2147483687" r:id="rId13"/>
    <p:sldLayoutId id="2147483688" r:id="rId14"/>
    <p:sldLayoutId id="2147483709" r:id="rId15"/>
    <p:sldLayoutId id="2147483656" r:id="rId16"/>
    <p:sldLayoutId id="2147483695" r:id="rId17"/>
    <p:sldLayoutId id="2147483733" r:id="rId18"/>
    <p:sldLayoutId id="2147483734" r:id="rId19"/>
    <p:sldLayoutId id="2147483690" r:id="rId20"/>
    <p:sldLayoutId id="2147483667" r:id="rId21"/>
    <p:sldLayoutId id="2147483664" r:id="rId22"/>
    <p:sldLayoutId id="2147483694" r:id="rId23"/>
    <p:sldLayoutId id="2147483671" r:id="rId24"/>
    <p:sldLayoutId id="2147483658" r:id="rId25"/>
    <p:sldLayoutId id="2147483659" r:id="rId26"/>
    <p:sldLayoutId id="2147483702" r:id="rId27"/>
    <p:sldLayoutId id="2147483707" r:id="rId28"/>
    <p:sldLayoutId id="2147483717" r:id="rId29"/>
    <p:sldLayoutId id="2147483732" r:id="rId30"/>
    <p:sldLayoutId id="2147483735" r:id="rId31"/>
    <p:sldLayoutId id="2147483736" r:id="rId32"/>
    <p:sldLayoutId id="2147483739" r:id="rId33"/>
    <p:sldLayoutId id="2147483740" r:id="rId34"/>
    <p:sldLayoutId id="2147483741" r:id="rId35"/>
    <p:sldLayoutId id="2147483742" r:id="rId36"/>
    <p:sldLayoutId id="2147483755" r:id="rId37"/>
    <p:sldLayoutId id="2147483747" r:id="rId38"/>
    <p:sldLayoutId id="2147483756" r:id="rId39"/>
    <p:sldLayoutId id="2147483743" r:id="rId40"/>
    <p:sldLayoutId id="2147483748" r:id="rId41"/>
    <p:sldLayoutId id="2147483763" r:id="rId42"/>
    <p:sldLayoutId id="2147483764" r:id="rId43"/>
    <p:sldLayoutId id="2147483765" r:id="rId44"/>
  </p:sldLayoutIdLst>
  <p:hf hdr="0"/>
  <p:txStyles>
    <p:titleStyle>
      <a:lvl1pPr algn="l" defTabSz="914400" rtl="0" eaLnBrk="1" latinLnBrk="0" hangingPunct="1">
        <a:lnSpc>
          <a:spcPct val="90000"/>
        </a:lnSpc>
        <a:spcBef>
          <a:spcPct val="0"/>
        </a:spcBef>
        <a:buNone/>
        <a:defRPr sz="3600" b="0" i="0" kern="120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400" b="0" i="0" kern="1200">
          <a:solidFill>
            <a:schemeClr val="tx1"/>
          </a:solidFill>
          <a:latin typeface="+mn-lt"/>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orient="horz" pos="720" userDrawn="1">
          <p15:clr>
            <a:srgbClr val="F26B43"/>
          </p15:clr>
        </p15:guide>
        <p15:guide id="4" pos="7392" userDrawn="1">
          <p15:clr>
            <a:srgbClr val="F26B43"/>
          </p15:clr>
        </p15:guide>
        <p15:guide id="5" pos="288" userDrawn="1">
          <p15:clr>
            <a:srgbClr val="F26B43"/>
          </p15:clr>
        </p15:guide>
        <p15:guide id="6" orient="horz" pos="432" userDrawn="1">
          <p15:clr>
            <a:srgbClr val="F26B43"/>
          </p15:clr>
        </p15:guide>
        <p15:guide id="7" orient="horz" pos="936" userDrawn="1">
          <p15:clr>
            <a:srgbClr val="F26B43"/>
          </p15:clr>
        </p15:guide>
        <p15:guide id="8" orient="horz" pos="288" userDrawn="1">
          <p15:clr>
            <a:srgbClr val="F26B43"/>
          </p15:clr>
        </p15:guide>
        <p15:guide id="9" orient="horz" pos="3816" userDrawn="1">
          <p15:clr>
            <a:srgbClr val="F26B43"/>
          </p15:clr>
        </p15:guide>
        <p15:guide id="10" orient="horz" pos="4032" userDrawn="1">
          <p15:clr>
            <a:srgbClr val="F26B43"/>
          </p15:clr>
        </p15:guide>
        <p15:guide id="11" orient="horz" pos="412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77E58B3C-033C-6FE8-61A7-50D558725EC7}"/>
              </a:ext>
            </a:extLst>
          </p:cNvPr>
          <p:cNvSpPr>
            <a:spLocks noGrp="1"/>
          </p:cNvSpPr>
          <p:nvPr>
            <p:ph type="dt" sz="half" idx="2"/>
          </p:nvPr>
        </p:nvSpPr>
        <p:spPr>
          <a:xfrm>
            <a:off x="457200" y="6549390"/>
            <a:ext cx="3124200" cy="172085"/>
          </a:xfrm>
          <a:prstGeom prst="rect">
            <a:avLst/>
          </a:prstGeom>
        </p:spPr>
        <p:txBody>
          <a:bodyPr/>
          <a:lstStyle>
            <a:lvl1pPr>
              <a:defRPr sz="800">
                <a:solidFill>
                  <a:schemeClr val="bg1"/>
                </a:solidFill>
              </a:defRPr>
            </a:lvl1pPr>
          </a:lstStyle>
          <a:p>
            <a:fld id="{5CE518DD-3C24-BF4B-A429-ABA819B10C01}" type="datetime5">
              <a:rPr lang="en-US" smtClean="0"/>
              <a:t>25-Aug-26</a:t>
            </a:fld>
            <a:endParaRPr lang="en-US" sz="800"/>
          </a:p>
        </p:txBody>
      </p:sp>
      <p:sp>
        <p:nvSpPr>
          <p:cNvPr id="11" name="Footer Placeholder 4">
            <a:extLst>
              <a:ext uri="{FF2B5EF4-FFF2-40B4-BE49-F238E27FC236}">
                <a16:creationId xmlns:a16="http://schemas.microsoft.com/office/drawing/2014/main" id="{4B983201-D14F-FE44-1318-3823100B9919}"/>
              </a:ext>
            </a:extLst>
          </p:cNvPr>
          <p:cNvSpPr>
            <a:spLocks noGrp="1"/>
          </p:cNvSpPr>
          <p:nvPr>
            <p:ph type="ftr" sz="quarter" idx="3"/>
          </p:nvPr>
        </p:nvSpPr>
        <p:spPr>
          <a:xfrm>
            <a:off x="4003184" y="6549390"/>
            <a:ext cx="4185633" cy="172085"/>
          </a:xfrm>
          <a:prstGeom prst="rect">
            <a:avLst/>
          </a:prstGeom>
        </p:spPr>
        <p:txBody>
          <a:bodyPr/>
          <a:lstStyle>
            <a:lvl1pPr algn="ctr">
              <a:defRPr sz="800">
                <a:solidFill>
                  <a:schemeClr val="bg1"/>
                </a:solidFill>
              </a:defRPr>
            </a:lvl1pPr>
          </a:lstStyle>
          <a:p>
            <a:pPr algn="ctr"/>
            <a:r>
              <a:rPr lang="en-US"/>
              <a:t>© 2026 Catena-X or a Catena-X affiliate company. All rights reserved.​</a:t>
            </a:r>
          </a:p>
        </p:txBody>
      </p:sp>
      <p:sp>
        <p:nvSpPr>
          <p:cNvPr id="12" name="Slide Number Placeholder 5">
            <a:extLst>
              <a:ext uri="{FF2B5EF4-FFF2-40B4-BE49-F238E27FC236}">
                <a16:creationId xmlns:a16="http://schemas.microsoft.com/office/drawing/2014/main" id="{9B4AC66F-4AE4-18AE-F100-45FD46DADEEA}"/>
              </a:ext>
            </a:extLst>
          </p:cNvPr>
          <p:cNvSpPr>
            <a:spLocks noGrp="1"/>
          </p:cNvSpPr>
          <p:nvPr>
            <p:ph type="sldNum" sz="quarter" idx="4"/>
          </p:nvPr>
        </p:nvSpPr>
        <p:spPr>
          <a:xfrm>
            <a:off x="8324534" y="6549390"/>
            <a:ext cx="3410266" cy="172085"/>
          </a:xfrm>
          <a:prstGeom prst="rect">
            <a:avLst/>
          </a:prstGeom>
        </p:spPr>
        <p:txBody>
          <a:bodyPr/>
          <a:lstStyle>
            <a:lvl1pPr algn="r">
              <a:defRPr sz="800">
                <a:solidFill>
                  <a:schemeClr val="bg1"/>
                </a:solidFill>
              </a:defRPr>
            </a:lvl1pPr>
          </a:lstStyle>
          <a:p>
            <a:fld id="{D1EDAA29-6D70-C948-8C6E-F3019BB220D5}" type="slidenum">
              <a:rPr lang="en-US" smtClean="0"/>
              <a:pPr/>
              <a:t>‹Nr.›</a:t>
            </a:fld>
            <a:endParaRPr lang="en-US"/>
          </a:p>
        </p:txBody>
      </p:sp>
      <p:pic>
        <p:nvPicPr>
          <p:cNvPr id="20" name="Graphic 19">
            <a:extLst>
              <a:ext uri="{FF2B5EF4-FFF2-40B4-BE49-F238E27FC236}">
                <a16:creationId xmlns:a16="http://schemas.microsoft.com/office/drawing/2014/main" id="{21122587-15DA-F303-8A78-83EA785F1FA2}"/>
              </a:ext>
            </a:extLst>
          </p:cNvPr>
          <p:cNvPicPr>
            <a:picLocks noChangeAspect="1"/>
          </p:cNvPicPr>
          <p:nvPr userDrawn="1"/>
        </p:nvPicPr>
        <p:blipFill>
          <a:blip r:embed="rId25">
            <a:extLst>
              <a:ext uri="{96DAC541-7B7A-43D3-8B79-37D633B846F1}">
                <asvg:svgBlip xmlns:asvg="http://schemas.microsoft.com/office/drawing/2016/SVG/main" r:embed="rId26"/>
              </a:ext>
            </a:extLst>
          </a:blip>
          <a:stretch>
            <a:fillRect/>
          </a:stretch>
        </p:blipFill>
        <p:spPr>
          <a:xfrm>
            <a:off x="1" y="397076"/>
            <a:ext cx="6096000" cy="6460924"/>
          </a:xfrm>
          <a:prstGeom prst="rect">
            <a:avLst/>
          </a:prstGeom>
        </p:spPr>
      </p:pic>
    </p:spTree>
    <p:extLst>
      <p:ext uri="{BB962C8B-B14F-4D97-AF65-F5344CB8AC3E}">
        <p14:creationId xmlns:p14="http://schemas.microsoft.com/office/powerpoint/2010/main" val="115251897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57" r:id="rId4"/>
    <p:sldLayoutId id="2147483723" r:id="rId5"/>
    <p:sldLayoutId id="2147483758" r:id="rId6"/>
    <p:sldLayoutId id="2147483719" r:id="rId7"/>
    <p:sldLayoutId id="2147483726" r:id="rId8"/>
    <p:sldLayoutId id="2147483759" r:id="rId9"/>
    <p:sldLayoutId id="2147483724" r:id="rId10"/>
    <p:sldLayoutId id="2147483727" r:id="rId11"/>
    <p:sldLayoutId id="2147483762" r:id="rId12"/>
    <p:sldLayoutId id="2147483725" r:id="rId13"/>
    <p:sldLayoutId id="2147483728" r:id="rId14"/>
    <p:sldLayoutId id="2147483760" r:id="rId15"/>
    <p:sldLayoutId id="2147483761" r:id="rId16"/>
    <p:sldLayoutId id="2147483729" r:id="rId17"/>
    <p:sldLayoutId id="2147483730" r:id="rId18"/>
    <p:sldLayoutId id="2147483731" r:id="rId19"/>
    <p:sldLayoutId id="2147483737" r:id="rId20"/>
    <p:sldLayoutId id="2147483753" r:id="rId21"/>
    <p:sldLayoutId id="2147483738" r:id="rId22"/>
    <p:sldLayoutId id="2147483754" r:id="rId2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288" userDrawn="1">
          <p15:clr>
            <a:srgbClr val="F26B43"/>
          </p15:clr>
        </p15:guide>
        <p15:guide id="4" orient="horz" pos="4032" userDrawn="1">
          <p15:clr>
            <a:srgbClr val="F26B43"/>
          </p15:clr>
        </p15:guide>
        <p15:guide id="5" pos="7392" userDrawn="1">
          <p15:clr>
            <a:srgbClr val="F26B43"/>
          </p15:clr>
        </p15:guide>
        <p15:guide id="6" pos="2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8" Type="http://schemas.openxmlformats.org/officeDocument/2006/relationships/image" Target="../media/image136.svg"/><Relationship Id="rId3" Type="http://schemas.openxmlformats.org/officeDocument/2006/relationships/image" Target="../media/image131.svg"/><Relationship Id="rId7" Type="http://schemas.openxmlformats.org/officeDocument/2006/relationships/image" Target="../media/image135.png"/><Relationship Id="rId2" Type="http://schemas.openxmlformats.org/officeDocument/2006/relationships/image" Target="../media/image130.png"/><Relationship Id="rId1" Type="http://schemas.openxmlformats.org/officeDocument/2006/relationships/slideLayout" Target="../slideLayouts/slideLayout20.xml"/><Relationship Id="rId6" Type="http://schemas.openxmlformats.org/officeDocument/2006/relationships/image" Target="../media/image134.png"/><Relationship Id="rId5" Type="http://schemas.openxmlformats.org/officeDocument/2006/relationships/image" Target="../media/image133.svg"/><Relationship Id="rId10" Type="http://schemas.openxmlformats.org/officeDocument/2006/relationships/image" Target="../media/image138.svg"/><Relationship Id="rId4" Type="http://schemas.openxmlformats.org/officeDocument/2006/relationships/image" Target="../media/image132.png"/><Relationship Id="rId9" Type="http://schemas.openxmlformats.org/officeDocument/2006/relationships/image" Target="../media/image137.png"/></Relationships>
</file>

<file path=ppt/slides/_rels/slide3.xml.rels><?xml version="1.0" encoding="UTF-8" standalone="yes"?>
<Relationships xmlns="http://schemas.openxmlformats.org/package/2006/relationships"><Relationship Id="rId3" Type="http://schemas.openxmlformats.org/officeDocument/2006/relationships/image" Target="../media/image140.svg"/><Relationship Id="rId7" Type="http://schemas.openxmlformats.org/officeDocument/2006/relationships/image" Target="../media/image144.svg"/><Relationship Id="rId2" Type="http://schemas.openxmlformats.org/officeDocument/2006/relationships/image" Target="../media/image139.png"/><Relationship Id="rId1" Type="http://schemas.openxmlformats.org/officeDocument/2006/relationships/slideLayout" Target="../slideLayouts/slideLayout20.xml"/><Relationship Id="rId6" Type="http://schemas.openxmlformats.org/officeDocument/2006/relationships/image" Target="../media/image143.png"/><Relationship Id="rId5" Type="http://schemas.openxmlformats.org/officeDocument/2006/relationships/image" Target="../media/image142.svg"/><Relationship Id="rId4" Type="http://schemas.openxmlformats.org/officeDocument/2006/relationships/image" Target="../media/image141.png"/></Relationships>
</file>

<file path=ppt/slides/_rels/slide4.xml.rels><?xml version="1.0" encoding="UTF-8" standalone="yes"?>
<Relationships xmlns="http://schemas.openxmlformats.org/package/2006/relationships"><Relationship Id="rId3" Type="http://schemas.openxmlformats.org/officeDocument/2006/relationships/image" Target="../media/image146.svg"/><Relationship Id="rId2" Type="http://schemas.openxmlformats.org/officeDocument/2006/relationships/image" Target="../media/image145.png"/><Relationship Id="rId1" Type="http://schemas.openxmlformats.org/officeDocument/2006/relationships/slideLayout" Target="../slideLayouts/slideLayout51.xml"/><Relationship Id="rId5" Type="http://schemas.openxmlformats.org/officeDocument/2006/relationships/image" Target="../media/image148.png"/><Relationship Id="rId4" Type="http://schemas.openxmlformats.org/officeDocument/2006/relationships/image" Target="../media/image147.png"/></Relationships>
</file>

<file path=ppt/slides/_rels/slide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2.xml"/><Relationship Id="rId1" Type="http://schemas.openxmlformats.org/officeDocument/2006/relationships/slideLayout" Target="../slideLayouts/slideLayout60.xml"/><Relationship Id="rId6" Type="http://schemas.openxmlformats.org/officeDocument/2006/relationships/image" Target="../media/image152.svg"/><Relationship Id="rId5" Type="http://schemas.openxmlformats.org/officeDocument/2006/relationships/image" Target="../media/image151.png"/><Relationship Id="rId4" Type="http://schemas.openxmlformats.org/officeDocument/2006/relationships/image" Target="../media/image150.svg"/></Relationships>
</file>

<file path=ppt/slides/_rels/slide6.xml.rels><?xml version="1.0" encoding="UTF-8" standalone="yes"?>
<Relationships xmlns="http://schemas.openxmlformats.org/package/2006/relationships"><Relationship Id="rId8" Type="http://schemas.openxmlformats.org/officeDocument/2006/relationships/image" Target="../media/image159.png"/><Relationship Id="rId13" Type="http://schemas.openxmlformats.org/officeDocument/2006/relationships/image" Target="../media/image164.svg"/><Relationship Id="rId3" Type="http://schemas.openxmlformats.org/officeDocument/2006/relationships/image" Target="../media/image154.svg"/><Relationship Id="rId7" Type="http://schemas.openxmlformats.org/officeDocument/2006/relationships/image" Target="../media/image158.svg"/><Relationship Id="rId12" Type="http://schemas.openxmlformats.org/officeDocument/2006/relationships/image" Target="../media/image163.png"/><Relationship Id="rId2" Type="http://schemas.openxmlformats.org/officeDocument/2006/relationships/image" Target="../media/image153.png"/><Relationship Id="rId1" Type="http://schemas.openxmlformats.org/officeDocument/2006/relationships/slideLayout" Target="../slideLayouts/slideLayout20.xml"/><Relationship Id="rId6" Type="http://schemas.openxmlformats.org/officeDocument/2006/relationships/image" Target="../media/image157.png"/><Relationship Id="rId11" Type="http://schemas.openxmlformats.org/officeDocument/2006/relationships/image" Target="../media/image162.svg"/><Relationship Id="rId5" Type="http://schemas.openxmlformats.org/officeDocument/2006/relationships/image" Target="../media/image156.svg"/><Relationship Id="rId10" Type="http://schemas.openxmlformats.org/officeDocument/2006/relationships/image" Target="../media/image161.png"/><Relationship Id="rId4" Type="http://schemas.openxmlformats.org/officeDocument/2006/relationships/image" Target="../media/image155.png"/><Relationship Id="rId9" Type="http://schemas.openxmlformats.org/officeDocument/2006/relationships/image" Target="../media/image160.svg"/></Relationships>
</file>

<file path=ppt/slides/_rels/slide7.xml.rels><?xml version="1.0" encoding="UTF-8" standalone="yes"?>
<Relationships xmlns="http://schemas.openxmlformats.org/package/2006/relationships"><Relationship Id="rId3" Type="http://schemas.openxmlformats.org/officeDocument/2006/relationships/hyperlink" Target="https://www.cofinity-x.com/use-case-explorer?page=1"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65.png"/><Relationship Id="rId4" Type="http://schemas.openxmlformats.org/officeDocument/2006/relationships/hyperlink" Target="https://data-space-accelerator.com/tender-document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7.png"/><Relationship Id="rId7" Type="http://schemas.openxmlformats.org/officeDocument/2006/relationships/image" Target="../media/image171.svg"/><Relationship Id="rId2" Type="http://schemas.openxmlformats.org/officeDocument/2006/relationships/image" Target="../media/image166.png"/><Relationship Id="rId1" Type="http://schemas.openxmlformats.org/officeDocument/2006/relationships/slideLayout" Target="../slideLayouts/slideLayout20.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9.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81.svg"/><Relationship Id="rId18" Type="http://schemas.openxmlformats.org/officeDocument/2006/relationships/image" Target="../media/image186.png"/><Relationship Id="rId3" Type="http://schemas.openxmlformats.org/officeDocument/2006/relationships/image" Target="../media/image166.png"/><Relationship Id="rId7" Type="http://schemas.openxmlformats.org/officeDocument/2006/relationships/image" Target="../media/image175.svg"/><Relationship Id="rId12" Type="http://schemas.openxmlformats.org/officeDocument/2006/relationships/image" Target="../media/image180.png"/><Relationship Id="rId17" Type="http://schemas.openxmlformats.org/officeDocument/2006/relationships/image" Target="../media/image185.svg"/><Relationship Id="rId2" Type="http://schemas.openxmlformats.org/officeDocument/2006/relationships/notesSlide" Target="../notesSlides/notesSlide4.xml"/><Relationship Id="rId16" Type="http://schemas.openxmlformats.org/officeDocument/2006/relationships/image" Target="../media/image184.png"/><Relationship Id="rId1" Type="http://schemas.openxmlformats.org/officeDocument/2006/relationships/slideLayout" Target="../slideLayouts/slideLayout20.xml"/><Relationship Id="rId6" Type="http://schemas.openxmlformats.org/officeDocument/2006/relationships/image" Target="../media/image174.png"/><Relationship Id="rId11" Type="http://schemas.openxmlformats.org/officeDocument/2006/relationships/image" Target="../media/image179.svg"/><Relationship Id="rId5" Type="http://schemas.openxmlformats.org/officeDocument/2006/relationships/image" Target="../media/image173.svg"/><Relationship Id="rId15" Type="http://schemas.openxmlformats.org/officeDocument/2006/relationships/image" Target="../media/image183.svg"/><Relationship Id="rId10" Type="http://schemas.openxmlformats.org/officeDocument/2006/relationships/image" Target="../media/image178.png"/><Relationship Id="rId19" Type="http://schemas.openxmlformats.org/officeDocument/2006/relationships/image" Target="../media/image187.svg"/><Relationship Id="rId4" Type="http://schemas.openxmlformats.org/officeDocument/2006/relationships/image" Target="../media/image172.png"/><Relationship Id="rId9" Type="http://schemas.openxmlformats.org/officeDocument/2006/relationships/image" Target="../media/image177.svg"/><Relationship Id="rId14" Type="http://schemas.openxmlformats.org/officeDocument/2006/relationships/image" Target="../media/image182.png"/></Relationships>
</file>

<file path=ppt/slides/_rels/slide10.xml.rels><?xml version="1.0" encoding="UTF-8" standalone="yes"?>
<Relationships xmlns="http://schemas.openxmlformats.org/package/2006/relationships"><Relationship Id="rId8" Type="http://schemas.openxmlformats.org/officeDocument/2006/relationships/image" Target="../media/image193.svg"/><Relationship Id="rId3" Type="http://schemas.openxmlformats.org/officeDocument/2006/relationships/image" Target="../media/image188.png"/><Relationship Id="rId7" Type="http://schemas.openxmlformats.org/officeDocument/2006/relationships/image" Target="../media/image192.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191.svg"/><Relationship Id="rId5" Type="http://schemas.openxmlformats.org/officeDocument/2006/relationships/image" Target="../media/image190.png"/><Relationship Id="rId4" Type="http://schemas.openxmlformats.org/officeDocument/2006/relationships/image" Target="../media/image18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195.png"/><Relationship Id="rId7" Type="http://schemas.openxmlformats.org/officeDocument/2006/relationships/image" Target="../media/image199.png"/><Relationship Id="rId2" Type="http://schemas.openxmlformats.org/officeDocument/2006/relationships/image" Target="../media/image194.png"/><Relationship Id="rId1" Type="http://schemas.openxmlformats.org/officeDocument/2006/relationships/slideLayout" Target="../slideLayouts/slideLayout20.xml"/><Relationship Id="rId6" Type="http://schemas.openxmlformats.org/officeDocument/2006/relationships/image" Target="../media/image198.png"/><Relationship Id="rId5" Type="http://schemas.openxmlformats.org/officeDocument/2006/relationships/image" Target="../media/image197.png"/><Relationship Id="rId10" Type="http://schemas.openxmlformats.org/officeDocument/2006/relationships/image" Target="../media/image202.png"/><Relationship Id="rId4" Type="http://schemas.openxmlformats.org/officeDocument/2006/relationships/image" Target="../media/image196.png"/><Relationship Id="rId9" Type="http://schemas.openxmlformats.org/officeDocument/2006/relationships/image" Target="../media/image201.png"/></Relationships>
</file>

<file path=ppt/slides/_rels/slide14.xml.rels><?xml version="1.0" encoding="UTF-8" standalone="yes"?>
<Relationships xmlns="http://schemas.openxmlformats.org/package/2006/relationships"><Relationship Id="rId8" Type="http://schemas.openxmlformats.org/officeDocument/2006/relationships/hyperlink" Target="https://internationaldataspaces.org/" TargetMode="External"/><Relationship Id="rId3" Type="http://schemas.openxmlformats.org/officeDocument/2006/relationships/hyperlink" Target="https://www.cofinity-x.com/" TargetMode="External"/><Relationship Id="rId7" Type="http://schemas.openxmlformats.org/officeDocument/2006/relationships/image" Target="../media/image205.png"/><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hyperlink" Target="https://catena-x.net/" TargetMode="External"/><Relationship Id="rId5" Type="http://schemas.openxmlformats.org/officeDocument/2006/relationships/image" Target="../media/image204.svg"/><Relationship Id="rId4" Type="http://schemas.openxmlformats.org/officeDocument/2006/relationships/image" Target="../media/image203.png"/><Relationship Id="rId9" Type="http://schemas.openxmlformats.org/officeDocument/2006/relationships/image" Target="../media/image206.png"/></Relationships>
</file>

<file path=ppt/slides/_rels/slide15.xml.rels><?xml version="1.0" encoding="UTF-8" standalone="yes"?>
<Relationships xmlns="http://schemas.openxmlformats.org/package/2006/relationships"><Relationship Id="rId8" Type="http://schemas.openxmlformats.org/officeDocument/2006/relationships/image" Target="../media/image203.png"/><Relationship Id="rId13" Type="http://schemas.openxmlformats.org/officeDocument/2006/relationships/image" Target="../media/image211.png"/><Relationship Id="rId3" Type="http://schemas.openxmlformats.org/officeDocument/2006/relationships/hyperlink" Target="https://data-space-accelerator.com/#faq" TargetMode="External"/><Relationship Id="rId7" Type="http://schemas.openxmlformats.org/officeDocument/2006/relationships/image" Target="../media/image152.svg"/><Relationship Id="rId12" Type="http://schemas.openxmlformats.org/officeDocument/2006/relationships/image" Target="../media/image210.svg"/><Relationship Id="rId2" Type="http://schemas.openxmlformats.org/officeDocument/2006/relationships/notesSlide" Target="../notesSlides/notesSlide7.xml"/><Relationship Id="rId1" Type="http://schemas.openxmlformats.org/officeDocument/2006/relationships/slideLayout" Target="../slideLayouts/slideLayout60.xml"/><Relationship Id="rId6" Type="http://schemas.openxmlformats.org/officeDocument/2006/relationships/image" Target="../media/image151.png"/><Relationship Id="rId11" Type="http://schemas.openxmlformats.org/officeDocument/2006/relationships/image" Target="../media/image209.png"/><Relationship Id="rId5" Type="http://schemas.openxmlformats.org/officeDocument/2006/relationships/image" Target="../media/image208.svg"/><Relationship Id="rId10" Type="http://schemas.openxmlformats.org/officeDocument/2006/relationships/image" Target="../media/image205.png"/><Relationship Id="rId4" Type="http://schemas.openxmlformats.org/officeDocument/2006/relationships/image" Target="../media/image207.png"/><Relationship Id="rId9" Type="http://schemas.openxmlformats.org/officeDocument/2006/relationships/image" Target="../media/image204.svg"/><Relationship Id="rId14" Type="http://schemas.openxmlformats.org/officeDocument/2006/relationships/image" Target="../media/image212.svg"/></Relationships>
</file>

<file path=ppt/slides/_rels/slide16.xml.rels><?xml version="1.0" encoding="UTF-8" standalone="yes"?>
<Relationships xmlns="http://schemas.openxmlformats.org/package/2006/relationships"><Relationship Id="rId3" Type="http://schemas.openxmlformats.org/officeDocument/2006/relationships/hyperlink" Target="https://data-space-accelerator.com/tender-documents"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hyperlink" Target="https://www.cofinity-x.com/use-case-explorer?page=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13.jpg"/><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openxmlformats.org/officeDocument/2006/relationships/hyperlink" Target="https://www.cofinity-x.com/use-case-explorer?page=1" TargetMode="External"/><Relationship Id="rId4" Type="http://schemas.openxmlformats.org/officeDocument/2006/relationships/hyperlink" Target="https://data-space-accelerator.com/tender-document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8" Type="http://schemas.openxmlformats.org/officeDocument/2006/relationships/image" Target="../media/image219.svg"/><Relationship Id="rId3" Type="http://schemas.openxmlformats.org/officeDocument/2006/relationships/image" Target="../media/image214.png"/><Relationship Id="rId7" Type="http://schemas.openxmlformats.org/officeDocument/2006/relationships/image" Target="../media/image218.png"/><Relationship Id="rId2" Type="http://schemas.openxmlformats.org/officeDocument/2006/relationships/notesSlide" Target="../notesSlides/notesSlide10.xml"/><Relationship Id="rId1" Type="http://schemas.openxmlformats.org/officeDocument/2006/relationships/slideLayout" Target="../slideLayouts/slideLayout43.xml"/><Relationship Id="rId6" Type="http://schemas.openxmlformats.org/officeDocument/2006/relationships/image" Target="../media/image217.svg"/><Relationship Id="rId5" Type="http://schemas.openxmlformats.org/officeDocument/2006/relationships/image" Target="../media/image216.png"/><Relationship Id="rId4" Type="http://schemas.openxmlformats.org/officeDocument/2006/relationships/image" Target="../media/image215.svg"/></Relationships>
</file>

<file path=ppt/slides/_rels/slide22.xml.rels><?xml version="1.0" encoding="UTF-8" standalone="yes"?>
<Relationships xmlns="http://schemas.openxmlformats.org/package/2006/relationships"><Relationship Id="rId3" Type="http://schemas.openxmlformats.org/officeDocument/2006/relationships/image" Target="../media/image220.png"/><Relationship Id="rId7" Type="http://schemas.openxmlformats.org/officeDocument/2006/relationships/hyperlink" Target="https://data-space-accelerator.com/tender-documen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www.cofinity-x.com/use-case-explorer?page=1" TargetMode="External"/><Relationship Id="rId5" Type="http://schemas.openxmlformats.org/officeDocument/2006/relationships/image" Target="../media/image166.png"/><Relationship Id="rId4" Type="http://schemas.openxmlformats.org/officeDocument/2006/relationships/image" Target="../media/image2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8" Type="http://schemas.openxmlformats.org/officeDocument/2006/relationships/image" Target="../media/image204.svg"/><Relationship Id="rId3" Type="http://schemas.openxmlformats.org/officeDocument/2006/relationships/image" Target="../media/image205.png"/><Relationship Id="rId7" Type="http://schemas.openxmlformats.org/officeDocument/2006/relationships/image" Target="../media/image203.png"/><Relationship Id="rId2" Type="http://schemas.openxmlformats.org/officeDocument/2006/relationships/hyperlink" Target="https://internationaldataspaces.org/" TargetMode="External"/><Relationship Id="rId1" Type="http://schemas.openxmlformats.org/officeDocument/2006/relationships/slideLayout" Target="../slideLayouts/slideLayout3.xml"/><Relationship Id="rId6" Type="http://schemas.openxmlformats.org/officeDocument/2006/relationships/hyperlink" Target="https://www.cofinity-x.com/" TargetMode="External"/><Relationship Id="rId5" Type="http://schemas.openxmlformats.org/officeDocument/2006/relationships/hyperlink" Target="https://catena-x.net/" TargetMode="External"/><Relationship Id="rId4" Type="http://schemas.openxmlformats.org/officeDocument/2006/relationships/image" Target="../media/image206.png"/></Relationships>
</file>

<file path=ppt/slides/_rels/slide25.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48.png"/><Relationship Id="rId3" Type="http://schemas.openxmlformats.org/officeDocument/2006/relationships/image" Target="../media/image222.png"/><Relationship Id="rId7" Type="http://schemas.openxmlformats.org/officeDocument/2006/relationships/hyperlink" Target="https://data-space-accelerator.com/#faq" TargetMode="External"/><Relationship Id="rId12" Type="http://schemas.openxmlformats.org/officeDocument/2006/relationships/image" Target="../media/image147.png"/><Relationship Id="rId2" Type="http://schemas.openxmlformats.org/officeDocument/2006/relationships/notesSlide" Target="../notesSlides/notesSlide12.xml"/><Relationship Id="rId1" Type="http://schemas.openxmlformats.org/officeDocument/2006/relationships/slideLayout" Target="../slideLayouts/slideLayout59.xml"/><Relationship Id="rId6" Type="http://schemas.openxmlformats.org/officeDocument/2006/relationships/image" Target="../media/image224.png"/><Relationship Id="rId11" Type="http://schemas.openxmlformats.org/officeDocument/2006/relationships/image" Target="../media/image146.svg"/><Relationship Id="rId5" Type="http://schemas.openxmlformats.org/officeDocument/2006/relationships/hyperlink" Target="https://data-space-accelerator.com/" TargetMode="External"/><Relationship Id="rId10" Type="http://schemas.openxmlformats.org/officeDocument/2006/relationships/image" Target="../media/image145.png"/><Relationship Id="rId4" Type="http://schemas.openxmlformats.org/officeDocument/2006/relationships/image" Target="../media/image223.svg"/><Relationship Id="rId9" Type="http://schemas.openxmlformats.org/officeDocument/2006/relationships/image" Target="../media/image152.svg"/></Relationships>
</file>

<file path=ppt/slides/_rels/slide26.xml.rels><?xml version="1.0" encoding="UTF-8" standalone="yes"?>
<Relationships xmlns="http://schemas.openxmlformats.org/package/2006/relationships"><Relationship Id="rId3" Type="http://schemas.openxmlformats.org/officeDocument/2006/relationships/image" Target="../media/image217.svg"/><Relationship Id="rId7" Type="http://schemas.openxmlformats.org/officeDocument/2006/relationships/image" Target="../media/image226.svg"/><Relationship Id="rId2" Type="http://schemas.openxmlformats.org/officeDocument/2006/relationships/image" Target="../media/image216.png"/><Relationship Id="rId1" Type="http://schemas.openxmlformats.org/officeDocument/2006/relationships/slideLayout" Target="../slideLayouts/slideLayout3.xml"/><Relationship Id="rId6" Type="http://schemas.openxmlformats.org/officeDocument/2006/relationships/image" Target="../media/image225.png"/><Relationship Id="rId5" Type="http://schemas.openxmlformats.org/officeDocument/2006/relationships/image" Target="../media/image215.svg"/><Relationship Id="rId4" Type="http://schemas.openxmlformats.org/officeDocument/2006/relationships/image" Target="../media/image214.png"/></Relationships>
</file>

<file path=ppt/slides/_rels/slide27.xml.rels><?xml version="1.0" encoding="UTF-8" standalone="yes"?>
<Relationships xmlns="http://schemas.openxmlformats.org/package/2006/relationships"><Relationship Id="rId3" Type="http://schemas.openxmlformats.org/officeDocument/2006/relationships/hyperlink" Target="https://data-space-accelerator.com/tender-documents"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152.svg"/><Relationship Id="rId4" Type="http://schemas.openxmlformats.org/officeDocument/2006/relationships/image" Target="../media/image1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A3B94-D83B-1209-F939-2F710BB5BD8F}"/>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C4BE909A-B703-52B0-C865-9EE305D7D959}"/>
              </a:ext>
            </a:extLst>
          </p:cNvPr>
          <p:cNvSpPr/>
          <p:nvPr/>
        </p:nvSpPr>
        <p:spPr>
          <a:xfrm>
            <a:off x="8534095" y="548640"/>
            <a:ext cx="73152" cy="73152"/>
          </a:xfrm>
          <a:prstGeom prst="ellipse">
            <a:avLst/>
          </a:prstGeom>
          <a:solidFill>
            <a:srgbClr val="FFFFFF">
              <a:alpha val="20000"/>
            </a:srgbClr>
          </a:solidFill>
          <a:ln w="12700">
            <a:noFill/>
            <a:prstDash val="solid"/>
          </a:ln>
        </p:spPr>
        <p:txBody>
          <a:bodyPr/>
          <a:lstStyle/>
          <a:p>
            <a:endParaRPr lang="de-DE"/>
          </a:p>
        </p:txBody>
      </p:sp>
      <p:sp>
        <p:nvSpPr>
          <p:cNvPr id="3" name="Shape 3">
            <a:extLst>
              <a:ext uri="{FF2B5EF4-FFF2-40B4-BE49-F238E27FC236}">
                <a16:creationId xmlns:a16="http://schemas.microsoft.com/office/drawing/2014/main" id="{67BE500A-1515-43AF-2EE9-3C045AED676C}"/>
              </a:ext>
            </a:extLst>
          </p:cNvPr>
          <p:cNvSpPr/>
          <p:nvPr/>
        </p:nvSpPr>
        <p:spPr>
          <a:xfrm>
            <a:off x="9311335" y="548640"/>
            <a:ext cx="73152" cy="73152"/>
          </a:xfrm>
          <a:prstGeom prst="ellipse">
            <a:avLst/>
          </a:prstGeom>
          <a:solidFill>
            <a:srgbClr val="FFFFFF">
              <a:alpha val="20000"/>
            </a:srgbClr>
          </a:solidFill>
          <a:ln w="12700">
            <a:noFill/>
            <a:prstDash val="solid"/>
          </a:ln>
        </p:spPr>
        <p:txBody>
          <a:bodyPr/>
          <a:lstStyle/>
          <a:p>
            <a:endParaRPr lang="de-DE"/>
          </a:p>
        </p:txBody>
      </p:sp>
      <p:sp>
        <p:nvSpPr>
          <p:cNvPr id="4" name="Shape 4">
            <a:extLst>
              <a:ext uri="{FF2B5EF4-FFF2-40B4-BE49-F238E27FC236}">
                <a16:creationId xmlns:a16="http://schemas.microsoft.com/office/drawing/2014/main" id="{0AB5EA47-0954-388E-36DF-07956496B013}"/>
              </a:ext>
            </a:extLst>
          </p:cNvPr>
          <p:cNvSpPr/>
          <p:nvPr/>
        </p:nvSpPr>
        <p:spPr>
          <a:xfrm>
            <a:off x="10088575" y="548640"/>
            <a:ext cx="73152" cy="73152"/>
          </a:xfrm>
          <a:prstGeom prst="ellipse">
            <a:avLst/>
          </a:prstGeom>
          <a:solidFill>
            <a:srgbClr val="FFFFFF">
              <a:alpha val="20000"/>
            </a:srgbClr>
          </a:solidFill>
          <a:ln w="12700">
            <a:noFill/>
            <a:prstDash val="solid"/>
          </a:ln>
        </p:spPr>
        <p:txBody>
          <a:bodyPr/>
          <a:lstStyle/>
          <a:p>
            <a:endParaRPr lang="de-DE"/>
          </a:p>
        </p:txBody>
      </p:sp>
      <p:sp>
        <p:nvSpPr>
          <p:cNvPr id="6" name="Shape 5">
            <a:extLst>
              <a:ext uri="{FF2B5EF4-FFF2-40B4-BE49-F238E27FC236}">
                <a16:creationId xmlns:a16="http://schemas.microsoft.com/office/drawing/2014/main" id="{B345D88D-6C5D-F774-DA67-3B0FC6916AD3}"/>
              </a:ext>
            </a:extLst>
          </p:cNvPr>
          <p:cNvSpPr/>
          <p:nvPr/>
        </p:nvSpPr>
        <p:spPr>
          <a:xfrm>
            <a:off x="10865815" y="548640"/>
            <a:ext cx="73152" cy="73152"/>
          </a:xfrm>
          <a:prstGeom prst="ellipse">
            <a:avLst/>
          </a:prstGeom>
          <a:solidFill>
            <a:srgbClr val="FFFFFF">
              <a:alpha val="20000"/>
            </a:srgbClr>
          </a:solidFill>
          <a:ln w="12700">
            <a:noFill/>
            <a:prstDash val="solid"/>
          </a:ln>
        </p:spPr>
        <p:txBody>
          <a:bodyPr/>
          <a:lstStyle/>
          <a:p>
            <a:endParaRPr lang="de-DE"/>
          </a:p>
        </p:txBody>
      </p:sp>
      <p:sp>
        <p:nvSpPr>
          <p:cNvPr id="8" name="Shape 6">
            <a:extLst>
              <a:ext uri="{FF2B5EF4-FFF2-40B4-BE49-F238E27FC236}">
                <a16:creationId xmlns:a16="http://schemas.microsoft.com/office/drawing/2014/main" id="{210E31A9-6837-C00D-0DD0-950A89831E89}"/>
              </a:ext>
            </a:extLst>
          </p:cNvPr>
          <p:cNvSpPr/>
          <p:nvPr/>
        </p:nvSpPr>
        <p:spPr>
          <a:xfrm>
            <a:off x="8534095" y="1280160"/>
            <a:ext cx="73152" cy="73152"/>
          </a:xfrm>
          <a:prstGeom prst="ellipse">
            <a:avLst/>
          </a:prstGeom>
          <a:solidFill>
            <a:srgbClr val="FFFFFF">
              <a:alpha val="20000"/>
            </a:srgbClr>
          </a:solidFill>
          <a:ln w="12700">
            <a:noFill/>
            <a:prstDash val="solid"/>
          </a:ln>
        </p:spPr>
        <p:txBody>
          <a:bodyPr/>
          <a:lstStyle/>
          <a:p>
            <a:endParaRPr lang="de-DE"/>
          </a:p>
        </p:txBody>
      </p:sp>
      <p:sp>
        <p:nvSpPr>
          <p:cNvPr id="9" name="Shape 7">
            <a:extLst>
              <a:ext uri="{FF2B5EF4-FFF2-40B4-BE49-F238E27FC236}">
                <a16:creationId xmlns:a16="http://schemas.microsoft.com/office/drawing/2014/main" id="{AD08FFD2-A99E-1984-3F81-26A8FDA93AD6}"/>
              </a:ext>
            </a:extLst>
          </p:cNvPr>
          <p:cNvSpPr/>
          <p:nvPr/>
        </p:nvSpPr>
        <p:spPr>
          <a:xfrm>
            <a:off x="9311335" y="1280160"/>
            <a:ext cx="73152" cy="73152"/>
          </a:xfrm>
          <a:prstGeom prst="ellipse">
            <a:avLst/>
          </a:prstGeom>
          <a:solidFill>
            <a:srgbClr val="FFFFFF">
              <a:alpha val="20000"/>
            </a:srgbClr>
          </a:solidFill>
          <a:ln w="12700">
            <a:noFill/>
            <a:prstDash val="solid"/>
          </a:ln>
        </p:spPr>
        <p:txBody>
          <a:bodyPr/>
          <a:lstStyle/>
          <a:p>
            <a:endParaRPr lang="de-DE"/>
          </a:p>
        </p:txBody>
      </p:sp>
      <p:sp>
        <p:nvSpPr>
          <p:cNvPr id="10" name="Shape 8">
            <a:extLst>
              <a:ext uri="{FF2B5EF4-FFF2-40B4-BE49-F238E27FC236}">
                <a16:creationId xmlns:a16="http://schemas.microsoft.com/office/drawing/2014/main" id="{32E797A5-6A1E-5F24-003E-81FE2FBC5FE1}"/>
              </a:ext>
            </a:extLst>
          </p:cNvPr>
          <p:cNvSpPr/>
          <p:nvPr/>
        </p:nvSpPr>
        <p:spPr>
          <a:xfrm>
            <a:off x="10088575" y="1280160"/>
            <a:ext cx="73152" cy="73152"/>
          </a:xfrm>
          <a:prstGeom prst="ellipse">
            <a:avLst/>
          </a:prstGeom>
          <a:solidFill>
            <a:srgbClr val="FFFFFF">
              <a:alpha val="20000"/>
            </a:srgbClr>
          </a:solidFill>
          <a:ln w="12700">
            <a:noFill/>
            <a:prstDash val="solid"/>
          </a:ln>
        </p:spPr>
        <p:txBody>
          <a:bodyPr/>
          <a:lstStyle/>
          <a:p>
            <a:endParaRPr lang="de-DE"/>
          </a:p>
        </p:txBody>
      </p:sp>
      <p:sp>
        <p:nvSpPr>
          <p:cNvPr id="11" name="Shape 9">
            <a:extLst>
              <a:ext uri="{FF2B5EF4-FFF2-40B4-BE49-F238E27FC236}">
                <a16:creationId xmlns:a16="http://schemas.microsoft.com/office/drawing/2014/main" id="{662DE158-9DBF-D733-75C4-F4C52C2D507C}"/>
              </a:ext>
            </a:extLst>
          </p:cNvPr>
          <p:cNvSpPr/>
          <p:nvPr/>
        </p:nvSpPr>
        <p:spPr>
          <a:xfrm>
            <a:off x="10865815" y="1280160"/>
            <a:ext cx="73152" cy="73152"/>
          </a:xfrm>
          <a:prstGeom prst="ellipse">
            <a:avLst/>
          </a:prstGeom>
          <a:solidFill>
            <a:srgbClr val="FFFFFF">
              <a:alpha val="20000"/>
            </a:srgbClr>
          </a:solidFill>
          <a:ln w="12700">
            <a:noFill/>
            <a:prstDash val="solid"/>
          </a:ln>
        </p:spPr>
        <p:txBody>
          <a:bodyPr/>
          <a:lstStyle/>
          <a:p>
            <a:endParaRPr lang="de-DE"/>
          </a:p>
        </p:txBody>
      </p:sp>
      <p:sp>
        <p:nvSpPr>
          <p:cNvPr id="13" name="Shape 10">
            <a:extLst>
              <a:ext uri="{FF2B5EF4-FFF2-40B4-BE49-F238E27FC236}">
                <a16:creationId xmlns:a16="http://schemas.microsoft.com/office/drawing/2014/main" id="{8CD8CD45-85EC-C086-B6AC-5C9B6AB1CBA5}"/>
              </a:ext>
            </a:extLst>
          </p:cNvPr>
          <p:cNvSpPr/>
          <p:nvPr/>
        </p:nvSpPr>
        <p:spPr>
          <a:xfrm>
            <a:off x="8534095" y="2011680"/>
            <a:ext cx="73152" cy="73152"/>
          </a:xfrm>
          <a:prstGeom prst="ellipse">
            <a:avLst/>
          </a:prstGeom>
          <a:solidFill>
            <a:srgbClr val="FFFFFF">
              <a:alpha val="20000"/>
            </a:srgbClr>
          </a:solidFill>
          <a:ln w="12700">
            <a:noFill/>
            <a:prstDash val="solid"/>
          </a:ln>
        </p:spPr>
        <p:txBody>
          <a:bodyPr/>
          <a:lstStyle/>
          <a:p>
            <a:endParaRPr lang="de-DE"/>
          </a:p>
        </p:txBody>
      </p:sp>
      <p:sp>
        <p:nvSpPr>
          <p:cNvPr id="14" name="Shape 11">
            <a:extLst>
              <a:ext uri="{FF2B5EF4-FFF2-40B4-BE49-F238E27FC236}">
                <a16:creationId xmlns:a16="http://schemas.microsoft.com/office/drawing/2014/main" id="{0FD3F294-4FBF-167D-CD4C-DE9176EB49D8}"/>
              </a:ext>
            </a:extLst>
          </p:cNvPr>
          <p:cNvSpPr/>
          <p:nvPr/>
        </p:nvSpPr>
        <p:spPr>
          <a:xfrm>
            <a:off x="9311335" y="2011680"/>
            <a:ext cx="73152" cy="73152"/>
          </a:xfrm>
          <a:prstGeom prst="ellipse">
            <a:avLst/>
          </a:prstGeom>
          <a:solidFill>
            <a:srgbClr val="FFFFFF">
              <a:alpha val="20000"/>
            </a:srgbClr>
          </a:solidFill>
          <a:ln w="12700">
            <a:noFill/>
            <a:prstDash val="solid"/>
          </a:ln>
        </p:spPr>
        <p:txBody>
          <a:bodyPr/>
          <a:lstStyle/>
          <a:p>
            <a:endParaRPr lang="de-DE"/>
          </a:p>
        </p:txBody>
      </p:sp>
      <p:sp>
        <p:nvSpPr>
          <p:cNvPr id="15" name="Shape 12">
            <a:extLst>
              <a:ext uri="{FF2B5EF4-FFF2-40B4-BE49-F238E27FC236}">
                <a16:creationId xmlns:a16="http://schemas.microsoft.com/office/drawing/2014/main" id="{55D2C52A-7368-FFF4-D207-0F20B981DA99}"/>
              </a:ext>
            </a:extLst>
          </p:cNvPr>
          <p:cNvSpPr/>
          <p:nvPr/>
        </p:nvSpPr>
        <p:spPr>
          <a:xfrm>
            <a:off x="10088575" y="2011680"/>
            <a:ext cx="73152" cy="73152"/>
          </a:xfrm>
          <a:prstGeom prst="ellipse">
            <a:avLst/>
          </a:prstGeom>
          <a:solidFill>
            <a:srgbClr val="FFFFFF">
              <a:alpha val="20000"/>
            </a:srgbClr>
          </a:solidFill>
          <a:ln w="12700">
            <a:noFill/>
            <a:prstDash val="solid"/>
          </a:ln>
        </p:spPr>
        <p:txBody>
          <a:bodyPr/>
          <a:lstStyle/>
          <a:p>
            <a:endParaRPr lang="de-DE"/>
          </a:p>
        </p:txBody>
      </p:sp>
      <p:sp>
        <p:nvSpPr>
          <p:cNvPr id="16" name="Shape 13">
            <a:extLst>
              <a:ext uri="{FF2B5EF4-FFF2-40B4-BE49-F238E27FC236}">
                <a16:creationId xmlns:a16="http://schemas.microsoft.com/office/drawing/2014/main" id="{CA9977FD-5DE0-24C1-F48A-6E29AD9C659E}"/>
              </a:ext>
            </a:extLst>
          </p:cNvPr>
          <p:cNvSpPr/>
          <p:nvPr/>
        </p:nvSpPr>
        <p:spPr>
          <a:xfrm>
            <a:off x="10865815" y="2011680"/>
            <a:ext cx="73152" cy="73152"/>
          </a:xfrm>
          <a:prstGeom prst="ellipse">
            <a:avLst/>
          </a:prstGeom>
          <a:solidFill>
            <a:srgbClr val="FFFFFF">
              <a:alpha val="20000"/>
            </a:srgbClr>
          </a:solidFill>
          <a:ln w="12700">
            <a:noFill/>
            <a:prstDash val="solid"/>
          </a:ln>
        </p:spPr>
        <p:txBody>
          <a:bodyPr/>
          <a:lstStyle/>
          <a:p>
            <a:endParaRPr lang="de-DE"/>
          </a:p>
        </p:txBody>
      </p:sp>
      <p:sp>
        <p:nvSpPr>
          <p:cNvPr id="17" name="Shape 14">
            <a:extLst>
              <a:ext uri="{FF2B5EF4-FFF2-40B4-BE49-F238E27FC236}">
                <a16:creationId xmlns:a16="http://schemas.microsoft.com/office/drawing/2014/main" id="{7ACE868A-2CA7-0F56-5645-8E14DE4F1C45}"/>
              </a:ext>
            </a:extLst>
          </p:cNvPr>
          <p:cNvSpPr/>
          <p:nvPr/>
        </p:nvSpPr>
        <p:spPr>
          <a:xfrm>
            <a:off x="8534095" y="2743200"/>
            <a:ext cx="73152" cy="73152"/>
          </a:xfrm>
          <a:prstGeom prst="ellipse">
            <a:avLst/>
          </a:prstGeom>
          <a:solidFill>
            <a:srgbClr val="FFFFFF">
              <a:alpha val="20000"/>
            </a:srgbClr>
          </a:solidFill>
          <a:ln w="12700">
            <a:noFill/>
            <a:prstDash val="solid"/>
          </a:ln>
        </p:spPr>
        <p:txBody>
          <a:bodyPr/>
          <a:lstStyle/>
          <a:p>
            <a:endParaRPr lang="de-DE"/>
          </a:p>
        </p:txBody>
      </p:sp>
      <p:sp>
        <p:nvSpPr>
          <p:cNvPr id="18" name="Shape 15">
            <a:extLst>
              <a:ext uri="{FF2B5EF4-FFF2-40B4-BE49-F238E27FC236}">
                <a16:creationId xmlns:a16="http://schemas.microsoft.com/office/drawing/2014/main" id="{2778D2BA-EA37-FF81-836C-3A8659789283}"/>
              </a:ext>
            </a:extLst>
          </p:cNvPr>
          <p:cNvSpPr/>
          <p:nvPr/>
        </p:nvSpPr>
        <p:spPr>
          <a:xfrm>
            <a:off x="9311335" y="2743200"/>
            <a:ext cx="73152" cy="73152"/>
          </a:xfrm>
          <a:prstGeom prst="ellipse">
            <a:avLst/>
          </a:prstGeom>
          <a:solidFill>
            <a:srgbClr val="FFFFFF">
              <a:alpha val="20000"/>
            </a:srgbClr>
          </a:solidFill>
          <a:ln w="12700">
            <a:noFill/>
            <a:prstDash val="solid"/>
          </a:ln>
        </p:spPr>
        <p:txBody>
          <a:bodyPr/>
          <a:lstStyle/>
          <a:p>
            <a:endParaRPr lang="de-DE"/>
          </a:p>
        </p:txBody>
      </p:sp>
      <p:sp>
        <p:nvSpPr>
          <p:cNvPr id="19" name="Shape 16">
            <a:extLst>
              <a:ext uri="{FF2B5EF4-FFF2-40B4-BE49-F238E27FC236}">
                <a16:creationId xmlns:a16="http://schemas.microsoft.com/office/drawing/2014/main" id="{F055F985-CEF0-AADF-3269-42D15111E770}"/>
              </a:ext>
            </a:extLst>
          </p:cNvPr>
          <p:cNvSpPr/>
          <p:nvPr/>
        </p:nvSpPr>
        <p:spPr>
          <a:xfrm>
            <a:off x="10088575" y="2743200"/>
            <a:ext cx="73152" cy="73152"/>
          </a:xfrm>
          <a:prstGeom prst="ellipse">
            <a:avLst/>
          </a:prstGeom>
          <a:solidFill>
            <a:srgbClr val="FFFFFF">
              <a:alpha val="20000"/>
            </a:srgbClr>
          </a:solidFill>
          <a:ln w="12700">
            <a:noFill/>
            <a:prstDash val="solid"/>
          </a:ln>
        </p:spPr>
        <p:txBody>
          <a:bodyPr/>
          <a:lstStyle/>
          <a:p>
            <a:endParaRPr lang="de-DE"/>
          </a:p>
        </p:txBody>
      </p:sp>
      <p:sp>
        <p:nvSpPr>
          <p:cNvPr id="20" name="Shape 17">
            <a:extLst>
              <a:ext uri="{FF2B5EF4-FFF2-40B4-BE49-F238E27FC236}">
                <a16:creationId xmlns:a16="http://schemas.microsoft.com/office/drawing/2014/main" id="{41E863D5-3941-1B26-B7BE-2745713CF1CE}"/>
              </a:ext>
            </a:extLst>
          </p:cNvPr>
          <p:cNvSpPr/>
          <p:nvPr/>
        </p:nvSpPr>
        <p:spPr>
          <a:xfrm>
            <a:off x="10865815" y="2743200"/>
            <a:ext cx="73152" cy="73152"/>
          </a:xfrm>
          <a:prstGeom prst="ellipse">
            <a:avLst/>
          </a:prstGeom>
          <a:solidFill>
            <a:srgbClr val="FFFFFF">
              <a:alpha val="20000"/>
            </a:srgbClr>
          </a:solidFill>
          <a:ln w="12700">
            <a:noFill/>
            <a:prstDash val="solid"/>
          </a:ln>
        </p:spPr>
        <p:txBody>
          <a:bodyPr/>
          <a:lstStyle/>
          <a:p>
            <a:endParaRPr lang="de-DE"/>
          </a:p>
        </p:txBody>
      </p:sp>
      <p:sp>
        <p:nvSpPr>
          <p:cNvPr id="21" name="Shape 18">
            <a:extLst>
              <a:ext uri="{FF2B5EF4-FFF2-40B4-BE49-F238E27FC236}">
                <a16:creationId xmlns:a16="http://schemas.microsoft.com/office/drawing/2014/main" id="{907D3228-3234-AF3B-6C5C-6AAC2C3CC658}"/>
              </a:ext>
            </a:extLst>
          </p:cNvPr>
          <p:cNvSpPr/>
          <p:nvPr/>
        </p:nvSpPr>
        <p:spPr>
          <a:xfrm>
            <a:off x="8534095" y="3474720"/>
            <a:ext cx="73152" cy="73152"/>
          </a:xfrm>
          <a:prstGeom prst="ellipse">
            <a:avLst/>
          </a:prstGeom>
          <a:solidFill>
            <a:srgbClr val="FFFFFF">
              <a:alpha val="20000"/>
            </a:srgbClr>
          </a:solidFill>
          <a:ln w="12700">
            <a:noFill/>
            <a:prstDash val="solid"/>
          </a:ln>
        </p:spPr>
        <p:txBody>
          <a:bodyPr/>
          <a:lstStyle/>
          <a:p>
            <a:endParaRPr lang="de-DE"/>
          </a:p>
        </p:txBody>
      </p:sp>
      <p:sp>
        <p:nvSpPr>
          <p:cNvPr id="23" name="Shape 20">
            <a:extLst>
              <a:ext uri="{FF2B5EF4-FFF2-40B4-BE49-F238E27FC236}">
                <a16:creationId xmlns:a16="http://schemas.microsoft.com/office/drawing/2014/main" id="{D9FE7672-7797-F23C-AB06-2842C80AB736}"/>
              </a:ext>
            </a:extLst>
          </p:cNvPr>
          <p:cNvSpPr/>
          <p:nvPr/>
        </p:nvSpPr>
        <p:spPr>
          <a:xfrm>
            <a:off x="10088575" y="3474720"/>
            <a:ext cx="73152" cy="73152"/>
          </a:xfrm>
          <a:prstGeom prst="ellipse">
            <a:avLst/>
          </a:prstGeom>
          <a:solidFill>
            <a:srgbClr val="FFFFFF">
              <a:alpha val="20000"/>
            </a:srgbClr>
          </a:solidFill>
          <a:ln w="12700">
            <a:noFill/>
            <a:prstDash val="solid"/>
          </a:ln>
        </p:spPr>
        <p:txBody>
          <a:bodyPr/>
          <a:lstStyle/>
          <a:p>
            <a:endParaRPr lang="de-DE"/>
          </a:p>
        </p:txBody>
      </p:sp>
      <p:sp>
        <p:nvSpPr>
          <p:cNvPr id="28" name="Shape 25">
            <a:extLst>
              <a:ext uri="{FF2B5EF4-FFF2-40B4-BE49-F238E27FC236}">
                <a16:creationId xmlns:a16="http://schemas.microsoft.com/office/drawing/2014/main" id="{E6F21266-4270-D330-1168-AA489685DCCE}"/>
              </a:ext>
            </a:extLst>
          </p:cNvPr>
          <p:cNvSpPr/>
          <p:nvPr/>
        </p:nvSpPr>
        <p:spPr>
          <a:xfrm>
            <a:off x="10865815" y="4206240"/>
            <a:ext cx="73152" cy="73152"/>
          </a:xfrm>
          <a:prstGeom prst="ellipse">
            <a:avLst/>
          </a:prstGeom>
          <a:solidFill>
            <a:srgbClr val="FFFFFF">
              <a:alpha val="20000"/>
            </a:srgbClr>
          </a:solidFill>
          <a:ln w="12700">
            <a:noFill/>
            <a:prstDash val="solid"/>
          </a:ln>
        </p:spPr>
        <p:txBody>
          <a:bodyPr/>
          <a:lstStyle/>
          <a:p>
            <a:endParaRPr lang="de-DE"/>
          </a:p>
        </p:txBody>
      </p:sp>
      <p:sp>
        <p:nvSpPr>
          <p:cNvPr id="30" name="Shape 27">
            <a:extLst>
              <a:ext uri="{FF2B5EF4-FFF2-40B4-BE49-F238E27FC236}">
                <a16:creationId xmlns:a16="http://schemas.microsoft.com/office/drawing/2014/main" id="{0500B348-0BF1-79BD-DEDF-0AE376DBE74E}"/>
              </a:ext>
            </a:extLst>
          </p:cNvPr>
          <p:cNvSpPr/>
          <p:nvPr/>
        </p:nvSpPr>
        <p:spPr>
          <a:xfrm>
            <a:off x="9311335" y="4937760"/>
            <a:ext cx="73152" cy="73152"/>
          </a:xfrm>
          <a:prstGeom prst="ellipse">
            <a:avLst/>
          </a:prstGeom>
          <a:solidFill>
            <a:srgbClr val="FFFFFF">
              <a:alpha val="20000"/>
            </a:srgbClr>
          </a:solidFill>
          <a:ln w="12700">
            <a:noFill/>
            <a:prstDash val="solid"/>
          </a:ln>
        </p:spPr>
        <p:txBody>
          <a:bodyPr/>
          <a:lstStyle/>
          <a:p>
            <a:endParaRPr lang="de-DE"/>
          </a:p>
        </p:txBody>
      </p:sp>
      <p:sp>
        <p:nvSpPr>
          <p:cNvPr id="31" name="Shape 28">
            <a:extLst>
              <a:ext uri="{FF2B5EF4-FFF2-40B4-BE49-F238E27FC236}">
                <a16:creationId xmlns:a16="http://schemas.microsoft.com/office/drawing/2014/main" id="{AC71706A-0844-DD0B-2707-7FF10640AB4B}"/>
              </a:ext>
            </a:extLst>
          </p:cNvPr>
          <p:cNvSpPr/>
          <p:nvPr/>
        </p:nvSpPr>
        <p:spPr>
          <a:xfrm>
            <a:off x="10088575" y="4937760"/>
            <a:ext cx="73152" cy="73152"/>
          </a:xfrm>
          <a:prstGeom prst="ellipse">
            <a:avLst/>
          </a:prstGeom>
          <a:solidFill>
            <a:srgbClr val="FFFFFF">
              <a:alpha val="20000"/>
            </a:srgbClr>
          </a:solidFill>
          <a:ln w="12700">
            <a:noFill/>
            <a:prstDash val="solid"/>
          </a:ln>
        </p:spPr>
        <p:txBody>
          <a:bodyPr/>
          <a:lstStyle/>
          <a:p>
            <a:endParaRPr lang="de-DE"/>
          </a:p>
        </p:txBody>
      </p:sp>
      <p:sp>
        <p:nvSpPr>
          <p:cNvPr id="32" name="Shape 29">
            <a:extLst>
              <a:ext uri="{FF2B5EF4-FFF2-40B4-BE49-F238E27FC236}">
                <a16:creationId xmlns:a16="http://schemas.microsoft.com/office/drawing/2014/main" id="{85A0AA03-1E51-823A-8395-70FA2AC451B3}"/>
              </a:ext>
            </a:extLst>
          </p:cNvPr>
          <p:cNvSpPr/>
          <p:nvPr/>
        </p:nvSpPr>
        <p:spPr>
          <a:xfrm>
            <a:off x="10865815" y="4937760"/>
            <a:ext cx="73152" cy="73152"/>
          </a:xfrm>
          <a:prstGeom prst="ellipse">
            <a:avLst/>
          </a:prstGeom>
          <a:solidFill>
            <a:srgbClr val="FFFFFF">
              <a:alpha val="20000"/>
            </a:srgbClr>
          </a:solidFill>
          <a:ln w="12700">
            <a:noFill/>
            <a:prstDash val="solid"/>
          </a:ln>
        </p:spPr>
        <p:txBody>
          <a:bodyPr/>
          <a:lstStyle/>
          <a:p>
            <a:endParaRPr lang="de-DE"/>
          </a:p>
        </p:txBody>
      </p:sp>
      <p:sp>
        <p:nvSpPr>
          <p:cNvPr id="35" name="Shape 31">
            <a:extLst>
              <a:ext uri="{FF2B5EF4-FFF2-40B4-BE49-F238E27FC236}">
                <a16:creationId xmlns:a16="http://schemas.microsoft.com/office/drawing/2014/main" id="{0D76094C-7D0D-0B41-5A7E-4176632F8620}"/>
              </a:ext>
            </a:extLst>
          </p:cNvPr>
          <p:cNvSpPr/>
          <p:nvPr/>
        </p:nvSpPr>
        <p:spPr>
          <a:xfrm>
            <a:off x="9311335" y="5669280"/>
            <a:ext cx="73152" cy="73152"/>
          </a:xfrm>
          <a:prstGeom prst="ellipse">
            <a:avLst/>
          </a:prstGeom>
          <a:solidFill>
            <a:srgbClr val="FFFFFF">
              <a:alpha val="20000"/>
            </a:srgbClr>
          </a:solidFill>
          <a:ln w="12700">
            <a:noFill/>
            <a:prstDash val="solid"/>
          </a:ln>
        </p:spPr>
        <p:txBody>
          <a:bodyPr/>
          <a:lstStyle/>
          <a:p>
            <a:endParaRPr lang="de-DE"/>
          </a:p>
        </p:txBody>
      </p:sp>
      <p:sp>
        <p:nvSpPr>
          <p:cNvPr id="38" name="Shape 32">
            <a:extLst>
              <a:ext uri="{FF2B5EF4-FFF2-40B4-BE49-F238E27FC236}">
                <a16:creationId xmlns:a16="http://schemas.microsoft.com/office/drawing/2014/main" id="{7B041CD3-097D-4090-7910-9A1D6F3771D3}"/>
              </a:ext>
            </a:extLst>
          </p:cNvPr>
          <p:cNvSpPr/>
          <p:nvPr/>
        </p:nvSpPr>
        <p:spPr>
          <a:xfrm>
            <a:off x="10088575" y="5669280"/>
            <a:ext cx="73152" cy="73152"/>
          </a:xfrm>
          <a:prstGeom prst="ellipse">
            <a:avLst/>
          </a:prstGeom>
          <a:solidFill>
            <a:srgbClr val="FFFFFF">
              <a:alpha val="20000"/>
            </a:srgbClr>
          </a:solidFill>
          <a:ln w="12700">
            <a:noFill/>
            <a:prstDash val="solid"/>
          </a:ln>
        </p:spPr>
        <p:txBody>
          <a:bodyPr/>
          <a:lstStyle/>
          <a:p>
            <a:endParaRPr lang="de-DE"/>
          </a:p>
        </p:txBody>
      </p:sp>
      <p:sp>
        <p:nvSpPr>
          <p:cNvPr id="39" name="Shape 33">
            <a:extLst>
              <a:ext uri="{FF2B5EF4-FFF2-40B4-BE49-F238E27FC236}">
                <a16:creationId xmlns:a16="http://schemas.microsoft.com/office/drawing/2014/main" id="{6C3CFE26-A5CE-89F5-A5FA-6FCAF4954A01}"/>
              </a:ext>
            </a:extLst>
          </p:cNvPr>
          <p:cNvSpPr/>
          <p:nvPr/>
        </p:nvSpPr>
        <p:spPr>
          <a:xfrm>
            <a:off x="10865815" y="5669280"/>
            <a:ext cx="73152" cy="73152"/>
          </a:xfrm>
          <a:prstGeom prst="ellipse">
            <a:avLst/>
          </a:prstGeom>
          <a:solidFill>
            <a:srgbClr val="FFFFFF">
              <a:alpha val="20000"/>
            </a:srgbClr>
          </a:solidFill>
          <a:ln w="12700">
            <a:noFill/>
            <a:prstDash val="solid"/>
          </a:ln>
        </p:spPr>
        <p:txBody>
          <a:bodyPr/>
          <a:lstStyle/>
          <a:p>
            <a:endParaRPr lang="de-DE"/>
          </a:p>
        </p:txBody>
      </p:sp>
      <p:sp>
        <p:nvSpPr>
          <p:cNvPr id="7" name="Foliennummernplatzhalter 2">
            <a:extLst>
              <a:ext uri="{FF2B5EF4-FFF2-40B4-BE49-F238E27FC236}">
                <a16:creationId xmlns:a16="http://schemas.microsoft.com/office/drawing/2014/main" id="{4F81E6F9-4A80-E224-72B1-5D03FD7D1F2F}"/>
              </a:ext>
            </a:extLst>
          </p:cNvPr>
          <p:cNvSpPr txBox="1">
            <a:spLocks/>
          </p:cNvSpPr>
          <p:nvPr/>
        </p:nvSpPr>
        <p:spPr>
          <a:xfrm>
            <a:off x="10776520" y="6381327"/>
            <a:ext cx="648072"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000">
                <a:solidFill>
                  <a:schemeClr val="bg1"/>
                </a:solidFill>
              </a:rPr>
              <a:t>V 1.0</a:t>
            </a:r>
          </a:p>
        </p:txBody>
      </p:sp>
      <p:sp>
        <p:nvSpPr>
          <p:cNvPr id="12" name="Textfeld 11">
            <a:extLst>
              <a:ext uri="{FF2B5EF4-FFF2-40B4-BE49-F238E27FC236}">
                <a16:creationId xmlns:a16="http://schemas.microsoft.com/office/drawing/2014/main" id="{6EBFA705-F69C-68FC-5040-499AF3A44922}"/>
              </a:ext>
            </a:extLst>
          </p:cNvPr>
          <p:cNvSpPr txBox="1"/>
          <p:nvPr/>
        </p:nvSpPr>
        <p:spPr>
          <a:xfrm>
            <a:off x="11183193" y="6489812"/>
            <a:ext cx="0" cy="0"/>
          </a:xfrm>
          <a:prstGeom prst="rect">
            <a:avLst/>
          </a:prstGeom>
          <a:noFill/>
        </p:spPr>
        <p:txBody>
          <a:bodyPr wrap="none" lIns="0" tIns="0" rIns="0" bIns="0" rtlCol="0">
            <a:noAutofit/>
          </a:bodyPr>
          <a:lstStyle/>
          <a:p>
            <a:pPr algn="l"/>
            <a:endParaRPr lang="de-DE" err="1"/>
          </a:p>
        </p:txBody>
      </p:sp>
      <p:sp>
        <p:nvSpPr>
          <p:cNvPr id="42" name="Subtitle 41">
            <a:extLst>
              <a:ext uri="{FF2B5EF4-FFF2-40B4-BE49-F238E27FC236}">
                <a16:creationId xmlns:a16="http://schemas.microsoft.com/office/drawing/2014/main" id="{D2858A45-F80F-5338-E20E-C39C84A6171A}"/>
              </a:ext>
            </a:extLst>
          </p:cNvPr>
          <p:cNvSpPr>
            <a:spLocks noGrp="1"/>
          </p:cNvSpPr>
          <p:nvPr>
            <p:ph type="subTitle" idx="1"/>
          </p:nvPr>
        </p:nvSpPr>
        <p:spPr>
          <a:xfrm>
            <a:off x="457199" y="5455372"/>
            <a:ext cx="5106471" cy="831128"/>
          </a:xfrm>
        </p:spPr>
        <p:txBody>
          <a:bodyPr/>
          <a:lstStyle/>
          <a:p>
            <a:r>
              <a:rPr lang="en-US" dirty="0"/>
              <a:t>A publicly funded study to lower the entry barriers into Catena-X</a:t>
            </a:r>
          </a:p>
        </p:txBody>
      </p:sp>
      <p:sp>
        <p:nvSpPr>
          <p:cNvPr id="41" name="Title 40">
            <a:extLst>
              <a:ext uri="{FF2B5EF4-FFF2-40B4-BE49-F238E27FC236}">
                <a16:creationId xmlns:a16="http://schemas.microsoft.com/office/drawing/2014/main" id="{D1E01E06-97EE-352B-D331-361FA83C48CC}"/>
              </a:ext>
            </a:extLst>
          </p:cNvPr>
          <p:cNvSpPr>
            <a:spLocks noGrp="1"/>
          </p:cNvSpPr>
          <p:nvPr>
            <p:ph type="ctrTitle"/>
          </p:nvPr>
        </p:nvSpPr>
        <p:spPr>
          <a:xfrm>
            <a:off x="457201" y="1339404"/>
            <a:ext cx="5106472" cy="4115970"/>
          </a:xfrm>
        </p:spPr>
        <p:txBody>
          <a:bodyPr anchor="b">
            <a:normAutofit fontScale="90000"/>
          </a:bodyPr>
          <a:lstStyle/>
          <a:p>
            <a:r>
              <a:rPr lang="en-US" dirty="0"/>
              <a:t>Data Space Accelerator</a:t>
            </a:r>
          </a:p>
        </p:txBody>
      </p:sp>
    </p:spTree>
    <p:extLst>
      <p:ext uri="{BB962C8B-B14F-4D97-AF65-F5344CB8AC3E}">
        <p14:creationId xmlns:p14="http://schemas.microsoft.com/office/powerpoint/2010/main" val="1239935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8E97645-3339-538E-CD79-0782DD3B9FC9}"/>
              </a:ext>
            </a:extLst>
          </p:cNvPr>
          <p:cNvSpPr>
            <a:spLocks noGrp="1"/>
          </p:cNvSpPr>
          <p:nvPr>
            <p:ph type="title"/>
          </p:nvPr>
        </p:nvSpPr>
        <p:spPr>
          <a:xfrm>
            <a:off x="457200" y="685800"/>
            <a:ext cx="9463015" cy="457200"/>
          </a:xfrm>
        </p:spPr>
        <p:txBody>
          <a:bodyPr/>
          <a:lstStyle/>
          <a:p>
            <a:r>
              <a:rPr lang="en-US" dirty="0"/>
              <a:t>Catena-X provides a </a:t>
            </a:r>
            <a:r>
              <a:rPr lang="en-US" b="1" i="1" dirty="0">
                <a:solidFill>
                  <a:schemeClr val="accent1"/>
                </a:solidFill>
              </a:rPr>
              <a:t>shared language </a:t>
            </a:r>
            <a:r>
              <a:rPr lang="en-US" dirty="0"/>
              <a:t>&amp; </a:t>
            </a:r>
            <a:r>
              <a:rPr lang="en-US" b="1" i="1" dirty="0">
                <a:solidFill>
                  <a:schemeClr val="accent1"/>
                </a:solidFill>
              </a:rPr>
              <a:t>unified framework</a:t>
            </a:r>
            <a:r>
              <a:rPr lang="en-US" dirty="0"/>
              <a:t> for data exchange.</a:t>
            </a:r>
          </a:p>
        </p:txBody>
      </p:sp>
      <p:sp>
        <p:nvSpPr>
          <p:cNvPr id="2" name="Date Placeholder 1">
            <a:extLst>
              <a:ext uri="{FF2B5EF4-FFF2-40B4-BE49-F238E27FC236}">
                <a16:creationId xmlns:a16="http://schemas.microsoft.com/office/drawing/2014/main" id="{10F3BAB7-6000-E76E-F995-4B6876B6029F}"/>
              </a:ext>
            </a:extLst>
          </p:cNvPr>
          <p:cNvSpPr>
            <a:spLocks noGrp="1"/>
          </p:cNvSpPr>
          <p:nvPr>
            <p:ph type="dt" sz="half" idx="14"/>
          </p:nvPr>
        </p:nvSpPr>
        <p:spPr/>
        <p:txBody>
          <a:bodyPr/>
          <a:lstStyle/>
          <a:p>
            <a:fld id="{990D1FD5-8465-D743-9BAE-D1524059993D}" type="datetime5">
              <a:rPr lang="en-US" smtClean="0"/>
              <a:t>25-Aug-26</a:t>
            </a:fld>
            <a:endParaRPr lang="en-US" sz="800"/>
          </a:p>
        </p:txBody>
      </p:sp>
      <p:sp>
        <p:nvSpPr>
          <p:cNvPr id="3" name="Footer Placeholder 2">
            <a:extLst>
              <a:ext uri="{FF2B5EF4-FFF2-40B4-BE49-F238E27FC236}">
                <a16:creationId xmlns:a16="http://schemas.microsoft.com/office/drawing/2014/main" id="{0864C1EE-74C1-889D-5AAB-A0CDAF778DAA}"/>
              </a:ext>
            </a:extLst>
          </p:cNvPr>
          <p:cNvSpPr>
            <a:spLocks noGrp="1"/>
          </p:cNvSpPr>
          <p:nvPr>
            <p:ph type="ftr" sz="quarter" idx="15"/>
          </p:nvPr>
        </p:nvSpPr>
        <p:spPr/>
        <p:txBody>
          <a:bodyPr/>
          <a:lstStyle/>
          <a:p>
            <a:r>
              <a:rPr lang="en-US"/>
              <a:t>© 2026 Catena-X or a Catena-X affiliate company. All rights reserved.​</a:t>
            </a:r>
            <a:endParaRPr lang="en-US" sz="800"/>
          </a:p>
        </p:txBody>
      </p:sp>
      <p:sp>
        <p:nvSpPr>
          <p:cNvPr id="4" name="Slide Number Placeholder 3">
            <a:extLst>
              <a:ext uri="{FF2B5EF4-FFF2-40B4-BE49-F238E27FC236}">
                <a16:creationId xmlns:a16="http://schemas.microsoft.com/office/drawing/2014/main" id="{537FBFD6-4AE0-1B4B-AA74-EC39F0324188}"/>
              </a:ext>
            </a:extLst>
          </p:cNvPr>
          <p:cNvSpPr>
            <a:spLocks noGrp="1"/>
          </p:cNvSpPr>
          <p:nvPr>
            <p:ph type="sldNum" sz="quarter" idx="16"/>
          </p:nvPr>
        </p:nvSpPr>
        <p:spPr/>
        <p:txBody>
          <a:bodyPr/>
          <a:lstStyle/>
          <a:p>
            <a:fld id="{D1EDAA29-6D70-C948-8C6E-F3019BB220D5}" type="slidenum">
              <a:rPr lang="en-US" smtClean="0"/>
              <a:pPr/>
              <a:t>2</a:t>
            </a:fld>
            <a:endParaRPr lang="en-US"/>
          </a:p>
        </p:txBody>
      </p:sp>
      <p:sp>
        <p:nvSpPr>
          <p:cNvPr id="9" name="Text Placeholder 8">
            <a:extLst>
              <a:ext uri="{FF2B5EF4-FFF2-40B4-BE49-F238E27FC236}">
                <a16:creationId xmlns:a16="http://schemas.microsoft.com/office/drawing/2014/main" id="{FDCA0EF4-D14B-128C-26C2-809DD13087FC}"/>
              </a:ext>
            </a:extLst>
          </p:cNvPr>
          <p:cNvSpPr>
            <a:spLocks noGrp="1"/>
          </p:cNvSpPr>
          <p:nvPr>
            <p:ph type="body" sz="quarter" idx="13"/>
          </p:nvPr>
        </p:nvSpPr>
        <p:spPr/>
        <p:txBody>
          <a:bodyPr>
            <a:normAutofit fontScale="92500" lnSpcReduction="10000"/>
          </a:bodyPr>
          <a:lstStyle/>
          <a:p>
            <a:r>
              <a:rPr lang="en-US" dirty="0"/>
              <a:t>What does Catena-X do?</a:t>
            </a:r>
          </a:p>
        </p:txBody>
      </p:sp>
      <p:grpSp>
        <p:nvGrpSpPr>
          <p:cNvPr id="10" name="before visual">
            <a:extLst>
              <a:ext uri="{FF2B5EF4-FFF2-40B4-BE49-F238E27FC236}">
                <a16:creationId xmlns:a16="http://schemas.microsoft.com/office/drawing/2014/main" id="{EEC93E6F-9E5D-AEF7-CA80-328A3D34F8AA}"/>
              </a:ext>
            </a:extLst>
          </p:cNvPr>
          <p:cNvGrpSpPr/>
          <p:nvPr/>
        </p:nvGrpSpPr>
        <p:grpSpPr>
          <a:xfrm>
            <a:off x="4562917" y="2353970"/>
            <a:ext cx="3545571" cy="3699988"/>
            <a:chOff x="457200" y="1877246"/>
            <a:chExt cx="3545571" cy="3699988"/>
          </a:xfrm>
        </p:grpSpPr>
        <p:sp>
          <p:nvSpPr>
            <p:cNvPr id="11" name="Rounded Rectangle 10">
              <a:extLst>
                <a:ext uri="{FF2B5EF4-FFF2-40B4-BE49-F238E27FC236}">
                  <a16:creationId xmlns:a16="http://schemas.microsoft.com/office/drawing/2014/main" id="{DC84DC48-94BA-D2D3-0ADE-B382F5F9A93F}"/>
                </a:ext>
              </a:extLst>
            </p:cNvPr>
            <p:cNvSpPr/>
            <p:nvPr/>
          </p:nvSpPr>
          <p:spPr>
            <a:xfrm>
              <a:off x="457200" y="1877246"/>
              <a:ext cx="3545571" cy="3699988"/>
            </a:xfrm>
            <a:prstGeom prst="roundRect">
              <a:avLst>
                <a:gd name="adj" fmla="val 254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180000" rtlCol="0" anchor="t"/>
            <a:lstStyle/>
            <a:p>
              <a:pPr>
                <a:lnSpc>
                  <a:spcPct val="150000"/>
                </a:lnSpc>
              </a:pPr>
              <a:endParaRPr lang="en-US" sz="1000" dirty="0">
                <a:solidFill>
                  <a:schemeClr val="tx2"/>
                </a:solidFill>
              </a:endParaRPr>
            </a:p>
          </p:txBody>
        </p:sp>
        <p:grpSp>
          <p:nvGrpSpPr>
            <p:cNvPr id="12" name="Group 11">
              <a:extLst>
                <a:ext uri="{FF2B5EF4-FFF2-40B4-BE49-F238E27FC236}">
                  <a16:creationId xmlns:a16="http://schemas.microsoft.com/office/drawing/2014/main" id="{71258DEA-14AB-31FF-EA37-299B48DFEA02}"/>
                </a:ext>
              </a:extLst>
            </p:cNvPr>
            <p:cNvGrpSpPr/>
            <p:nvPr/>
          </p:nvGrpSpPr>
          <p:grpSpPr>
            <a:xfrm>
              <a:off x="578382" y="2164773"/>
              <a:ext cx="3255392" cy="3092408"/>
              <a:chOff x="858730" y="1945942"/>
              <a:chExt cx="4412761" cy="4191833"/>
            </a:xfrm>
          </p:grpSpPr>
          <p:sp>
            <p:nvSpPr>
              <p:cNvPr id="13" name="Rechteck: abgerundete Ecken 5">
                <a:extLst>
                  <a:ext uri="{FF2B5EF4-FFF2-40B4-BE49-F238E27FC236}">
                    <a16:creationId xmlns:a16="http://schemas.microsoft.com/office/drawing/2014/main" id="{DA6C571E-C037-D1A5-4872-5FF0C02F138F}"/>
                  </a:ext>
                </a:extLst>
              </p:cNvPr>
              <p:cNvSpPr/>
              <p:nvPr/>
            </p:nvSpPr>
            <p:spPr>
              <a:xfrm>
                <a:off x="860115" y="1945942"/>
                <a:ext cx="1428098" cy="1011149"/>
              </a:xfrm>
              <a:prstGeom prst="roundRect">
                <a:avLst>
                  <a:gd name="adj" fmla="val 6526"/>
                </a:avLst>
              </a:prstGeom>
              <a:solidFill>
                <a:sysClr val="window" lastClr="FFFFFF">
                  <a:lumMod val="95000"/>
                </a:sysClr>
              </a:solidFill>
              <a:ln w="9525"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700" b="1"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Customer A</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4" name="Rechteck: abgerundete Ecken 6">
                <a:extLst>
                  <a:ext uri="{FF2B5EF4-FFF2-40B4-BE49-F238E27FC236}">
                    <a16:creationId xmlns:a16="http://schemas.microsoft.com/office/drawing/2014/main" id="{19CEA78B-7E40-15BA-8DE1-771E87A4A642}"/>
                  </a:ext>
                </a:extLst>
              </p:cNvPr>
              <p:cNvSpPr/>
              <p:nvPr/>
            </p:nvSpPr>
            <p:spPr>
              <a:xfrm>
                <a:off x="2351753" y="1945942"/>
                <a:ext cx="1428098" cy="1011149"/>
              </a:xfrm>
              <a:prstGeom prst="roundRect">
                <a:avLst>
                  <a:gd name="adj" fmla="val 6526"/>
                </a:avLst>
              </a:prstGeom>
              <a:solidFill>
                <a:sysClr val="window" lastClr="FFFFFF">
                  <a:lumMod val="95000"/>
                </a:sysClr>
              </a:solidFill>
              <a:ln w="9525"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700" b="1"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Customer B</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5" name="Rechteck: abgerundete Ecken 7">
                <a:extLst>
                  <a:ext uri="{FF2B5EF4-FFF2-40B4-BE49-F238E27FC236}">
                    <a16:creationId xmlns:a16="http://schemas.microsoft.com/office/drawing/2014/main" id="{AA299774-9DF5-4657-2C5D-5968852708C8}"/>
                  </a:ext>
                </a:extLst>
              </p:cNvPr>
              <p:cNvSpPr/>
              <p:nvPr/>
            </p:nvSpPr>
            <p:spPr>
              <a:xfrm>
                <a:off x="3843393" y="1945942"/>
                <a:ext cx="1428098" cy="1011149"/>
              </a:xfrm>
              <a:prstGeom prst="roundRect">
                <a:avLst>
                  <a:gd name="adj" fmla="val 6526"/>
                </a:avLst>
              </a:prstGeom>
              <a:solidFill>
                <a:sysClr val="window" lastClr="FFFFFF">
                  <a:lumMod val="95000"/>
                </a:sysClr>
              </a:solidFill>
              <a:ln w="9525"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700" b="1"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Customer Z</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6" name="Textfeld 13">
                <a:extLst>
                  <a:ext uri="{FF2B5EF4-FFF2-40B4-BE49-F238E27FC236}">
                    <a16:creationId xmlns:a16="http://schemas.microsoft.com/office/drawing/2014/main" id="{FAFB3887-C068-5BBD-5D28-0802B0F20F67}"/>
                  </a:ext>
                </a:extLst>
              </p:cNvPr>
              <p:cNvSpPr txBox="1"/>
              <p:nvPr/>
            </p:nvSpPr>
            <p:spPr>
              <a:xfrm>
                <a:off x="858730"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1</a:t>
                </a:r>
              </a:p>
            </p:txBody>
          </p:sp>
          <p:sp>
            <p:nvSpPr>
              <p:cNvPr id="17" name="Textfeld 14">
                <a:extLst>
                  <a:ext uri="{FF2B5EF4-FFF2-40B4-BE49-F238E27FC236}">
                    <a16:creationId xmlns:a16="http://schemas.microsoft.com/office/drawing/2014/main" id="{048155D0-34BA-65A2-2423-C0857CDF4F2D}"/>
                  </a:ext>
                </a:extLst>
              </p:cNvPr>
              <p:cNvSpPr txBox="1"/>
              <p:nvPr/>
            </p:nvSpPr>
            <p:spPr>
              <a:xfrm>
                <a:off x="1221947"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2</a:t>
                </a:r>
              </a:p>
            </p:txBody>
          </p:sp>
          <p:sp>
            <p:nvSpPr>
              <p:cNvPr id="18" name="Textfeld 15">
                <a:extLst>
                  <a:ext uri="{FF2B5EF4-FFF2-40B4-BE49-F238E27FC236}">
                    <a16:creationId xmlns:a16="http://schemas.microsoft.com/office/drawing/2014/main" id="{52062D3B-9897-6B80-030B-F3FF82FA7F76}"/>
                  </a:ext>
                </a:extLst>
              </p:cNvPr>
              <p:cNvSpPr txBox="1"/>
              <p:nvPr/>
            </p:nvSpPr>
            <p:spPr>
              <a:xfrm>
                <a:off x="1585163"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3</a:t>
                </a:r>
              </a:p>
            </p:txBody>
          </p:sp>
          <p:cxnSp>
            <p:nvCxnSpPr>
              <p:cNvPr id="19" name="Gerader Verbinder 16">
                <a:extLst>
                  <a:ext uri="{FF2B5EF4-FFF2-40B4-BE49-F238E27FC236}">
                    <a16:creationId xmlns:a16="http://schemas.microsoft.com/office/drawing/2014/main" id="{409E5E3D-205F-B879-A18C-1E2911883B7F}"/>
                  </a:ext>
                </a:extLst>
              </p:cNvPr>
              <p:cNvCxnSpPr>
                <a:cxnSpLocks/>
              </p:cNvCxnSpPr>
              <p:nvPr/>
            </p:nvCxnSpPr>
            <p:spPr bwMode="gray">
              <a:xfrm flipV="1">
                <a:off x="1203975" y="2475308"/>
                <a:ext cx="0" cy="392320"/>
              </a:xfrm>
              <a:prstGeom prst="line">
                <a:avLst/>
              </a:prstGeom>
              <a:noFill/>
              <a:ln w="12700" cap="flat" cmpd="sng" algn="ctr">
                <a:solidFill>
                  <a:sysClr val="window" lastClr="FFFFFF">
                    <a:lumMod val="75000"/>
                  </a:sysClr>
                </a:solidFill>
                <a:prstDash val="dash"/>
                <a:miter lim="800000"/>
              </a:ln>
              <a:effectLst/>
            </p:spPr>
          </p:cxnSp>
          <p:cxnSp>
            <p:nvCxnSpPr>
              <p:cNvPr id="20" name="Gerader Verbinder 17">
                <a:extLst>
                  <a:ext uri="{FF2B5EF4-FFF2-40B4-BE49-F238E27FC236}">
                    <a16:creationId xmlns:a16="http://schemas.microsoft.com/office/drawing/2014/main" id="{AEB1DD5D-1610-9F4A-5062-B51E106172D8}"/>
                  </a:ext>
                </a:extLst>
              </p:cNvPr>
              <p:cNvCxnSpPr>
                <a:cxnSpLocks/>
              </p:cNvCxnSpPr>
              <p:nvPr/>
            </p:nvCxnSpPr>
            <p:spPr bwMode="gray">
              <a:xfrm flipV="1">
                <a:off x="1567190" y="2488219"/>
                <a:ext cx="0" cy="379408"/>
              </a:xfrm>
              <a:prstGeom prst="line">
                <a:avLst/>
              </a:prstGeom>
              <a:noFill/>
              <a:ln w="12700" cap="flat" cmpd="sng" algn="ctr">
                <a:solidFill>
                  <a:sysClr val="window" lastClr="FFFFFF">
                    <a:lumMod val="75000"/>
                  </a:sysClr>
                </a:solidFill>
                <a:prstDash val="dash"/>
                <a:miter lim="800000"/>
              </a:ln>
              <a:effectLst/>
            </p:spPr>
          </p:cxnSp>
          <p:cxnSp>
            <p:nvCxnSpPr>
              <p:cNvPr id="21" name="Gerader Verbinder 18">
                <a:extLst>
                  <a:ext uri="{FF2B5EF4-FFF2-40B4-BE49-F238E27FC236}">
                    <a16:creationId xmlns:a16="http://schemas.microsoft.com/office/drawing/2014/main" id="{0F1C30CD-8C3E-5765-D997-2BB07258F308}"/>
                  </a:ext>
                </a:extLst>
              </p:cNvPr>
              <p:cNvCxnSpPr>
                <a:cxnSpLocks/>
              </p:cNvCxnSpPr>
              <p:nvPr/>
            </p:nvCxnSpPr>
            <p:spPr bwMode="gray">
              <a:xfrm flipV="1">
                <a:off x="1930408" y="2488219"/>
                <a:ext cx="0" cy="379408"/>
              </a:xfrm>
              <a:prstGeom prst="line">
                <a:avLst/>
              </a:prstGeom>
              <a:noFill/>
              <a:ln w="12700" cap="flat" cmpd="sng" algn="ctr">
                <a:solidFill>
                  <a:sysClr val="window" lastClr="FFFFFF">
                    <a:lumMod val="75000"/>
                  </a:sysClr>
                </a:solidFill>
                <a:prstDash val="dash"/>
                <a:miter lim="800000"/>
              </a:ln>
              <a:effectLst/>
            </p:spPr>
          </p:cxnSp>
          <p:sp>
            <p:nvSpPr>
              <p:cNvPr id="22" name="Textfeld 19">
                <a:extLst>
                  <a:ext uri="{FF2B5EF4-FFF2-40B4-BE49-F238E27FC236}">
                    <a16:creationId xmlns:a16="http://schemas.microsoft.com/office/drawing/2014/main" id="{9E1AF138-1115-067E-AEB8-A71969E090E0}"/>
                  </a:ext>
                </a:extLst>
              </p:cNvPr>
              <p:cNvSpPr txBox="1"/>
              <p:nvPr/>
            </p:nvSpPr>
            <p:spPr>
              <a:xfrm>
                <a:off x="1948380"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a:t>
                </a:r>
              </a:p>
            </p:txBody>
          </p:sp>
          <p:sp>
            <p:nvSpPr>
              <p:cNvPr id="23" name="Textfeld 22">
                <a:extLst>
                  <a:ext uri="{FF2B5EF4-FFF2-40B4-BE49-F238E27FC236}">
                    <a16:creationId xmlns:a16="http://schemas.microsoft.com/office/drawing/2014/main" id="{3D88F5BB-442F-CC00-6F9E-475933780261}"/>
                  </a:ext>
                </a:extLst>
              </p:cNvPr>
              <p:cNvSpPr txBox="1"/>
              <p:nvPr/>
            </p:nvSpPr>
            <p:spPr>
              <a:xfrm>
                <a:off x="2350369"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1</a:t>
                </a:r>
              </a:p>
            </p:txBody>
          </p:sp>
          <p:sp>
            <p:nvSpPr>
              <p:cNvPr id="24" name="Textfeld 23">
                <a:extLst>
                  <a:ext uri="{FF2B5EF4-FFF2-40B4-BE49-F238E27FC236}">
                    <a16:creationId xmlns:a16="http://schemas.microsoft.com/office/drawing/2014/main" id="{CEEF4B37-9884-1EAC-305C-1481504D6FA8}"/>
                  </a:ext>
                </a:extLst>
              </p:cNvPr>
              <p:cNvSpPr txBox="1"/>
              <p:nvPr/>
            </p:nvSpPr>
            <p:spPr>
              <a:xfrm>
                <a:off x="2713584"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2</a:t>
                </a:r>
              </a:p>
            </p:txBody>
          </p:sp>
          <p:sp>
            <p:nvSpPr>
              <p:cNvPr id="25" name="Textfeld 24">
                <a:extLst>
                  <a:ext uri="{FF2B5EF4-FFF2-40B4-BE49-F238E27FC236}">
                    <a16:creationId xmlns:a16="http://schemas.microsoft.com/office/drawing/2014/main" id="{316F5E5F-2378-7E2D-D460-04D355F8C29A}"/>
                  </a:ext>
                </a:extLst>
              </p:cNvPr>
              <p:cNvSpPr txBox="1"/>
              <p:nvPr/>
            </p:nvSpPr>
            <p:spPr>
              <a:xfrm>
                <a:off x="3076801"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3</a:t>
                </a:r>
              </a:p>
            </p:txBody>
          </p:sp>
          <p:cxnSp>
            <p:nvCxnSpPr>
              <p:cNvPr id="26" name="Gerader Verbinder 25">
                <a:extLst>
                  <a:ext uri="{FF2B5EF4-FFF2-40B4-BE49-F238E27FC236}">
                    <a16:creationId xmlns:a16="http://schemas.microsoft.com/office/drawing/2014/main" id="{62ADBCD6-0955-05D9-85FF-E4DF4C4685E5}"/>
                  </a:ext>
                </a:extLst>
              </p:cNvPr>
              <p:cNvCxnSpPr>
                <a:cxnSpLocks/>
              </p:cNvCxnSpPr>
              <p:nvPr/>
            </p:nvCxnSpPr>
            <p:spPr bwMode="gray">
              <a:xfrm flipV="1">
                <a:off x="2695612" y="2505434"/>
                <a:ext cx="0" cy="362193"/>
              </a:xfrm>
              <a:prstGeom prst="line">
                <a:avLst/>
              </a:prstGeom>
              <a:noFill/>
              <a:ln w="12700" cap="flat" cmpd="sng" algn="ctr">
                <a:solidFill>
                  <a:sysClr val="window" lastClr="FFFFFF">
                    <a:lumMod val="75000"/>
                  </a:sysClr>
                </a:solidFill>
                <a:prstDash val="dash"/>
                <a:miter lim="800000"/>
              </a:ln>
              <a:effectLst/>
            </p:spPr>
          </p:cxnSp>
          <p:cxnSp>
            <p:nvCxnSpPr>
              <p:cNvPr id="27" name="Gerader Verbinder 26">
                <a:extLst>
                  <a:ext uri="{FF2B5EF4-FFF2-40B4-BE49-F238E27FC236}">
                    <a16:creationId xmlns:a16="http://schemas.microsoft.com/office/drawing/2014/main" id="{9332BA56-D90E-2937-B3B8-12129F3ADC67}"/>
                  </a:ext>
                </a:extLst>
              </p:cNvPr>
              <p:cNvCxnSpPr>
                <a:cxnSpLocks/>
              </p:cNvCxnSpPr>
              <p:nvPr/>
            </p:nvCxnSpPr>
            <p:spPr bwMode="gray">
              <a:xfrm flipV="1">
                <a:off x="3058829" y="2492523"/>
                <a:ext cx="0" cy="375105"/>
              </a:xfrm>
              <a:prstGeom prst="line">
                <a:avLst/>
              </a:prstGeom>
              <a:noFill/>
              <a:ln w="12700" cap="flat" cmpd="sng" algn="ctr">
                <a:solidFill>
                  <a:sysClr val="window" lastClr="FFFFFF">
                    <a:lumMod val="75000"/>
                  </a:sysClr>
                </a:solidFill>
                <a:prstDash val="dash"/>
                <a:miter lim="800000"/>
              </a:ln>
              <a:effectLst/>
            </p:spPr>
          </p:cxnSp>
          <p:cxnSp>
            <p:nvCxnSpPr>
              <p:cNvPr id="28" name="Gerader Verbinder 27">
                <a:extLst>
                  <a:ext uri="{FF2B5EF4-FFF2-40B4-BE49-F238E27FC236}">
                    <a16:creationId xmlns:a16="http://schemas.microsoft.com/office/drawing/2014/main" id="{21D7B36A-D10E-8391-F14D-5F2860A24423}"/>
                  </a:ext>
                </a:extLst>
              </p:cNvPr>
              <p:cNvCxnSpPr>
                <a:cxnSpLocks/>
              </p:cNvCxnSpPr>
              <p:nvPr/>
            </p:nvCxnSpPr>
            <p:spPr bwMode="gray">
              <a:xfrm flipV="1">
                <a:off x="3422046" y="2496827"/>
                <a:ext cx="0" cy="370801"/>
              </a:xfrm>
              <a:prstGeom prst="line">
                <a:avLst/>
              </a:prstGeom>
              <a:noFill/>
              <a:ln w="12700" cap="flat" cmpd="sng" algn="ctr">
                <a:solidFill>
                  <a:sysClr val="window" lastClr="FFFFFF">
                    <a:lumMod val="75000"/>
                  </a:sysClr>
                </a:solidFill>
                <a:prstDash val="dash"/>
                <a:miter lim="800000"/>
              </a:ln>
              <a:effectLst/>
            </p:spPr>
          </p:cxnSp>
          <p:sp>
            <p:nvSpPr>
              <p:cNvPr id="29" name="Textfeld 28">
                <a:extLst>
                  <a:ext uri="{FF2B5EF4-FFF2-40B4-BE49-F238E27FC236}">
                    <a16:creationId xmlns:a16="http://schemas.microsoft.com/office/drawing/2014/main" id="{53D34B36-06F7-DD03-D475-68088692A4B6}"/>
                  </a:ext>
                </a:extLst>
              </p:cNvPr>
              <p:cNvSpPr txBox="1"/>
              <p:nvPr/>
            </p:nvSpPr>
            <p:spPr>
              <a:xfrm>
                <a:off x="3440019"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a:t>
                </a:r>
              </a:p>
            </p:txBody>
          </p:sp>
          <p:sp>
            <p:nvSpPr>
              <p:cNvPr id="30" name="Textfeld 31">
                <a:extLst>
                  <a:ext uri="{FF2B5EF4-FFF2-40B4-BE49-F238E27FC236}">
                    <a16:creationId xmlns:a16="http://schemas.microsoft.com/office/drawing/2014/main" id="{B9F00861-34A7-3538-2F5C-7680D62A9012}"/>
                  </a:ext>
                </a:extLst>
              </p:cNvPr>
              <p:cNvSpPr txBox="1"/>
              <p:nvPr/>
            </p:nvSpPr>
            <p:spPr>
              <a:xfrm>
                <a:off x="3842007"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1</a:t>
                </a:r>
              </a:p>
            </p:txBody>
          </p:sp>
          <p:sp>
            <p:nvSpPr>
              <p:cNvPr id="31" name="Textfeld 32">
                <a:extLst>
                  <a:ext uri="{FF2B5EF4-FFF2-40B4-BE49-F238E27FC236}">
                    <a16:creationId xmlns:a16="http://schemas.microsoft.com/office/drawing/2014/main" id="{6E62CC28-A7B4-D39A-3EB5-0E98BC8BD5FA}"/>
                  </a:ext>
                </a:extLst>
              </p:cNvPr>
              <p:cNvSpPr txBox="1"/>
              <p:nvPr/>
            </p:nvSpPr>
            <p:spPr>
              <a:xfrm>
                <a:off x="4205223"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2</a:t>
                </a:r>
              </a:p>
            </p:txBody>
          </p:sp>
          <p:sp>
            <p:nvSpPr>
              <p:cNvPr id="32" name="Textfeld 33">
                <a:extLst>
                  <a:ext uri="{FF2B5EF4-FFF2-40B4-BE49-F238E27FC236}">
                    <a16:creationId xmlns:a16="http://schemas.microsoft.com/office/drawing/2014/main" id="{540A98B5-858D-1595-445B-28E856E9FCF1}"/>
                  </a:ext>
                </a:extLst>
              </p:cNvPr>
              <p:cNvSpPr txBox="1"/>
              <p:nvPr/>
            </p:nvSpPr>
            <p:spPr>
              <a:xfrm>
                <a:off x="4568441"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3</a:t>
                </a:r>
              </a:p>
            </p:txBody>
          </p:sp>
          <p:cxnSp>
            <p:nvCxnSpPr>
              <p:cNvPr id="33" name="Gerader Verbinder 34">
                <a:extLst>
                  <a:ext uri="{FF2B5EF4-FFF2-40B4-BE49-F238E27FC236}">
                    <a16:creationId xmlns:a16="http://schemas.microsoft.com/office/drawing/2014/main" id="{FCA15E60-B82E-5CB1-9070-CC312D025FC2}"/>
                  </a:ext>
                </a:extLst>
              </p:cNvPr>
              <p:cNvCxnSpPr>
                <a:cxnSpLocks/>
              </p:cNvCxnSpPr>
              <p:nvPr/>
            </p:nvCxnSpPr>
            <p:spPr bwMode="gray">
              <a:xfrm flipV="1">
                <a:off x="4187251" y="2488219"/>
                <a:ext cx="0" cy="379408"/>
              </a:xfrm>
              <a:prstGeom prst="line">
                <a:avLst/>
              </a:prstGeom>
              <a:noFill/>
              <a:ln w="12700" cap="flat" cmpd="sng" algn="ctr">
                <a:solidFill>
                  <a:sysClr val="window" lastClr="FFFFFF">
                    <a:lumMod val="75000"/>
                  </a:sysClr>
                </a:solidFill>
                <a:prstDash val="dash"/>
                <a:miter lim="800000"/>
              </a:ln>
              <a:effectLst/>
            </p:spPr>
          </p:cxnSp>
          <p:cxnSp>
            <p:nvCxnSpPr>
              <p:cNvPr id="34" name="Gerader Verbinder 35">
                <a:extLst>
                  <a:ext uri="{FF2B5EF4-FFF2-40B4-BE49-F238E27FC236}">
                    <a16:creationId xmlns:a16="http://schemas.microsoft.com/office/drawing/2014/main" id="{6CD83E53-DC09-EAD7-A37E-D736F805C247}"/>
                  </a:ext>
                </a:extLst>
              </p:cNvPr>
              <p:cNvCxnSpPr>
                <a:cxnSpLocks/>
              </p:cNvCxnSpPr>
              <p:nvPr/>
            </p:nvCxnSpPr>
            <p:spPr bwMode="gray">
              <a:xfrm flipV="1">
                <a:off x="4550468" y="2492523"/>
                <a:ext cx="0" cy="375105"/>
              </a:xfrm>
              <a:prstGeom prst="line">
                <a:avLst/>
              </a:prstGeom>
              <a:noFill/>
              <a:ln w="12700" cap="flat" cmpd="sng" algn="ctr">
                <a:solidFill>
                  <a:sysClr val="window" lastClr="FFFFFF">
                    <a:lumMod val="75000"/>
                  </a:sysClr>
                </a:solidFill>
                <a:prstDash val="dash"/>
                <a:miter lim="800000"/>
              </a:ln>
              <a:effectLst/>
            </p:spPr>
          </p:cxnSp>
          <p:cxnSp>
            <p:nvCxnSpPr>
              <p:cNvPr id="35" name="Gerader Verbinder 36">
                <a:extLst>
                  <a:ext uri="{FF2B5EF4-FFF2-40B4-BE49-F238E27FC236}">
                    <a16:creationId xmlns:a16="http://schemas.microsoft.com/office/drawing/2014/main" id="{3B3F3C7A-DAA8-D12E-8FAF-5814D9D71F33}"/>
                  </a:ext>
                </a:extLst>
              </p:cNvPr>
              <p:cNvCxnSpPr>
                <a:cxnSpLocks/>
              </p:cNvCxnSpPr>
              <p:nvPr/>
            </p:nvCxnSpPr>
            <p:spPr bwMode="gray">
              <a:xfrm flipV="1">
                <a:off x="4913684" y="2496827"/>
                <a:ext cx="0" cy="370801"/>
              </a:xfrm>
              <a:prstGeom prst="line">
                <a:avLst/>
              </a:prstGeom>
              <a:noFill/>
              <a:ln w="12700" cap="flat" cmpd="sng" algn="ctr">
                <a:solidFill>
                  <a:sysClr val="window" lastClr="FFFFFF">
                    <a:lumMod val="75000"/>
                  </a:sysClr>
                </a:solidFill>
                <a:prstDash val="dash"/>
                <a:miter lim="800000"/>
              </a:ln>
              <a:effectLst/>
            </p:spPr>
          </p:cxnSp>
          <p:sp>
            <p:nvSpPr>
              <p:cNvPr id="36" name="Textfeld 37">
                <a:extLst>
                  <a:ext uri="{FF2B5EF4-FFF2-40B4-BE49-F238E27FC236}">
                    <a16:creationId xmlns:a16="http://schemas.microsoft.com/office/drawing/2014/main" id="{56AE3C68-62CB-6498-4596-E1336196A577}"/>
                  </a:ext>
                </a:extLst>
              </p:cNvPr>
              <p:cNvSpPr txBox="1"/>
              <p:nvPr/>
            </p:nvSpPr>
            <p:spPr>
              <a:xfrm>
                <a:off x="4931656" y="2496508"/>
                <a:ext cx="327274" cy="254916"/>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a:t>
                </a:r>
              </a:p>
            </p:txBody>
          </p:sp>
          <p:pic>
            <p:nvPicPr>
              <p:cNvPr id="37" name="Grafik 11" descr="Gebäude Silhouette">
                <a:extLst>
                  <a:ext uri="{FF2B5EF4-FFF2-40B4-BE49-F238E27FC236}">
                    <a16:creationId xmlns:a16="http://schemas.microsoft.com/office/drawing/2014/main" id="{38F51FFF-A512-AE0C-A049-9CC37CC116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62576" y="2208164"/>
                <a:ext cx="218475" cy="218475"/>
              </a:xfrm>
              <a:prstGeom prst="rect">
                <a:avLst/>
              </a:prstGeom>
            </p:spPr>
          </p:pic>
          <p:pic>
            <p:nvPicPr>
              <p:cNvPr id="38" name="Grafik 11" descr="Gebäude Silhouette">
                <a:extLst>
                  <a:ext uri="{FF2B5EF4-FFF2-40B4-BE49-F238E27FC236}">
                    <a16:creationId xmlns:a16="http://schemas.microsoft.com/office/drawing/2014/main" id="{799197CD-8B63-FE3B-17F0-F3EE06CC2F0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49993" y="2208164"/>
                <a:ext cx="218475" cy="218475"/>
              </a:xfrm>
              <a:prstGeom prst="rect">
                <a:avLst/>
              </a:prstGeom>
            </p:spPr>
          </p:pic>
          <p:pic>
            <p:nvPicPr>
              <p:cNvPr id="39" name="Grafik 11" descr="Gebäude Silhouette">
                <a:extLst>
                  <a:ext uri="{FF2B5EF4-FFF2-40B4-BE49-F238E27FC236}">
                    <a16:creationId xmlns:a16="http://schemas.microsoft.com/office/drawing/2014/main" id="{20CE0052-B074-F294-887A-F389A51490F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37407" y="2208164"/>
                <a:ext cx="218475" cy="218475"/>
              </a:xfrm>
              <a:prstGeom prst="rect">
                <a:avLst/>
              </a:prstGeom>
            </p:spPr>
          </p:pic>
          <p:sp>
            <p:nvSpPr>
              <p:cNvPr id="40" name="Rechteck: abgerundete Ecken 97">
                <a:extLst>
                  <a:ext uri="{FF2B5EF4-FFF2-40B4-BE49-F238E27FC236}">
                    <a16:creationId xmlns:a16="http://schemas.microsoft.com/office/drawing/2014/main" id="{497D4805-71E9-3B94-5FFC-8D25AF37E6E3}"/>
                  </a:ext>
                </a:extLst>
              </p:cNvPr>
              <p:cNvSpPr/>
              <p:nvPr/>
            </p:nvSpPr>
            <p:spPr>
              <a:xfrm>
                <a:off x="4151576" y="5911270"/>
                <a:ext cx="780180" cy="226505"/>
              </a:xfrm>
              <a:prstGeom prst="roundRect">
                <a:avLst>
                  <a:gd name="adj" fmla="val 6526"/>
                </a:avLst>
              </a:prstGeom>
              <a:solidFill>
                <a:sysClr val="window" lastClr="FFFFFF">
                  <a:lumMod val="50000"/>
                </a:sysClr>
              </a:solidFill>
              <a:ln w="0"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rPr>
                  <a:t>Supplier </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de-DE"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1" name="Rechteck: abgerundete Ecken 98">
                <a:extLst>
                  <a:ext uri="{FF2B5EF4-FFF2-40B4-BE49-F238E27FC236}">
                    <a16:creationId xmlns:a16="http://schemas.microsoft.com/office/drawing/2014/main" id="{083ECF23-A10B-BEE6-CFD4-77886C22C9EC}"/>
                  </a:ext>
                </a:extLst>
              </p:cNvPr>
              <p:cNvSpPr/>
              <p:nvPr/>
            </p:nvSpPr>
            <p:spPr>
              <a:xfrm>
                <a:off x="3296473" y="5911270"/>
                <a:ext cx="780180" cy="226505"/>
              </a:xfrm>
              <a:prstGeom prst="roundRect">
                <a:avLst>
                  <a:gd name="adj" fmla="val 6526"/>
                </a:avLst>
              </a:prstGeom>
              <a:solidFill>
                <a:sysClr val="window" lastClr="FFFFFF">
                  <a:lumMod val="50000"/>
                </a:sysClr>
              </a:solidFill>
              <a:ln w="0"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700" b="0" i="0" u="none" strike="noStrike" kern="0" cap="none" spc="0" normalizeH="0" baseline="0" noProof="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rPr>
                  <a:t>Supplier </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de-DE" sz="700" b="0" i="0" u="none" strike="noStrike" kern="0" cap="none" spc="0" normalizeH="0" baseline="0" noProof="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2" name="Rechteck: abgerundete Ecken 99">
                <a:extLst>
                  <a:ext uri="{FF2B5EF4-FFF2-40B4-BE49-F238E27FC236}">
                    <a16:creationId xmlns:a16="http://schemas.microsoft.com/office/drawing/2014/main" id="{62EE235C-BEE7-17D5-F4F8-0002E34D3B6D}"/>
                  </a:ext>
                </a:extLst>
              </p:cNvPr>
              <p:cNvSpPr/>
              <p:nvPr/>
            </p:nvSpPr>
            <p:spPr>
              <a:xfrm>
                <a:off x="2449579" y="5911270"/>
                <a:ext cx="780180" cy="226505"/>
              </a:xfrm>
              <a:prstGeom prst="roundRect">
                <a:avLst>
                  <a:gd name="adj" fmla="val 6526"/>
                </a:avLst>
              </a:prstGeom>
              <a:solidFill>
                <a:sysClr val="window" lastClr="FFFFFF">
                  <a:lumMod val="50000"/>
                </a:sysClr>
              </a:solidFill>
              <a:ln w="0"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rPr>
                  <a:t>Supplier </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de-DE"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3" name="Freihandform: Form 8">
                <a:extLst>
                  <a:ext uri="{FF2B5EF4-FFF2-40B4-BE49-F238E27FC236}">
                    <a16:creationId xmlns:a16="http://schemas.microsoft.com/office/drawing/2014/main" id="{61A587D9-1A00-22B8-DE42-7C4F0FC587D2}"/>
                  </a:ext>
                </a:extLst>
              </p:cNvPr>
              <p:cNvSpPr/>
              <p:nvPr/>
            </p:nvSpPr>
            <p:spPr>
              <a:xfrm>
                <a:off x="1333044" y="3731644"/>
                <a:ext cx="554495" cy="337530"/>
              </a:xfrm>
              <a:custGeom>
                <a:avLst/>
                <a:gdLst>
                  <a:gd name="connsiteX0" fmla="*/ 434747 w 508894"/>
                  <a:gd name="connsiteY0" fmla="*/ 137737 h 309771"/>
                  <a:gd name="connsiteX1" fmla="*/ 393260 w 508894"/>
                  <a:gd name="connsiteY1" fmla="*/ 70252 h 309771"/>
                  <a:gd name="connsiteX2" fmla="*/ 314158 w 508894"/>
                  <a:gd name="connsiteY2" fmla="*/ 53657 h 309771"/>
                  <a:gd name="connsiteX3" fmla="*/ 215695 w 508894"/>
                  <a:gd name="connsiteY3" fmla="*/ 0 h 309771"/>
                  <a:gd name="connsiteX4" fmla="*/ 188590 w 508894"/>
                  <a:gd name="connsiteY4" fmla="*/ 3319 h 309771"/>
                  <a:gd name="connsiteX5" fmla="*/ 98978 w 508894"/>
                  <a:gd name="connsiteY5" fmla="*/ 102888 h 309771"/>
                  <a:gd name="connsiteX6" fmla="*/ 19875 w 508894"/>
                  <a:gd name="connsiteY6" fmla="*/ 143822 h 309771"/>
                  <a:gd name="connsiteX7" fmla="*/ 9365 w 508894"/>
                  <a:gd name="connsiteY7" fmla="*/ 250029 h 309771"/>
                  <a:gd name="connsiteX8" fmla="*/ 96212 w 508894"/>
                  <a:gd name="connsiteY8" fmla="*/ 309218 h 309771"/>
                  <a:gd name="connsiteX9" fmla="*/ 136593 w 508894"/>
                  <a:gd name="connsiteY9" fmla="*/ 309218 h 309771"/>
                  <a:gd name="connsiteX10" fmla="*/ 366155 w 508894"/>
                  <a:gd name="connsiteY10" fmla="*/ 309771 h 309771"/>
                  <a:gd name="connsiteX11" fmla="*/ 424790 w 508894"/>
                  <a:gd name="connsiteY11" fmla="*/ 309771 h 309771"/>
                  <a:gd name="connsiteX12" fmla="*/ 508871 w 508894"/>
                  <a:gd name="connsiteY12" fmla="*/ 221265 h 309771"/>
                  <a:gd name="connsiteX13" fmla="*/ 434747 w 508894"/>
                  <a:gd name="connsiteY13" fmla="*/ 137737 h 309771"/>
                  <a:gd name="connsiteX14" fmla="*/ 434747 w 508894"/>
                  <a:gd name="connsiteY14" fmla="*/ 137737 h 309771"/>
                  <a:gd name="connsiteX15" fmla="*/ 497808 w 508894"/>
                  <a:gd name="connsiteY15" fmla="*/ 227903 h 309771"/>
                  <a:gd name="connsiteX16" fmla="*/ 424790 w 508894"/>
                  <a:gd name="connsiteY16" fmla="*/ 298708 h 309771"/>
                  <a:gd name="connsiteX17" fmla="*/ 366155 w 508894"/>
                  <a:gd name="connsiteY17" fmla="*/ 298708 h 309771"/>
                  <a:gd name="connsiteX18" fmla="*/ 136593 w 508894"/>
                  <a:gd name="connsiteY18" fmla="*/ 298155 h 309771"/>
                  <a:gd name="connsiteX19" fmla="*/ 96765 w 508894"/>
                  <a:gd name="connsiteY19" fmla="*/ 298155 h 309771"/>
                  <a:gd name="connsiteX20" fmla="*/ 19875 w 508894"/>
                  <a:gd name="connsiteY20" fmla="*/ 245604 h 309771"/>
                  <a:gd name="connsiteX21" fmla="*/ 28726 w 508894"/>
                  <a:gd name="connsiteY21" fmla="*/ 150460 h 309771"/>
                  <a:gd name="connsiteX22" fmla="*/ 99531 w 508894"/>
                  <a:gd name="connsiteY22" fmla="*/ 113951 h 309771"/>
                  <a:gd name="connsiteX23" fmla="*/ 108934 w 508894"/>
                  <a:gd name="connsiteY23" fmla="*/ 113398 h 309771"/>
                  <a:gd name="connsiteX24" fmla="*/ 110041 w 508894"/>
                  <a:gd name="connsiteY24" fmla="*/ 104548 h 309771"/>
                  <a:gd name="connsiteX25" fmla="*/ 191356 w 508894"/>
                  <a:gd name="connsiteY25" fmla="*/ 13829 h 309771"/>
                  <a:gd name="connsiteX26" fmla="*/ 215695 w 508894"/>
                  <a:gd name="connsiteY26" fmla="*/ 11063 h 309771"/>
                  <a:gd name="connsiteX27" fmla="*/ 304754 w 508894"/>
                  <a:gd name="connsiteY27" fmla="*/ 59742 h 309771"/>
                  <a:gd name="connsiteX28" fmla="*/ 308626 w 508894"/>
                  <a:gd name="connsiteY28" fmla="*/ 65826 h 309771"/>
                  <a:gd name="connsiteX29" fmla="*/ 315817 w 508894"/>
                  <a:gd name="connsiteY29" fmla="*/ 64167 h 309771"/>
                  <a:gd name="connsiteX30" fmla="*/ 386069 w 508894"/>
                  <a:gd name="connsiteY30" fmla="*/ 79102 h 309771"/>
                  <a:gd name="connsiteX31" fmla="*/ 423131 w 508894"/>
                  <a:gd name="connsiteY31" fmla="*/ 139397 h 309771"/>
                  <a:gd name="connsiteX32" fmla="*/ 424237 w 508894"/>
                  <a:gd name="connsiteY32" fmla="*/ 147141 h 309771"/>
                  <a:gd name="connsiteX33" fmla="*/ 431981 w 508894"/>
                  <a:gd name="connsiteY33" fmla="*/ 148248 h 309771"/>
                  <a:gd name="connsiteX34" fmla="*/ 497808 w 508894"/>
                  <a:gd name="connsiteY34" fmla="*/ 227903 h 309771"/>
                  <a:gd name="connsiteX35" fmla="*/ 497808 w 508894"/>
                  <a:gd name="connsiteY35" fmla="*/ 227903 h 30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08894" h="309771">
                    <a:moveTo>
                      <a:pt x="434747" y="137737"/>
                    </a:moveTo>
                    <a:cubicBezTo>
                      <a:pt x="430322" y="110633"/>
                      <a:pt x="415386" y="86293"/>
                      <a:pt x="393260" y="70252"/>
                    </a:cubicBezTo>
                    <a:cubicBezTo>
                      <a:pt x="370027" y="54210"/>
                      <a:pt x="341816" y="48125"/>
                      <a:pt x="314158" y="53657"/>
                    </a:cubicBezTo>
                    <a:cubicBezTo>
                      <a:pt x="292031" y="20467"/>
                      <a:pt x="255523" y="0"/>
                      <a:pt x="215695" y="0"/>
                    </a:cubicBezTo>
                    <a:cubicBezTo>
                      <a:pt x="206844" y="0"/>
                      <a:pt x="197440" y="1106"/>
                      <a:pt x="188590" y="3319"/>
                    </a:cubicBezTo>
                    <a:cubicBezTo>
                      <a:pt x="141571" y="15489"/>
                      <a:pt x="106169" y="54763"/>
                      <a:pt x="98978" y="102888"/>
                    </a:cubicBezTo>
                    <a:cubicBezTo>
                      <a:pt x="67447" y="103995"/>
                      <a:pt x="38683" y="118930"/>
                      <a:pt x="19875" y="143822"/>
                    </a:cubicBezTo>
                    <a:cubicBezTo>
                      <a:pt x="-2251" y="174799"/>
                      <a:pt x="-6123" y="215180"/>
                      <a:pt x="9365" y="250029"/>
                    </a:cubicBezTo>
                    <a:cubicBezTo>
                      <a:pt x="25407" y="284326"/>
                      <a:pt x="58597" y="307005"/>
                      <a:pt x="96212" y="309218"/>
                    </a:cubicBezTo>
                    <a:lnTo>
                      <a:pt x="136593" y="309218"/>
                    </a:lnTo>
                    <a:lnTo>
                      <a:pt x="366155" y="309771"/>
                    </a:lnTo>
                    <a:lnTo>
                      <a:pt x="424790" y="309771"/>
                    </a:lnTo>
                    <a:cubicBezTo>
                      <a:pt x="472362" y="308665"/>
                      <a:pt x="509977" y="268837"/>
                      <a:pt x="508871" y="221265"/>
                    </a:cubicBezTo>
                    <a:cubicBezTo>
                      <a:pt x="507765" y="178671"/>
                      <a:pt x="476234" y="143822"/>
                      <a:pt x="434747" y="137737"/>
                    </a:cubicBezTo>
                    <a:cubicBezTo>
                      <a:pt x="434747" y="137737"/>
                      <a:pt x="434747" y="137737"/>
                      <a:pt x="434747" y="137737"/>
                    </a:cubicBezTo>
                    <a:close/>
                    <a:moveTo>
                      <a:pt x="497808" y="227903"/>
                    </a:moveTo>
                    <a:cubicBezTo>
                      <a:pt x="495042" y="266624"/>
                      <a:pt x="463512" y="297601"/>
                      <a:pt x="424790" y="298708"/>
                    </a:cubicBezTo>
                    <a:lnTo>
                      <a:pt x="366155" y="298708"/>
                    </a:lnTo>
                    <a:lnTo>
                      <a:pt x="136593" y="298155"/>
                    </a:lnTo>
                    <a:lnTo>
                      <a:pt x="96765" y="298155"/>
                    </a:lnTo>
                    <a:cubicBezTo>
                      <a:pt x="63575" y="295942"/>
                      <a:pt x="33704" y="276028"/>
                      <a:pt x="19875" y="245604"/>
                    </a:cubicBezTo>
                    <a:cubicBezTo>
                      <a:pt x="5493" y="214627"/>
                      <a:pt x="8812" y="178118"/>
                      <a:pt x="28726" y="150460"/>
                    </a:cubicBezTo>
                    <a:cubicBezTo>
                      <a:pt x="45874" y="128334"/>
                      <a:pt x="71319" y="115058"/>
                      <a:pt x="99531" y="113951"/>
                    </a:cubicBezTo>
                    <a:lnTo>
                      <a:pt x="108934" y="113398"/>
                    </a:lnTo>
                    <a:lnTo>
                      <a:pt x="110041" y="104548"/>
                    </a:lnTo>
                    <a:cubicBezTo>
                      <a:pt x="116679" y="60848"/>
                      <a:pt x="148762" y="25445"/>
                      <a:pt x="191356" y="13829"/>
                    </a:cubicBezTo>
                    <a:cubicBezTo>
                      <a:pt x="199100" y="12170"/>
                      <a:pt x="207397" y="11063"/>
                      <a:pt x="215695" y="11063"/>
                    </a:cubicBezTo>
                    <a:cubicBezTo>
                      <a:pt x="251650" y="11063"/>
                      <a:pt x="285393" y="29318"/>
                      <a:pt x="304754" y="59742"/>
                    </a:cubicBezTo>
                    <a:lnTo>
                      <a:pt x="308626" y="65826"/>
                    </a:lnTo>
                    <a:lnTo>
                      <a:pt x="315817" y="64167"/>
                    </a:lnTo>
                    <a:cubicBezTo>
                      <a:pt x="340156" y="59188"/>
                      <a:pt x="365602" y="64720"/>
                      <a:pt x="386069" y="79102"/>
                    </a:cubicBezTo>
                    <a:cubicBezTo>
                      <a:pt x="405983" y="93484"/>
                      <a:pt x="419259" y="115058"/>
                      <a:pt x="423131" y="139397"/>
                    </a:cubicBezTo>
                    <a:lnTo>
                      <a:pt x="424237" y="147141"/>
                    </a:lnTo>
                    <a:lnTo>
                      <a:pt x="431981" y="148248"/>
                    </a:lnTo>
                    <a:cubicBezTo>
                      <a:pt x="471809" y="154332"/>
                      <a:pt x="499467" y="188628"/>
                      <a:pt x="497808" y="227903"/>
                    </a:cubicBezTo>
                    <a:lnTo>
                      <a:pt x="497808" y="227903"/>
                    </a:lnTo>
                    <a:close/>
                  </a:path>
                </a:pathLst>
              </a:custGeom>
              <a:solidFill>
                <a:sysClr val="windowText" lastClr="000000"/>
              </a:solidFill>
              <a:ln w="54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4" name="Textfeld 9">
                <a:extLst>
                  <a:ext uri="{FF2B5EF4-FFF2-40B4-BE49-F238E27FC236}">
                    <a16:creationId xmlns:a16="http://schemas.microsoft.com/office/drawing/2014/main" id="{6467B653-2817-354E-48DA-3E3758C7816A}"/>
                  </a:ext>
                </a:extLst>
              </p:cNvPr>
              <p:cNvSpPr txBox="1"/>
              <p:nvPr/>
            </p:nvSpPr>
            <p:spPr bwMode="gray">
              <a:xfrm>
                <a:off x="939942" y="4076610"/>
                <a:ext cx="964889" cy="312465"/>
              </a:xfrm>
              <a:prstGeom prst="rect">
                <a:avLst/>
              </a:prstGeom>
              <a:noFill/>
            </p:spPr>
            <p:txBody>
              <a:bodyPr wrap="square" lIns="0" tIns="0" rIns="0" bIns="0" rtlCol="0">
                <a:spAutoFit/>
              </a:bodyPr>
              <a:lstStyle/>
              <a:p>
                <a:pPr marL="0" marR="0" lvl="0" indent="0" algn="r" defTabSz="914400" rtl="0" eaLnBrk="1" fontAlgn="auto" latinLnBrk="0" hangingPunct="1">
                  <a:lnSpc>
                    <a:spcPct val="110000"/>
                  </a:lnSpc>
                  <a:spcBef>
                    <a:spcPts val="300"/>
                  </a:spcBef>
                  <a:spcAft>
                    <a:spcPts val="300"/>
                  </a:spcAft>
                  <a:buClr>
                    <a:srgbClr val="FFA600"/>
                  </a:buClr>
                  <a:buSzTx/>
                  <a:buFontTx/>
                  <a:buNone/>
                  <a:tabLst/>
                  <a:defRPr/>
                </a:pPr>
                <a:r>
                  <a:rPr kumimoji="0" lang="en-US" sz="7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3</a:t>
                </a:r>
                <a:r>
                  <a:rPr kumimoji="0" lang="en-US" sz="700" b="0" i="0" u="none" strike="noStrike" kern="1200" cap="none" spc="0" normalizeH="0" baseline="3000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rd</a:t>
                </a:r>
                <a:r>
                  <a:rPr kumimoji="0" lang="en-US" sz="7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party data intermediary</a:t>
                </a:r>
              </a:p>
            </p:txBody>
          </p:sp>
          <p:pic>
            <p:nvPicPr>
              <p:cNvPr id="45" name="Grafik 10" descr="Datenbank Silhouette">
                <a:extLst>
                  <a:ext uri="{FF2B5EF4-FFF2-40B4-BE49-F238E27FC236}">
                    <a16:creationId xmlns:a16="http://schemas.microsoft.com/office/drawing/2014/main" id="{5996225D-97E0-5773-58BC-3F4A40EF7B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92476" y="3798965"/>
                <a:ext cx="238016" cy="238016"/>
              </a:xfrm>
              <a:prstGeom prst="rect">
                <a:avLst/>
              </a:prstGeom>
            </p:spPr>
          </p:pic>
          <p:sp>
            <p:nvSpPr>
              <p:cNvPr id="46" name="Freihandform: Form 40">
                <a:extLst>
                  <a:ext uri="{FF2B5EF4-FFF2-40B4-BE49-F238E27FC236}">
                    <a16:creationId xmlns:a16="http://schemas.microsoft.com/office/drawing/2014/main" id="{666190C9-4F47-32F6-5B3D-62E0AB52FC39}"/>
                  </a:ext>
                </a:extLst>
              </p:cNvPr>
              <p:cNvSpPr/>
              <p:nvPr/>
            </p:nvSpPr>
            <p:spPr>
              <a:xfrm flipH="1">
                <a:off x="1730492" y="2965383"/>
                <a:ext cx="786350" cy="826145"/>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0 w 421131"/>
                  <a:gd name="connsiteY0" fmla="*/ 0 h 706975"/>
                  <a:gd name="connsiteX1" fmla="*/ 0 w 421131"/>
                  <a:gd name="connsiteY1" fmla="*/ 336550 h 706975"/>
                  <a:gd name="connsiteX2" fmla="*/ 421131 w 421131"/>
                  <a:gd name="connsiteY2" fmla="*/ 706975 h 706975"/>
                  <a:gd name="connsiteX0" fmla="*/ 0 w 402100"/>
                  <a:gd name="connsiteY0" fmla="*/ 0 h 721249"/>
                  <a:gd name="connsiteX1" fmla="*/ 0 w 402100"/>
                  <a:gd name="connsiteY1" fmla="*/ 336550 h 721249"/>
                  <a:gd name="connsiteX2" fmla="*/ 402100 w 402100"/>
                  <a:gd name="connsiteY2" fmla="*/ 721249 h 721249"/>
                </a:gdLst>
                <a:ahLst/>
                <a:cxnLst>
                  <a:cxn ang="0">
                    <a:pos x="connsiteX0" y="connsiteY0"/>
                  </a:cxn>
                  <a:cxn ang="0">
                    <a:pos x="connsiteX1" y="connsiteY1"/>
                  </a:cxn>
                  <a:cxn ang="0">
                    <a:pos x="connsiteX2" y="connsiteY2"/>
                  </a:cxn>
                </a:cxnLst>
                <a:rect l="l" t="t" r="r" b="b"/>
                <a:pathLst>
                  <a:path w="402100" h="721249">
                    <a:moveTo>
                      <a:pt x="0" y="0"/>
                    </a:moveTo>
                    <a:lnTo>
                      <a:pt x="0" y="336550"/>
                    </a:lnTo>
                    <a:cubicBezTo>
                      <a:pt x="180025" y="506018"/>
                      <a:pt x="222075" y="551781"/>
                      <a:pt x="402100" y="721249"/>
                    </a:cubicBezTo>
                  </a:path>
                </a:pathLst>
              </a:custGeom>
              <a:noFill/>
              <a:ln w="12700" cap="flat" cmpd="sng" algn="ctr">
                <a:solidFill>
                  <a:sysClr val="windowText" lastClr="000000"/>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7" name="Freihandform: Form 48">
                <a:extLst>
                  <a:ext uri="{FF2B5EF4-FFF2-40B4-BE49-F238E27FC236}">
                    <a16:creationId xmlns:a16="http://schemas.microsoft.com/office/drawing/2014/main" id="{38199A3E-DAAD-D9B8-2BD9-24EBCFAC36EA}"/>
                  </a:ext>
                </a:extLst>
              </p:cNvPr>
              <p:cNvSpPr/>
              <p:nvPr/>
            </p:nvSpPr>
            <p:spPr>
              <a:xfrm>
                <a:off x="1019080" y="2958644"/>
                <a:ext cx="487714" cy="789755"/>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Lst>
                <a:ahLst/>
                <a:cxnLst>
                  <a:cxn ang="0">
                    <a:pos x="connsiteX0" y="connsiteY0"/>
                  </a:cxn>
                  <a:cxn ang="0">
                    <a:pos x="connsiteX1" y="connsiteY1"/>
                  </a:cxn>
                  <a:cxn ang="0">
                    <a:pos x="connsiteX2" y="connsiteY2"/>
                  </a:cxn>
                </a:cxnLst>
                <a:rect l="l" t="t" r="r" b="b"/>
                <a:pathLst>
                  <a:path w="474317" h="892446">
                    <a:moveTo>
                      <a:pt x="0" y="0"/>
                    </a:moveTo>
                    <a:lnTo>
                      <a:pt x="0" y="336550"/>
                    </a:lnTo>
                    <a:lnTo>
                      <a:pt x="474317" y="892446"/>
                    </a:lnTo>
                  </a:path>
                </a:pathLst>
              </a:custGeom>
              <a:noFill/>
              <a:ln w="12700" cap="flat" cmpd="sng" algn="ctr">
                <a:solidFill>
                  <a:sysClr val="window" lastClr="FFFFFF">
                    <a:lumMod val="85000"/>
                  </a:sys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nvGrpSpPr>
              <p:cNvPr id="48" name="Gruppieren 55">
                <a:extLst>
                  <a:ext uri="{FF2B5EF4-FFF2-40B4-BE49-F238E27FC236}">
                    <a16:creationId xmlns:a16="http://schemas.microsoft.com/office/drawing/2014/main" id="{79533896-F0D7-13A8-BD6F-433222D5B029}"/>
                  </a:ext>
                </a:extLst>
              </p:cNvPr>
              <p:cNvGrpSpPr/>
              <p:nvPr/>
            </p:nvGrpSpPr>
            <p:grpSpPr>
              <a:xfrm>
                <a:off x="2622125" y="4142085"/>
                <a:ext cx="1429484" cy="1053218"/>
                <a:chOff x="628935" y="2102136"/>
                <a:chExt cx="1729676" cy="1274393"/>
              </a:xfrm>
            </p:grpSpPr>
            <p:sp>
              <p:nvSpPr>
                <p:cNvPr id="74" name="Rechteck: abgerundete Ecken 56">
                  <a:extLst>
                    <a:ext uri="{FF2B5EF4-FFF2-40B4-BE49-F238E27FC236}">
                      <a16:creationId xmlns:a16="http://schemas.microsoft.com/office/drawing/2014/main" id="{AE5D5B2A-D6B8-24DE-D7E7-C915E2038AE0}"/>
                    </a:ext>
                  </a:extLst>
                </p:cNvPr>
                <p:cNvSpPr/>
                <p:nvPr/>
              </p:nvSpPr>
              <p:spPr>
                <a:xfrm>
                  <a:off x="630611" y="2102136"/>
                  <a:ext cx="1728000" cy="1274393"/>
                </a:xfrm>
                <a:prstGeom prst="roundRect">
                  <a:avLst>
                    <a:gd name="adj" fmla="val 6526"/>
                  </a:avLst>
                </a:prstGeom>
                <a:solidFill>
                  <a:schemeClr val="bg2">
                    <a:lumMod val="20000"/>
                    <a:lumOff val="80000"/>
                  </a:schemeClr>
                </a:solidFill>
                <a:ln w="9525"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700" b="1"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Company X</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5" name="Textfeld 57">
                  <a:extLst>
                    <a:ext uri="{FF2B5EF4-FFF2-40B4-BE49-F238E27FC236}">
                      <a16:creationId xmlns:a16="http://schemas.microsoft.com/office/drawing/2014/main" id="{5DD2C2D7-A887-2087-1B98-7611B75F64F5}"/>
                    </a:ext>
                  </a:extLst>
                </p:cNvPr>
                <p:cNvSpPr txBox="1"/>
                <p:nvPr/>
              </p:nvSpPr>
              <p:spPr>
                <a:xfrm>
                  <a:off x="628935" y="2813859"/>
                  <a:ext cx="396000" cy="289513"/>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1</a:t>
                  </a:r>
                </a:p>
              </p:txBody>
            </p:sp>
            <p:sp>
              <p:nvSpPr>
                <p:cNvPr id="76" name="Textfeld 58">
                  <a:extLst>
                    <a:ext uri="{FF2B5EF4-FFF2-40B4-BE49-F238E27FC236}">
                      <a16:creationId xmlns:a16="http://schemas.microsoft.com/office/drawing/2014/main" id="{D577C14D-E8DB-98CB-EDD8-86A1482FC9A7}"/>
                    </a:ext>
                  </a:extLst>
                </p:cNvPr>
                <p:cNvSpPr txBox="1"/>
                <p:nvPr/>
              </p:nvSpPr>
              <p:spPr>
                <a:xfrm>
                  <a:off x="1068427" y="2813859"/>
                  <a:ext cx="396000" cy="289513"/>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2</a:t>
                  </a:r>
                </a:p>
              </p:txBody>
            </p:sp>
            <p:sp>
              <p:nvSpPr>
                <p:cNvPr id="77" name="Textfeld 59">
                  <a:extLst>
                    <a:ext uri="{FF2B5EF4-FFF2-40B4-BE49-F238E27FC236}">
                      <a16:creationId xmlns:a16="http://schemas.microsoft.com/office/drawing/2014/main" id="{E1670406-9926-B86D-CADD-4966D9D21967}"/>
                    </a:ext>
                  </a:extLst>
                </p:cNvPr>
                <p:cNvSpPr txBox="1"/>
                <p:nvPr/>
              </p:nvSpPr>
              <p:spPr>
                <a:xfrm>
                  <a:off x="1507919" y="2813859"/>
                  <a:ext cx="396000" cy="289513"/>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3</a:t>
                  </a:r>
                </a:p>
              </p:txBody>
            </p:sp>
            <p:cxnSp>
              <p:nvCxnSpPr>
                <p:cNvPr id="78" name="Gerader Verbinder 60">
                  <a:extLst>
                    <a:ext uri="{FF2B5EF4-FFF2-40B4-BE49-F238E27FC236}">
                      <a16:creationId xmlns:a16="http://schemas.microsoft.com/office/drawing/2014/main" id="{8E761DA3-5A86-0A93-CD8C-88172B810CB7}"/>
                    </a:ext>
                  </a:extLst>
                </p:cNvPr>
                <p:cNvCxnSpPr>
                  <a:cxnSpLocks/>
                </p:cNvCxnSpPr>
                <p:nvPr/>
              </p:nvCxnSpPr>
              <p:spPr bwMode="gray">
                <a:xfrm flipV="1">
                  <a:off x="1046681" y="2806514"/>
                  <a:ext cx="0" cy="308449"/>
                </a:xfrm>
                <a:prstGeom prst="line">
                  <a:avLst/>
                </a:prstGeom>
                <a:noFill/>
                <a:ln w="12700" cap="flat" cmpd="sng" algn="ctr">
                  <a:solidFill>
                    <a:sysClr val="window" lastClr="FFFFFF">
                      <a:lumMod val="75000"/>
                    </a:sysClr>
                  </a:solidFill>
                  <a:prstDash val="dash"/>
                  <a:miter lim="800000"/>
                </a:ln>
                <a:effectLst/>
              </p:spPr>
            </p:cxnSp>
            <p:cxnSp>
              <p:nvCxnSpPr>
                <p:cNvPr id="79" name="Gerader Verbinder 61">
                  <a:extLst>
                    <a:ext uri="{FF2B5EF4-FFF2-40B4-BE49-F238E27FC236}">
                      <a16:creationId xmlns:a16="http://schemas.microsoft.com/office/drawing/2014/main" id="{E68DDBB4-FB90-D7CA-CA8B-EECEB19D36F1}"/>
                    </a:ext>
                  </a:extLst>
                </p:cNvPr>
                <p:cNvCxnSpPr>
                  <a:cxnSpLocks/>
                </p:cNvCxnSpPr>
                <p:nvPr/>
              </p:nvCxnSpPr>
              <p:spPr bwMode="gray">
                <a:xfrm flipV="1">
                  <a:off x="1486173" y="2806514"/>
                  <a:ext cx="0" cy="308449"/>
                </a:xfrm>
                <a:prstGeom prst="line">
                  <a:avLst/>
                </a:prstGeom>
                <a:noFill/>
                <a:ln w="12700" cap="flat" cmpd="sng" algn="ctr">
                  <a:solidFill>
                    <a:sysClr val="window" lastClr="FFFFFF">
                      <a:lumMod val="75000"/>
                    </a:sysClr>
                  </a:solidFill>
                  <a:prstDash val="dash"/>
                  <a:miter lim="800000"/>
                </a:ln>
                <a:effectLst/>
              </p:spPr>
            </p:cxnSp>
            <p:cxnSp>
              <p:nvCxnSpPr>
                <p:cNvPr id="80" name="Gerader Verbinder 62">
                  <a:extLst>
                    <a:ext uri="{FF2B5EF4-FFF2-40B4-BE49-F238E27FC236}">
                      <a16:creationId xmlns:a16="http://schemas.microsoft.com/office/drawing/2014/main" id="{6AB48570-31B7-26EE-73EC-D98E889EC058}"/>
                    </a:ext>
                  </a:extLst>
                </p:cNvPr>
                <p:cNvCxnSpPr>
                  <a:cxnSpLocks/>
                </p:cNvCxnSpPr>
                <p:nvPr/>
              </p:nvCxnSpPr>
              <p:spPr bwMode="gray">
                <a:xfrm flipV="1">
                  <a:off x="1925665" y="2806514"/>
                  <a:ext cx="0" cy="308449"/>
                </a:xfrm>
                <a:prstGeom prst="line">
                  <a:avLst/>
                </a:prstGeom>
                <a:noFill/>
                <a:ln w="12700" cap="flat" cmpd="sng" algn="ctr">
                  <a:solidFill>
                    <a:sysClr val="window" lastClr="FFFFFF">
                      <a:lumMod val="75000"/>
                    </a:sysClr>
                  </a:solidFill>
                  <a:prstDash val="dash"/>
                  <a:miter lim="800000"/>
                </a:ln>
                <a:effectLst/>
              </p:spPr>
            </p:cxnSp>
            <p:sp>
              <p:nvSpPr>
                <p:cNvPr id="81" name="Textfeld 63">
                  <a:extLst>
                    <a:ext uri="{FF2B5EF4-FFF2-40B4-BE49-F238E27FC236}">
                      <a16:creationId xmlns:a16="http://schemas.microsoft.com/office/drawing/2014/main" id="{0BA2CD89-6ED7-176D-F647-FA84FB357468}"/>
                    </a:ext>
                  </a:extLst>
                </p:cNvPr>
                <p:cNvSpPr txBox="1"/>
                <p:nvPr/>
              </p:nvSpPr>
              <p:spPr>
                <a:xfrm>
                  <a:off x="1947411" y="2813859"/>
                  <a:ext cx="396000" cy="289513"/>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a:t>
                  </a:r>
                </a:p>
              </p:txBody>
            </p:sp>
          </p:grpSp>
          <p:sp>
            <p:nvSpPr>
              <p:cNvPr id="49" name="Freihandform: Form 74">
                <a:extLst>
                  <a:ext uri="{FF2B5EF4-FFF2-40B4-BE49-F238E27FC236}">
                    <a16:creationId xmlns:a16="http://schemas.microsoft.com/office/drawing/2014/main" id="{C82B392C-BCAE-3C08-42DB-C69F17A38B89}"/>
                  </a:ext>
                </a:extLst>
              </p:cNvPr>
              <p:cNvSpPr/>
              <p:nvPr/>
            </p:nvSpPr>
            <p:spPr>
              <a:xfrm>
                <a:off x="2817023" y="5186018"/>
                <a:ext cx="128334" cy="717137"/>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0 w 421131"/>
                  <a:gd name="connsiteY0" fmla="*/ 0 h 706975"/>
                  <a:gd name="connsiteX1" fmla="*/ 0 w 421131"/>
                  <a:gd name="connsiteY1" fmla="*/ 336550 h 706975"/>
                  <a:gd name="connsiteX2" fmla="*/ 421131 w 421131"/>
                  <a:gd name="connsiteY2" fmla="*/ 706975 h 706975"/>
                  <a:gd name="connsiteX0" fmla="*/ 0 w 402100"/>
                  <a:gd name="connsiteY0" fmla="*/ 0 h 721249"/>
                  <a:gd name="connsiteX1" fmla="*/ 0 w 402100"/>
                  <a:gd name="connsiteY1" fmla="*/ 336550 h 721249"/>
                  <a:gd name="connsiteX2" fmla="*/ 402100 w 402100"/>
                  <a:gd name="connsiteY2" fmla="*/ 721249 h 721249"/>
                </a:gdLst>
                <a:ahLst/>
                <a:cxnLst>
                  <a:cxn ang="0">
                    <a:pos x="connsiteX0" y="connsiteY0"/>
                  </a:cxn>
                  <a:cxn ang="0">
                    <a:pos x="connsiteX1" y="connsiteY1"/>
                  </a:cxn>
                  <a:cxn ang="0">
                    <a:pos x="connsiteX2" y="connsiteY2"/>
                  </a:cxn>
                </a:cxnLst>
                <a:rect l="l" t="t" r="r" b="b"/>
                <a:pathLst>
                  <a:path w="402100" h="721249">
                    <a:moveTo>
                      <a:pt x="0" y="0"/>
                    </a:moveTo>
                    <a:lnTo>
                      <a:pt x="0" y="336550"/>
                    </a:lnTo>
                    <a:cubicBezTo>
                      <a:pt x="180025" y="506018"/>
                      <a:pt x="222075" y="551781"/>
                      <a:pt x="402100" y="721249"/>
                    </a:cubicBezTo>
                  </a:path>
                </a:pathLst>
              </a:custGeom>
              <a:noFill/>
              <a:ln w="12700" cap="flat" cmpd="sng" algn="ctr">
                <a:solidFill>
                  <a:srgbClr val="FFA600">
                    <a:lumMod val="60000"/>
                    <a:lumOff val="40000"/>
                  </a:srgb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0" name="Freihandform: Form 75">
                <a:extLst>
                  <a:ext uri="{FF2B5EF4-FFF2-40B4-BE49-F238E27FC236}">
                    <a16:creationId xmlns:a16="http://schemas.microsoft.com/office/drawing/2014/main" id="{49529609-FF68-3436-7461-01F61345D6BE}"/>
                  </a:ext>
                </a:extLst>
              </p:cNvPr>
              <p:cNvSpPr/>
              <p:nvPr/>
            </p:nvSpPr>
            <p:spPr>
              <a:xfrm>
                <a:off x="3417299" y="5186695"/>
                <a:ext cx="172260" cy="723023"/>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0 w 134557"/>
                  <a:gd name="connsiteY0" fmla="*/ 0 h 841300"/>
                  <a:gd name="connsiteX1" fmla="*/ 0 w 134557"/>
                  <a:gd name="connsiteY1" fmla="*/ 336550 h 841300"/>
                  <a:gd name="connsiteX2" fmla="*/ 134557 w 134557"/>
                  <a:gd name="connsiteY2" fmla="*/ 841300 h 841300"/>
                  <a:gd name="connsiteX0" fmla="*/ 241736 w 241736"/>
                  <a:gd name="connsiteY0" fmla="*/ 0 h 830340"/>
                  <a:gd name="connsiteX1" fmla="*/ 241736 w 241736"/>
                  <a:gd name="connsiteY1" fmla="*/ 336550 h 830340"/>
                  <a:gd name="connsiteX2" fmla="*/ 0 w 241736"/>
                  <a:gd name="connsiteY2" fmla="*/ 830340 h 830340"/>
                  <a:gd name="connsiteX0" fmla="*/ 189400 w 189400"/>
                  <a:gd name="connsiteY0" fmla="*/ 0 h 725668"/>
                  <a:gd name="connsiteX1" fmla="*/ 189400 w 189400"/>
                  <a:gd name="connsiteY1" fmla="*/ 336550 h 725668"/>
                  <a:gd name="connsiteX2" fmla="*/ 0 w 189400"/>
                  <a:gd name="connsiteY2" fmla="*/ 725668 h 725668"/>
                </a:gdLst>
                <a:ahLst/>
                <a:cxnLst>
                  <a:cxn ang="0">
                    <a:pos x="connsiteX0" y="connsiteY0"/>
                  </a:cxn>
                  <a:cxn ang="0">
                    <a:pos x="connsiteX1" y="connsiteY1"/>
                  </a:cxn>
                  <a:cxn ang="0">
                    <a:pos x="connsiteX2" y="connsiteY2"/>
                  </a:cxn>
                </a:cxnLst>
                <a:rect l="l" t="t" r="r" b="b"/>
                <a:pathLst>
                  <a:path w="189400" h="725668">
                    <a:moveTo>
                      <a:pt x="189400" y="0"/>
                    </a:moveTo>
                    <a:lnTo>
                      <a:pt x="189400" y="336550"/>
                    </a:lnTo>
                    <a:cubicBezTo>
                      <a:pt x="108821" y="501147"/>
                      <a:pt x="80579" y="561071"/>
                      <a:pt x="0" y="725668"/>
                    </a:cubicBezTo>
                  </a:path>
                </a:pathLst>
              </a:custGeom>
              <a:noFill/>
              <a:ln w="12700" cap="flat" cmpd="sng" algn="ctr">
                <a:solidFill>
                  <a:sysClr val="window" lastClr="FFFFFF">
                    <a:lumMod val="50000"/>
                  </a:sys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1" name="Freihandform: Form 76">
                <a:extLst>
                  <a:ext uri="{FF2B5EF4-FFF2-40B4-BE49-F238E27FC236}">
                    <a16:creationId xmlns:a16="http://schemas.microsoft.com/office/drawing/2014/main" id="{3EEC5832-CC27-2275-4A32-F64D2EEA3A60}"/>
                  </a:ext>
                </a:extLst>
              </p:cNvPr>
              <p:cNvSpPr/>
              <p:nvPr/>
            </p:nvSpPr>
            <p:spPr>
              <a:xfrm>
                <a:off x="3680408" y="5187583"/>
                <a:ext cx="202488" cy="730760"/>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0 w 134557"/>
                  <a:gd name="connsiteY0" fmla="*/ 0 h 841300"/>
                  <a:gd name="connsiteX1" fmla="*/ 0 w 134557"/>
                  <a:gd name="connsiteY1" fmla="*/ 336550 h 841300"/>
                  <a:gd name="connsiteX2" fmla="*/ 134557 w 134557"/>
                  <a:gd name="connsiteY2" fmla="*/ 841300 h 841300"/>
                  <a:gd name="connsiteX0" fmla="*/ 241736 w 241736"/>
                  <a:gd name="connsiteY0" fmla="*/ 0 h 830340"/>
                  <a:gd name="connsiteX1" fmla="*/ 241736 w 241736"/>
                  <a:gd name="connsiteY1" fmla="*/ 336550 h 830340"/>
                  <a:gd name="connsiteX2" fmla="*/ 0 w 241736"/>
                  <a:gd name="connsiteY2" fmla="*/ 830340 h 830340"/>
                  <a:gd name="connsiteX0" fmla="*/ 610723 w 610723"/>
                  <a:gd name="connsiteY0" fmla="*/ 0 h 833993"/>
                  <a:gd name="connsiteX1" fmla="*/ 610723 w 610723"/>
                  <a:gd name="connsiteY1" fmla="*/ 336550 h 833993"/>
                  <a:gd name="connsiteX2" fmla="*/ 0 w 610723"/>
                  <a:gd name="connsiteY2" fmla="*/ 833993 h 833993"/>
                  <a:gd name="connsiteX0" fmla="*/ 482262 w 482262"/>
                  <a:gd name="connsiteY0" fmla="*/ 0 h 729321"/>
                  <a:gd name="connsiteX1" fmla="*/ 482262 w 482262"/>
                  <a:gd name="connsiteY1" fmla="*/ 336550 h 729321"/>
                  <a:gd name="connsiteX2" fmla="*/ 0 w 482262"/>
                  <a:gd name="connsiteY2" fmla="*/ 729321 h 729321"/>
                  <a:gd name="connsiteX0" fmla="*/ 467988 w 467988"/>
                  <a:gd name="connsiteY0" fmla="*/ 0 h 729321"/>
                  <a:gd name="connsiteX1" fmla="*/ 467988 w 467988"/>
                  <a:gd name="connsiteY1" fmla="*/ 336550 h 729321"/>
                  <a:gd name="connsiteX2" fmla="*/ 0 w 467988"/>
                  <a:gd name="connsiteY2" fmla="*/ 729321 h 729321"/>
                </a:gdLst>
                <a:ahLst/>
                <a:cxnLst>
                  <a:cxn ang="0">
                    <a:pos x="connsiteX0" y="connsiteY0"/>
                  </a:cxn>
                  <a:cxn ang="0">
                    <a:pos x="connsiteX1" y="connsiteY1"/>
                  </a:cxn>
                  <a:cxn ang="0">
                    <a:pos x="connsiteX2" y="connsiteY2"/>
                  </a:cxn>
                </a:cxnLst>
                <a:rect l="l" t="t" r="r" b="b"/>
                <a:pathLst>
                  <a:path w="467988" h="729321">
                    <a:moveTo>
                      <a:pt x="467988" y="0"/>
                    </a:moveTo>
                    <a:lnTo>
                      <a:pt x="467988" y="336550"/>
                    </a:lnTo>
                    <a:lnTo>
                      <a:pt x="0" y="729321"/>
                    </a:lnTo>
                  </a:path>
                </a:pathLst>
              </a:custGeom>
              <a:noFill/>
              <a:ln w="12700" cap="flat" cmpd="sng" algn="ctr">
                <a:solidFill>
                  <a:srgbClr val="FFA600"/>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2" name="Freihandform: Form 77">
                <a:extLst>
                  <a:ext uri="{FF2B5EF4-FFF2-40B4-BE49-F238E27FC236}">
                    <a16:creationId xmlns:a16="http://schemas.microsoft.com/office/drawing/2014/main" id="{1525930E-286D-D1DC-746A-BDBA767F80CD}"/>
                  </a:ext>
                </a:extLst>
              </p:cNvPr>
              <p:cNvSpPr/>
              <p:nvPr/>
            </p:nvSpPr>
            <p:spPr>
              <a:xfrm>
                <a:off x="3152563" y="5183005"/>
                <a:ext cx="190265" cy="726713"/>
              </a:xfrm>
              <a:custGeom>
                <a:avLst/>
                <a:gdLst>
                  <a:gd name="connsiteX0" fmla="*/ 0 w 106326"/>
                  <a:gd name="connsiteY0" fmla="*/ 0 h 855921"/>
                  <a:gd name="connsiteX1" fmla="*/ 0 w 106326"/>
                  <a:gd name="connsiteY1" fmla="*/ 356191 h 855921"/>
                  <a:gd name="connsiteX2" fmla="*/ 106326 w 106326"/>
                  <a:gd name="connsiteY2" fmla="*/ 855921 h 855921"/>
                  <a:gd name="connsiteX0" fmla="*/ 0 w 101010"/>
                  <a:gd name="connsiteY0" fmla="*/ 0 h 834656"/>
                  <a:gd name="connsiteX1" fmla="*/ 0 w 101010"/>
                  <a:gd name="connsiteY1" fmla="*/ 356191 h 834656"/>
                  <a:gd name="connsiteX2" fmla="*/ 101010 w 101010"/>
                  <a:gd name="connsiteY2" fmla="*/ 834656 h 834656"/>
                  <a:gd name="connsiteX0" fmla="*/ 0 w 106326"/>
                  <a:gd name="connsiteY0" fmla="*/ 0 h 813391"/>
                  <a:gd name="connsiteX1" fmla="*/ 0 w 106326"/>
                  <a:gd name="connsiteY1" fmla="*/ 356191 h 813391"/>
                  <a:gd name="connsiteX2" fmla="*/ 106326 w 106326"/>
                  <a:gd name="connsiteY2" fmla="*/ 813391 h 813391"/>
                  <a:gd name="connsiteX0" fmla="*/ 0 w 95693"/>
                  <a:gd name="connsiteY0" fmla="*/ 0 h 829340"/>
                  <a:gd name="connsiteX1" fmla="*/ 0 w 95693"/>
                  <a:gd name="connsiteY1" fmla="*/ 356191 h 829340"/>
                  <a:gd name="connsiteX2" fmla="*/ 95693 w 95693"/>
                  <a:gd name="connsiteY2" fmla="*/ 829340 h 829340"/>
                  <a:gd name="connsiteX0" fmla="*/ 0 w 101009"/>
                  <a:gd name="connsiteY0" fmla="*/ 0 h 829340"/>
                  <a:gd name="connsiteX1" fmla="*/ 0 w 101009"/>
                  <a:gd name="connsiteY1" fmla="*/ 356191 h 829340"/>
                  <a:gd name="connsiteX2" fmla="*/ 101009 w 101009"/>
                  <a:gd name="connsiteY2" fmla="*/ 829340 h 829340"/>
                  <a:gd name="connsiteX0" fmla="*/ 0 w 95692"/>
                  <a:gd name="connsiteY0" fmla="*/ 0 h 813391"/>
                  <a:gd name="connsiteX1" fmla="*/ 0 w 95692"/>
                  <a:gd name="connsiteY1" fmla="*/ 356191 h 813391"/>
                  <a:gd name="connsiteX2" fmla="*/ 95692 w 95692"/>
                  <a:gd name="connsiteY2" fmla="*/ 813391 h 813391"/>
                  <a:gd name="connsiteX0" fmla="*/ 0 w 136636"/>
                  <a:gd name="connsiteY0" fmla="*/ 0 h 963516"/>
                  <a:gd name="connsiteX1" fmla="*/ 0 w 136636"/>
                  <a:gd name="connsiteY1" fmla="*/ 356191 h 963516"/>
                  <a:gd name="connsiteX2" fmla="*/ 136636 w 136636"/>
                  <a:gd name="connsiteY2" fmla="*/ 963516 h 963516"/>
                </a:gdLst>
                <a:ahLst/>
                <a:cxnLst>
                  <a:cxn ang="0">
                    <a:pos x="connsiteX0" y="connsiteY0"/>
                  </a:cxn>
                  <a:cxn ang="0">
                    <a:pos x="connsiteX1" y="connsiteY1"/>
                  </a:cxn>
                  <a:cxn ang="0">
                    <a:pos x="connsiteX2" y="connsiteY2"/>
                  </a:cxn>
                </a:cxnLst>
                <a:rect l="l" t="t" r="r" b="b"/>
                <a:pathLst>
                  <a:path w="136636" h="963516">
                    <a:moveTo>
                      <a:pt x="0" y="0"/>
                    </a:moveTo>
                    <a:lnTo>
                      <a:pt x="0" y="356191"/>
                    </a:lnTo>
                    <a:cubicBezTo>
                      <a:pt x="35442" y="522768"/>
                      <a:pt x="101194" y="796939"/>
                      <a:pt x="136636" y="963516"/>
                    </a:cubicBezTo>
                  </a:path>
                </a:pathLst>
              </a:custGeom>
              <a:noFill/>
              <a:ln w="12700" cap="flat" cmpd="sng" algn="ctr">
                <a:solidFill>
                  <a:sysClr val="window" lastClr="FFFFFF">
                    <a:lumMod val="85000"/>
                  </a:sys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3" name="Freihandform: Form 78">
                <a:extLst>
                  <a:ext uri="{FF2B5EF4-FFF2-40B4-BE49-F238E27FC236}">
                    <a16:creationId xmlns:a16="http://schemas.microsoft.com/office/drawing/2014/main" id="{65511B3A-880F-1621-C3DD-C2527D1ED478}"/>
                  </a:ext>
                </a:extLst>
              </p:cNvPr>
              <p:cNvSpPr/>
              <p:nvPr/>
            </p:nvSpPr>
            <p:spPr>
              <a:xfrm>
                <a:off x="3536709" y="5183005"/>
                <a:ext cx="189407" cy="726713"/>
              </a:xfrm>
              <a:custGeom>
                <a:avLst/>
                <a:gdLst>
                  <a:gd name="connsiteX0" fmla="*/ 1605517 w 1616149"/>
                  <a:gd name="connsiteY0" fmla="*/ 0 h 935665"/>
                  <a:gd name="connsiteX1" fmla="*/ 1616149 w 1616149"/>
                  <a:gd name="connsiteY1" fmla="*/ 414669 h 935665"/>
                  <a:gd name="connsiteX2" fmla="*/ 0 w 1616149"/>
                  <a:gd name="connsiteY2" fmla="*/ 935665 h 935665"/>
                  <a:gd name="connsiteX0" fmla="*/ 1864824 w 1875456"/>
                  <a:gd name="connsiteY0" fmla="*/ 0 h 1031199"/>
                  <a:gd name="connsiteX1" fmla="*/ 1875456 w 1875456"/>
                  <a:gd name="connsiteY1" fmla="*/ 414669 h 1031199"/>
                  <a:gd name="connsiteX2" fmla="*/ 0 w 1875456"/>
                  <a:gd name="connsiteY2" fmla="*/ 1031199 h 1031199"/>
                </a:gdLst>
                <a:ahLst/>
                <a:cxnLst>
                  <a:cxn ang="0">
                    <a:pos x="connsiteX0" y="connsiteY0"/>
                  </a:cxn>
                  <a:cxn ang="0">
                    <a:pos x="connsiteX1" y="connsiteY1"/>
                  </a:cxn>
                  <a:cxn ang="0">
                    <a:pos x="connsiteX2" y="connsiteY2"/>
                  </a:cxn>
                </a:cxnLst>
                <a:rect l="l" t="t" r="r" b="b"/>
                <a:pathLst>
                  <a:path w="1875456" h="1031199">
                    <a:moveTo>
                      <a:pt x="1864824" y="0"/>
                    </a:moveTo>
                    <a:lnTo>
                      <a:pt x="1875456" y="414669"/>
                    </a:lnTo>
                    <a:lnTo>
                      <a:pt x="0" y="1031199"/>
                    </a:lnTo>
                  </a:path>
                </a:pathLst>
              </a:custGeom>
              <a:noFill/>
              <a:ln w="12700" cap="flat" cmpd="sng" algn="ctr">
                <a:solidFill>
                  <a:srgbClr val="FFA600">
                    <a:lumMod val="50000"/>
                  </a:srgb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4" name="Freihandform: Form 79">
                <a:extLst>
                  <a:ext uri="{FF2B5EF4-FFF2-40B4-BE49-F238E27FC236}">
                    <a16:creationId xmlns:a16="http://schemas.microsoft.com/office/drawing/2014/main" id="{1DF912F7-4744-747D-D7E5-8480C8F34E81}"/>
                  </a:ext>
                </a:extLst>
              </p:cNvPr>
              <p:cNvSpPr/>
              <p:nvPr/>
            </p:nvSpPr>
            <p:spPr>
              <a:xfrm>
                <a:off x="3979196" y="5178957"/>
                <a:ext cx="369453" cy="730760"/>
              </a:xfrm>
              <a:custGeom>
                <a:avLst/>
                <a:gdLst>
                  <a:gd name="connsiteX0" fmla="*/ 0 w 1733265"/>
                  <a:gd name="connsiteY0" fmla="*/ 0 h 709684"/>
                  <a:gd name="connsiteX1" fmla="*/ 6824 w 1733265"/>
                  <a:gd name="connsiteY1" fmla="*/ 204716 h 709684"/>
                  <a:gd name="connsiteX2" fmla="*/ 1719618 w 1733265"/>
                  <a:gd name="connsiteY2" fmla="*/ 620973 h 709684"/>
                  <a:gd name="connsiteX3" fmla="*/ 1733265 w 1733265"/>
                  <a:gd name="connsiteY3" fmla="*/ 709684 h 709684"/>
                  <a:gd name="connsiteX0" fmla="*/ 0 w 1720891"/>
                  <a:gd name="connsiteY0" fmla="*/ 0 h 709684"/>
                  <a:gd name="connsiteX1" fmla="*/ 6824 w 1720891"/>
                  <a:gd name="connsiteY1" fmla="*/ 204716 h 709684"/>
                  <a:gd name="connsiteX2" fmla="*/ 1719618 w 1720891"/>
                  <a:gd name="connsiteY2" fmla="*/ 620973 h 709684"/>
                  <a:gd name="connsiteX3" fmla="*/ 1719262 w 1720891"/>
                  <a:gd name="connsiteY3" fmla="*/ 709684 h 709684"/>
                  <a:gd name="connsiteX0" fmla="*/ 3677 w 1714067"/>
                  <a:gd name="connsiteY0" fmla="*/ 0 h 706184"/>
                  <a:gd name="connsiteX1" fmla="*/ 0 w 1714067"/>
                  <a:gd name="connsiteY1" fmla="*/ 201216 h 706184"/>
                  <a:gd name="connsiteX2" fmla="*/ 1712794 w 1714067"/>
                  <a:gd name="connsiteY2" fmla="*/ 617473 h 706184"/>
                  <a:gd name="connsiteX3" fmla="*/ 1712438 w 1714067"/>
                  <a:gd name="connsiteY3" fmla="*/ 706184 h 706184"/>
                  <a:gd name="connsiteX0" fmla="*/ 375 w 1714266"/>
                  <a:gd name="connsiteY0" fmla="*/ 0 h 695682"/>
                  <a:gd name="connsiteX1" fmla="*/ 199 w 1714266"/>
                  <a:gd name="connsiteY1" fmla="*/ 190714 h 695682"/>
                  <a:gd name="connsiteX2" fmla="*/ 1712993 w 1714266"/>
                  <a:gd name="connsiteY2" fmla="*/ 606971 h 695682"/>
                  <a:gd name="connsiteX3" fmla="*/ 1712637 w 1714266"/>
                  <a:gd name="connsiteY3" fmla="*/ 695682 h 695682"/>
                  <a:gd name="connsiteX0" fmla="*/ 375 w 1712637"/>
                  <a:gd name="connsiteY0" fmla="*/ 0 h 695682"/>
                  <a:gd name="connsiteX1" fmla="*/ 199 w 1712637"/>
                  <a:gd name="connsiteY1" fmla="*/ 190714 h 695682"/>
                  <a:gd name="connsiteX2" fmla="*/ 1712637 w 1712637"/>
                  <a:gd name="connsiteY2" fmla="*/ 695682 h 695682"/>
                  <a:gd name="connsiteX0" fmla="*/ 375 w 1154234"/>
                  <a:gd name="connsiteY0" fmla="*/ 0 h 825976"/>
                  <a:gd name="connsiteX1" fmla="*/ 199 w 1154234"/>
                  <a:gd name="connsiteY1" fmla="*/ 190714 h 825976"/>
                  <a:gd name="connsiteX2" fmla="*/ 1154234 w 1154234"/>
                  <a:gd name="connsiteY2" fmla="*/ 825976 h 825976"/>
                  <a:gd name="connsiteX0" fmla="*/ 375 w 1498430"/>
                  <a:gd name="connsiteY0" fmla="*/ 0 h 933385"/>
                  <a:gd name="connsiteX1" fmla="*/ 199 w 1498430"/>
                  <a:gd name="connsiteY1" fmla="*/ 190714 h 933385"/>
                  <a:gd name="connsiteX2" fmla="*/ 1498430 w 1498430"/>
                  <a:gd name="connsiteY2" fmla="*/ 933385 h 933385"/>
                  <a:gd name="connsiteX0" fmla="*/ 375 w 1071710"/>
                  <a:gd name="connsiteY0" fmla="*/ 0 h 940053"/>
                  <a:gd name="connsiteX1" fmla="*/ 199 w 1071710"/>
                  <a:gd name="connsiteY1" fmla="*/ 190714 h 940053"/>
                  <a:gd name="connsiteX2" fmla="*/ 1071710 w 1071710"/>
                  <a:gd name="connsiteY2" fmla="*/ 940053 h 940053"/>
                  <a:gd name="connsiteX0" fmla="*/ 375 w 1071710"/>
                  <a:gd name="connsiteY0" fmla="*/ 0 h 940053"/>
                  <a:gd name="connsiteX1" fmla="*/ 199 w 1071710"/>
                  <a:gd name="connsiteY1" fmla="*/ 365216 h 940053"/>
                  <a:gd name="connsiteX2" fmla="*/ 1071710 w 1071710"/>
                  <a:gd name="connsiteY2" fmla="*/ 940053 h 940053"/>
                  <a:gd name="connsiteX0" fmla="*/ 375 w 1128139"/>
                  <a:gd name="connsiteY0" fmla="*/ 0 h 874220"/>
                  <a:gd name="connsiteX1" fmla="*/ 199 w 1128139"/>
                  <a:gd name="connsiteY1" fmla="*/ 365216 h 874220"/>
                  <a:gd name="connsiteX2" fmla="*/ 1128139 w 1128139"/>
                  <a:gd name="connsiteY2" fmla="*/ 874220 h 874220"/>
                  <a:gd name="connsiteX0" fmla="*/ 375 w 1040973"/>
                  <a:gd name="connsiteY0" fmla="*/ 0 h 879062"/>
                  <a:gd name="connsiteX1" fmla="*/ 199 w 1040973"/>
                  <a:gd name="connsiteY1" fmla="*/ 365216 h 879062"/>
                  <a:gd name="connsiteX2" fmla="*/ 1040973 w 1040973"/>
                  <a:gd name="connsiteY2" fmla="*/ 879062 h 879062"/>
                  <a:gd name="connsiteX0" fmla="*/ 375 w 1072450"/>
                  <a:gd name="connsiteY0" fmla="*/ 0 h 900853"/>
                  <a:gd name="connsiteX1" fmla="*/ 199 w 1072450"/>
                  <a:gd name="connsiteY1" fmla="*/ 365216 h 900853"/>
                  <a:gd name="connsiteX2" fmla="*/ 1072450 w 1072450"/>
                  <a:gd name="connsiteY2" fmla="*/ 900853 h 900853"/>
                  <a:gd name="connsiteX0" fmla="*/ 375 w 1070029"/>
                  <a:gd name="connsiteY0" fmla="*/ 0 h 886326"/>
                  <a:gd name="connsiteX1" fmla="*/ 199 w 1070029"/>
                  <a:gd name="connsiteY1" fmla="*/ 365216 h 886326"/>
                  <a:gd name="connsiteX2" fmla="*/ 1070029 w 1070029"/>
                  <a:gd name="connsiteY2" fmla="*/ 886326 h 886326"/>
                  <a:gd name="connsiteX0" fmla="*/ 375 w 1070029"/>
                  <a:gd name="connsiteY0" fmla="*/ 0 h 896011"/>
                  <a:gd name="connsiteX1" fmla="*/ 199 w 1070029"/>
                  <a:gd name="connsiteY1" fmla="*/ 365216 h 896011"/>
                  <a:gd name="connsiteX2" fmla="*/ 1070029 w 1070029"/>
                  <a:gd name="connsiteY2" fmla="*/ 896011 h 896011"/>
                  <a:gd name="connsiteX0" fmla="*/ 375 w 1072450"/>
                  <a:gd name="connsiteY0" fmla="*/ 0 h 905696"/>
                  <a:gd name="connsiteX1" fmla="*/ 199 w 1072450"/>
                  <a:gd name="connsiteY1" fmla="*/ 365216 h 905696"/>
                  <a:gd name="connsiteX2" fmla="*/ 1072450 w 1072450"/>
                  <a:gd name="connsiteY2" fmla="*/ 905696 h 905696"/>
                  <a:gd name="connsiteX0" fmla="*/ 375 w 1072450"/>
                  <a:gd name="connsiteY0" fmla="*/ 0 h 898432"/>
                  <a:gd name="connsiteX1" fmla="*/ 199 w 1072450"/>
                  <a:gd name="connsiteY1" fmla="*/ 365216 h 898432"/>
                  <a:gd name="connsiteX2" fmla="*/ 1072450 w 1072450"/>
                  <a:gd name="connsiteY2" fmla="*/ 898432 h 898432"/>
                  <a:gd name="connsiteX0" fmla="*/ 375 w 1074871"/>
                  <a:gd name="connsiteY0" fmla="*/ 0 h 905696"/>
                  <a:gd name="connsiteX1" fmla="*/ 199 w 1074871"/>
                  <a:gd name="connsiteY1" fmla="*/ 365216 h 905696"/>
                  <a:gd name="connsiteX2" fmla="*/ 1074871 w 1074871"/>
                  <a:gd name="connsiteY2" fmla="*/ 905696 h 905696"/>
                  <a:gd name="connsiteX0" fmla="*/ 375 w 882677"/>
                  <a:gd name="connsiteY0" fmla="*/ 0 h 827778"/>
                  <a:gd name="connsiteX1" fmla="*/ 199 w 882677"/>
                  <a:gd name="connsiteY1" fmla="*/ 365216 h 827778"/>
                  <a:gd name="connsiteX2" fmla="*/ 882677 w 882677"/>
                  <a:gd name="connsiteY2" fmla="*/ 827778 h 827778"/>
                  <a:gd name="connsiteX0" fmla="*/ 375 w 846316"/>
                  <a:gd name="connsiteY0" fmla="*/ 0 h 796612"/>
                  <a:gd name="connsiteX1" fmla="*/ 199 w 846316"/>
                  <a:gd name="connsiteY1" fmla="*/ 365216 h 796612"/>
                  <a:gd name="connsiteX2" fmla="*/ 846316 w 846316"/>
                  <a:gd name="connsiteY2" fmla="*/ 796612 h 796612"/>
                  <a:gd name="connsiteX0" fmla="*/ 375 w 815150"/>
                  <a:gd name="connsiteY0" fmla="*/ 0 h 796612"/>
                  <a:gd name="connsiteX1" fmla="*/ 199 w 815150"/>
                  <a:gd name="connsiteY1" fmla="*/ 365216 h 796612"/>
                  <a:gd name="connsiteX2" fmla="*/ 815150 w 815150"/>
                  <a:gd name="connsiteY2" fmla="*/ 796612 h 796612"/>
                </a:gdLst>
                <a:ahLst/>
                <a:cxnLst>
                  <a:cxn ang="0">
                    <a:pos x="connsiteX0" y="connsiteY0"/>
                  </a:cxn>
                  <a:cxn ang="0">
                    <a:pos x="connsiteX1" y="connsiteY1"/>
                  </a:cxn>
                  <a:cxn ang="0">
                    <a:pos x="connsiteX2" y="connsiteY2"/>
                  </a:cxn>
                </a:cxnLst>
                <a:rect l="l" t="t" r="r" b="b"/>
                <a:pathLst>
                  <a:path w="815150" h="796612">
                    <a:moveTo>
                      <a:pt x="375" y="0"/>
                    </a:moveTo>
                    <a:cubicBezTo>
                      <a:pt x="-851" y="67072"/>
                      <a:pt x="1425" y="298144"/>
                      <a:pt x="199" y="365216"/>
                    </a:cubicBezTo>
                    <a:lnTo>
                      <a:pt x="815150" y="796612"/>
                    </a:lnTo>
                  </a:path>
                </a:pathLst>
              </a:custGeom>
              <a:noFill/>
              <a:ln w="12700" cap="flat" cmpd="sng" algn="ctr">
                <a:solidFill>
                  <a:sysClr val="windowText" lastClr="000000"/>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5" name="Freihandform: Form 80">
                <a:extLst>
                  <a:ext uri="{FF2B5EF4-FFF2-40B4-BE49-F238E27FC236}">
                    <a16:creationId xmlns:a16="http://schemas.microsoft.com/office/drawing/2014/main" id="{554844E4-A6BC-1C74-E00B-2A882B8F163F}"/>
                  </a:ext>
                </a:extLst>
              </p:cNvPr>
              <p:cNvSpPr/>
              <p:nvPr/>
            </p:nvSpPr>
            <p:spPr>
              <a:xfrm>
                <a:off x="3008934" y="5182329"/>
                <a:ext cx="37785" cy="720826"/>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0 w 421131"/>
                  <a:gd name="connsiteY0" fmla="*/ 0 h 706975"/>
                  <a:gd name="connsiteX1" fmla="*/ 0 w 421131"/>
                  <a:gd name="connsiteY1" fmla="*/ 336550 h 706975"/>
                  <a:gd name="connsiteX2" fmla="*/ 421131 w 421131"/>
                  <a:gd name="connsiteY2" fmla="*/ 706975 h 706975"/>
                  <a:gd name="connsiteX0" fmla="*/ 0 w 402100"/>
                  <a:gd name="connsiteY0" fmla="*/ 0 h 721249"/>
                  <a:gd name="connsiteX1" fmla="*/ 0 w 402100"/>
                  <a:gd name="connsiteY1" fmla="*/ 336550 h 721249"/>
                  <a:gd name="connsiteX2" fmla="*/ 402100 w 402100"/>
                  <a:gd name="connsiteY2" fmla="*/ 721249 h 721249"/>
                </a:gdLst>
                <a:ahLst/>
                <a:cxnLst>
                  <a:cxn ang="0">
                    <a:pos x="connsiteX0" y="connsiteY0"/>
                  </a:cxn>
                  <a:cxn ang="0">
                    <a:pos x="connsiteX1" y="connsiteY1"/>
                  </a:cxn>
                  <a:cxn ang="0">
                    <a:pos x="connsiteX2" y="connsiteY2"/>
                  </a:cxn>
                </a:cxnLst>
                <a:rect l="l" t="t" r="r" b="b"/>
                <a:pathLst>
                  <a:path w="402100" h="721249">
                    <a:moveTo>
                      <a:pt x="0" y="0"/>
                    </a:moveTo>
                    <a:lnTo>
                      <a:pt x="0" y="336550"/>
                    </a:lnTo>
                    <a:cubicBezTo>
                      <a:pt x="180025" y="506018"/>
                      <a:pt x="222075" y="551781"/>
                      <a:pt x="402100" y="721249"/>
                    </a:cubicBezTo>
                  </a:path>
                </a:pathLst>
              </a:custGeom>
              <a:noFill/>
              <a:ln w="12700" cap="flat" cmpd="sng" algn="ctr">
                <a:solidFill>
                  <a:srgbClr val="FFA600">
                    <a:lumMod val="75000"/>
                  </a:srgbClr>
                </a:solidFill>
                <a:prstDash val="dash"/>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6" name="Freihandform: Form 81">
                <a:extLst>
                  <a:ext uri="{FF2B5EF4-FFF2-40B4-BE49-F238E27FC236}">
                    <a16:creationId xmlns:a16="http://schemas.microsoft.com/office/drawing/2014/main" id="{4DEBDCA2-507A-10D4-16E6-09A8A6F3E943}"/>
                  </a:ext>
                </a:extLst>
              </p:cNvPr>
              <p:cNvSpPr/>
              <p:nvPr/>
            </p:nvSpPr>
            <p:spPr>
              <a:xfrm>
                <a:off x="3156591" y="5188889"/>
                <a:ext cx="241305" cy="720827"/>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0 w 134557"/>
                  <a:gd name="connsiteY0" fmla="*/ 0 h 841300"/>
                  <a:gd name="connsiteX1" fmla="*/ 0 w 134557"/>
                  <a:gd name="connsiteY1" fmla="*/ 336550 h 841300"/>
                  <a:gd name="connsiteX2" fmla="*/ 134557 w 134557"/>
                  <a:gd name="connsiteY2" fmla="*/ 841300 h 841300"/>
                  <a:gd name="connsiteX0" fmla="*/ 241736 w 241736"/>
                  <a:gd name="connsiteY0" fmla="*/ 0 h 830340"/>
                  <a:gd name="connsiteX1" fmla="*/ 241736 w 241736"/>
                  <a:gd name="connsiteY1" fmla="*/ 336550 h 830340"/>
                  <a:gd name="connsiteX2" fmla="*/ 0 w 241736"/>
                  <a:gd name="connsiteY2" fmla="*/ 830340 h 830340"/>
                  <a:gd name="connsiteX0" fmla="*/ 610723 w 610723"/>
                  <a:gd name="connsiteY0" fmla="*/ 0 h 833993"/>
                  <a:gd name="connsiteX1" fmla="*/ 610723 w 610723"/>
                  <a:gd name="connsiteY1" fmla="*/ 336550 h 833993"/>
                  <a:gd name="connsiteX2" fmla="*/ 0 w 610723"/>
                  <a:gd name="connsiteY2" fmla="*/ 833993 h 833993"/>
                  <a:gd name="connsiteX0" fmla="*/ 482262 w 482262"/>
                  <a:gd name="connsiteY0" fmla="*/ 0 h 729321"/>
                  <a:gd name="connsiteX1" fmla="*/ 482262 w 482262"/>
                  <a:gd name="connsiteY1" fmla="*/ 336550 h 729321"/>
                  <a:gd name="connsiteX2" fmla="*/ 0 w 482262"/>
                  <a:gd name="connsiteY2" fmla="*/ 729321 h 729321"/>
                  <a:gd name="connsiteX0" fmla="*/ 467988 w 467988"/>
                  <a:gd name="connsiteY0" fmla="*/ 0 h 729321"/>
                  <a:gd name="connsiteX1" fmla="*/ 467988 w 467988"/>
                  <a:gd name="connsiteY1" fmla="*/ 336550 h 729321"/>
                  <a:gd name="connsiteX2" fmla="*/ 0 w 467988"/>
                  <a:gd name="connsiteY2" fmla="*/ 729321 h 729321"/>
                </a:gdLst>
                <a:ahLst/>
                <a:cxnLst>
                  <a:cxn ang="0">
                    <a:pos x="connsiteX0" y="connsiteY0"/>
                  </a:cxn>
                  <a:cxn ang="0">
                    <a:pos x="connsiteX1" y="connsiteY1"/>
                  </a:cxn>
                  <a:cxn ang="0">
                    <a:pos x="connsiteX2" y="connsiteY2"/>
                  </a:cxn>
                </a:cxnLst>
                <a:rect l="l" t="t" r="r" b="b"/>
                <a:pathLst>
                  <a:path w="467988" h="729321">
                    <a:moveTo>
                      <a:pt x="467988" y="0"/>
                    </a:moveTo>
                    <a:lnTo>
                      <a:pt x="467988" y="336550"/>
                    </a:lnTo>
                    <a:lnTo>
                      <a:pt x="0" y="729321"/>
                    </a:lnTo>
                  </a:path>
                </a:pathLst>
              </a:custGeom>
              <a:noFill/>
              <a:ln w="12700" cap="flat" cmpd="sng" algn="ctr">
                <a:solidFill>
                  <a:srgbClr val="FFA600">
                    <a:lumMod val="50000"/>
                  </a:srgbClr>
                </a:solidFill>
                <a:prstDash val="sysDash"/>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7" name="Freihandform: Form 96">
                <a:extLst>
                  <a:ext uri="{FF2B5EF4-FFF2-40B4-BE49-F238E27FC236}">
                    <a16:creationId xmlns:a16="http://schemas.microsoft.com/office/drawing/2014/main" id="{79A7D2EA-1C42-66FC-9EC0-72835DF0BDE2}"/>
                  </a:ext>
                </a:extLst>
              </p:cNvPr>
              <p:cNvSpPr/>
              <p:nvPr/>
            </p:nvSpPr>
            <p:spPr>
              <a:xfrm>
                <a:off x="2681617" y="5182329"/>
                <a:ext cx="71825" cy="720827"/>
              </a:xfrm>
              <a:custGeom>
                <a:avLst/>
                <a:gdLst>
                  <a:gd name="connsiteX0" fmla="*/ 0 w 106326"/>
                  <a:gd name="connsiteY0" fmla="*/ 0 h 855921"/>
                  <a:gd name="connsiteX1" fmla="*/ 0 w 106326"/>
                  <a:gd name="connsiteY1" fmla="*/ 356191 h 855921"/>
                  <a:gd name="connsiteX2" fmla="*/ 106326 w 106326"/>
                  <a:gd name="connsiteY2" fmla="*/ 855921 h 855921"/>
                  <a:gd name="connsiteX0" fmla="*/ 0 w 101010"/>
                  <a:gd name="connsiteY0" fmla="*/ 0 h 834656"/>
                  <a:gd name="connsiteX1" fmla="*/ 0 w 101010"/>
                  <a:gd name="connsiteY1" fmla="*/ 356191 h 834656"/>
                  <a:gd name="connsiteX2" fmla="*/ 101010 w 101010"/>
                  <a:gd name="connsiteY2" fmla="*/ 834656 h 834656"/>
                  <a:gd name="connsiteX0" fmla="*/ 0 w 106326"/>
                  <a:gd name="connsiteY0" fmla="*/ 0 h 813391"/>
                  <a:gd name="connsiteX1" fmla="*/ 0 w 106326"/>
                  <a:gd name="connsiteY1" fmla="*/ 356191 h 813391"/>
                  <a:gd name="connsiteX2" fmla="*/ 106326 w 106326"/>
                  <a:gd name="connsiteY2" fmla="*/ 813391 h 813391"/>
                  <a:gd name="connsiteX0" fmla="*/ 0 w 95693"/>
                  <a:gd name="connsiteY0" fmla="*/ 0 h 829340"/>
                  <a:gd name="connsiteX1" fmla="*/ 0 w 95693"/>
                  <a:gd name="connsiteY1" fmla="*/ 356191 h 829340"/>
                  <a:gd name="connsiteX2" fmla="*/ 95693 w 95693"/>
                  <a:gd name="connsiteY2" fmla="*/ 829340 h 829340"/>
                  <a:gd name="connsiteX0" fmla="*/ 0 w 101009"/>
                  <a:gd name="connsiteY0" fmla="*/ 0 h 829340"/>
                  <a:gd name="connsiteX1" fmla="*/ 0 w 101009"/>
                  <a:gd name="connsiteY1" fmla="*/ 356191 h 829340"/>
                  <a:gd name="connsiteX2" fmla="*/ 101009 w 101009"/>
                  <a:gd name="connsiteY2" fmla="*/ 829340 h 829340"/>
                  <a:gd name="connsiteX0" fmla="*/ 0 w 95692"/>
                  <a:gd name="connsiteY0" fmla="*/ 0 h 813391"/>
                  <a:gd name="connsiteX1" fmla="*/ 0 w 95692"/>
                  <a:gd name="connsiteY1" fmla="*/ 356191 h 813391"/>
                  <a:gd name="connsiteX2" fmla="*/ 95692 w 95692"/>
                  <a:gd name="connsiteY2" fmla="*/ 813391 h 813391"/>
                  <a:gd name="connsiteX0" fmla="*/ 0 w 136636"/>
                  <a:gd name="connsiteY0" fmla="*/ 0 h 963516"/>
                  <a:gd name="connsiteX1" fmla="*/ 0 w 136636"/>
                  <a:gd name="connsiteY1" fmla="*/ 356191 h 963516"/>
                  <a:gd name="connsiteX2" fmla="*/ 136636 w 136636"/>
                  <a:gd name="connsiteY2" fmla="*/ 963516 h 963516"/>
                </a:gdLst>
                <a:ahLst/>
                <a:cxnLst>
                  <a:cxn ang="0">
                    <a:pos x="connsiteX0" y="connsiteY0"/>
                  </a:cxn>
                  <a:cxn ang="0">
                    <a:pos x="connsiteX1" y="connsiteY1"/>
                  </a:cxn>
                  <a:cxn ang="0">
                    <a:pos x="connsiteX2" y="connsiteY2"/>
                  </a:cxn>
                </a:cxnLst>
                <a:rect l="l" t="t" r="r" b="b"/>
                <a:pathLst>
                  <a:path w="136636" h="963516">
                    <a:moveTo>
                      <a:pt x="0" y="0"/>
                    </a:moveTo>
                    <a:lnTo>
                      <a:pt x="0" y="356191"/>
                    </a:lnTo>
                    <a:cubicBezTo>
                      <a:pt x="35442" y="522768"/>
                      <a:pt x="101194" y="796939"/>
                      <a:pt x="136636" y="963516"/>
                    </a:cubicBezTo>
                  </a:path>
                </a:pathLst>
              </a:custGeom>
              <a:noFill/>
              <a:ln w="12700" cap="flat" cmpd="sng" algn="ctr">
                <a:solidFill>
                  <a:srgbClr val="FFA600">
                    <a:lumMod val="75000"/>
                  </a:srgb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8" name="Freihandform: Form 101">
                <a:extLst>
                  <a:ext uri="{FF2B5EF4-FFF2-40B4-BE49-F238E27FC236}">
                    <a16:creationId xmlns:a16="http://schemas.microsoft.com/office/drawing/2014/main" id="{447910D4-7D8B-E84A-0BC8-F0E311677A5E}"/>
                  </a:ext>
                </a:extLst>
              </p:cNvPr>
              <p:cNvSpPr/>
              <p:nvPr/>
            </p:nvSpPr>
            <p:spPr>
              <a:xfrm>
                <a:off x="4253718" y="3594997"/>
                <a:ext cx="554495" cy="337530"/>
              </a:xfrm>
              <a:custGeom>
                <a:avLst/>
                <a:gdLst>
                  <a:gd name="connsiteX0" fmla="*/ 434747 w 508894"/>
                  <a:gd name="connsiteY0" fmla="*/ 137737 h 309771"/>
                  <a:gd name="connsiteX1" fmla="*/ 393260 w 508894"/>
                  <a:gd name="connsiteY1" fmla="*/ 70252 h 309771"/>
                  <a:gd name="connsiteX2" fmla="*/ 314158 w 508894"/>
                  <a:gd name="connsiteY2" fmla="*/ 53657 h 309771"/>
                  <a:gd name="connsiteX3" fmla="*/ 215695 w 508894"/>
                  <a:gd name="connsiteY3" fmla="*/ 0 h 309771"/>
                  <a:gd name="connsiteX4" fmla="*/ 188590 w 508894"/>
                  <a:gd name="connsiteY4" fmla="*/ 3319 h 309771"/>
                  <a:gd name="connsiteX5" fmla="*/ 98978 w 508894"/>
                  <a:gd name="connsiteY5" fmla="*/ 102888 h 309771"/>
                  <a:gd name="connsiteX6" fmla="*/ 19875 w 508894"/>
                  <a:gd name="connsiteY6" fmla="*/ 143822 h 309771"/>
                  <a:gd name="connsiteX7" fmla="*/ 9365 w 508894"/>
                  <a:gd name="connsiteY7" fmla="*/ 250029 h 309771"/>
                  <a:gd name="connsiteX8" fmla="*/ 96212 w 508894"/>
                  <a:gd name="connsiteY8" fmla="*/ 309218 h 309771"/>
                  <a:gd name="connsiteX9" fmla="*/ 136593 w 508894"/>
                  <a:gd name="connsiteY9" fmla="*/ 309218 h 309771"/>
                  <a:gd name="connsiteX10" fmla="*/ 366155 w 508894"/>
                  <a:gd name="connsiteY10" fmla="*/ 309771 h 309771"/>
                  <a:gd name="connsiteX11" fmla="*/ 424790 w 508894"/>
                  <a:gd name="connsiteY11" fmla="*/ 309771 h 309771"/>
                  <a:gd name="connsiteX12" fmla="*/ 508871 w 508894"/>
                  <a:gd name="connsiteY12" fmla="*/ 221265 h 309771"/>
                  <a:gd name="connsiteX13" fmla="*/ 434747 w 508894"/>
                  <a:gd name="connsiteY13" fmla="*/ 137737 h 309771"/>
                  <a:gd name="connsiteX14" fmla="*/ 434747 w 508894"/>
                  <a:gd name="connsiteY14" fmla="*/ 137737 h 309771"/>
                  <a:gd name="connsiteX15" fmla="*/ 497808 w 508894"/>
                  <a:gd name="connsiteY15" fmla="*/ 227903 h 309771"/>
                  <a:gd name="connsiteX16" fmla="*/ 424790 w 508894"/>
                  <a:gd name="connsiteY16" fmla="*/ 298708 h 309771"/>
                  <a:gd name="connsiteX17" fmla="*/ 366155 w 508894"/>
                  <a:gd name="connsiteY17" fmla="*/ 298708 h 309771"/>
                  <a:gd name="connsiteX18" fmla="*/ 136593 w 508894"/>
                  <a:gd name="connsiteY18" fmla="*/ 298155 h 309771"/>
                  <a:gd name="connsiteX19" fmla="*/ 96765 w 508894"/>
                  <a:gd name="connsiteY19" fmla="*/ 298155 h 309771"/>
                  <a:gd name="connsiteX20" fmla="*/ 19875 w 508894"/>
                  <a:gd name="connsiteY20" fmla="*/ 245604 h 309771"/>
                  <a:gd name="connsiteX21" fmla="*/ 28726 w 508894"/>
                  <a:gd name="connsiteY21" fmla="*/ 150460 h 309771"/>
                  <a:gd name="connsiteX22" fmla="*/ 99531 w 508894"/>
                  <a:gd name="connsiteY22" fmla="*/ 113951 h 309771"/>
                  <a:gd name="connsiteX23" fmla="*/ 108934 w 508894"/>
                  <a:gd name="connsiteY23" fmla="*/ 113398 h 309771"/>
                  <a:gd name="connsiteX24" fmla="*/ 110041 w 508894"/>
                  <a:gd name="connsiteY24" fmla="*/ 104548 h 309771"/>
                  <a:gd name="connsiteX25" fmla="*/ 191356 w 508894"/>
                  <a:gd name="connsiteY25" fmla="*/ 13829 h 309771"/>
                  <a:gd name="connsiteX26" fmla="*/ 215695 w 508894"/>
                  <a:gd name="connsiteY26" fmla="*/ 11063 h 309771"/>
                  <a:gd name="connsiteX27" fmla="*/ 304754 w 508894"/>
                  <a:gd name="connsiteY27" fmla="*/ 59742 h 309771"/>
                  <a:gd name="connsiteX28" fmla="*/ 308626 w 508894"/>
                  <a:gd name="connsiteY28" fmla="*/ 65826 h 309771"/>
                  <a:gd name="connsiteX29" fmla="*/ 315817 w 508894"/>
                  <a:gd name="connsiteY29" fmla="*/ 64167 h 309771"/>
                  <a:gd name="connsiteX30" fmla="*/ 386069 w 508894"/>
                  <a:gd name="connsiteY30" fmla="*/ 79102 h 309771"/>
                  <a:gd name="connsiteX31" fmla="*/ 423131 w 508894"/>
                  <a:gd name="connsiteY31" fmla="*/ 139397 h 309771"/>
                  <a:gd name="connsiteX32" fmla="*/ 424237 w 508894"/>
                  <a:gd name="connsiteY32" fmla="*/ 147141 h 309771"/>
                  <a:gd name="connsiteX33" fmla="*/ 431981 w 508894"/>
                  <a:gd name="connsiteY33" fmla="*/ 148248 h 309771"/>
                  <a:gd name="connsiteX34" fmla="*/ 497808 w 508894"/>
                  <a:gd name="connsiteY34" fmla="*/ 227903 h 309771"/>
                  <a:gd name="connsiteX35" fmla="*/ 497808 w 508894"/>
                  <a:gd name="connsiteY35" fmla="*/ 227903 h 30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08894" h="309771">
                    <a:moveTo>
                      <a:pt x="434747" y="137737"/>
                    </a:moveTo>
                    <a:cubicBezTo>
                      <a:pt x="430322" y="110633"/>
                      <a:pt x="415386" y="86293"/>
                      <a:pt x="393260" y="70252"/>
                    </a:cubicBezTo>
                    <a:cubicBezTo>
                      <a:pt x="370027" y="54210"/>
                      <a:pt x="341816" y="48125"/>
                      <a:pt x="314158" y="53657"/>
                    </a:cubicBezTo>
                    <a:cubicBezTo>
                      <a:pt x="292031" y="20467"/>
                      <a:pt x="255523" y="0"/>
                      <a:pt x="215695" y="0"/>
                    </a:cubicBezTo>
                    <a:cubicBezTo>
                      <a:pt x="206844" y="0"/>
                      <a:pt x="197440" y="1106"/>
                      <a:pt x="188590" y="3319"/>
                    </a:cubicBezTo>
                    <a:cubicBezTo>
                      <a:pt x="141571" y="15489"/>
                      <a:pt x="106169" y="54763"/>
                      <a:pt x="98978" y="102888"/>
                    </a:cubicBezTo>
                    <a:cubicBezTo>
                      <a:pt x="67447" y="103995"/>
                      <a:pt x="38683" y="118930"/>
                      <a:pt x="19875" y="143822"/>
                    </a:cubicBezTo>
                    <a:cubicBezTo>
                      <a:pt x="-2251" y="174799"/>
                      <a:pt x="-6123" y="215180"/>
                      <a:pt x="9365" y="250029"/>
                    </a:cubicBezTo>
                    <a:cubicBezTo>
                      <a:pt x="25407" y="284326"/>
                      <a:pt x="58597" y="307005"/>
                      <a:pt x="96212" y="309218"/>
                    </a:cubicBezTo>
                    <a:lnTo>
                      <a:pt x="136593" y="309218"/>
                    </a:lnTo>
                    <a:lnTo>
                      <a:pt x="366155" y="309771"/>
                    </a:lnTo>
                    <a:lnTo>
                      <a:pt x="424790" y="309771"/>
                    </a:lnTo>
                    <a:cubicBezTo>
                      <a:pt x="472362" y="308665"/>
                      <a:pt x="509977" y="268837"/>
                      <a:pt x="508871" y="221265"/>
                    </a:cubicBezTo>
                    <a:cubicBezTo>
                      <a:pt x="507765" y="178671"/>
                      <a:pt x="476234" y="143822"/>
                      <a:pt x="434747" y="137737"/>
                    </a:cubicBezTo>
                    <a:cubicBezTo>
                      <a:pt x="434747" y="137737"/>
                      <a:pt x="434747" y="137737"/>
                      <a:pt x="434747" y="137737"/>
                    </a:cubicBezTo>
                    <a:close/>
                    <a:moveTo>
                      <a:pt x="497808" y="227903"/>
                    </a:moveTo>
                    <a:cubicBezTo>
                      <a:pt x="495042" y="266624"/>
                      <a:pt x="463512" y="297601"/>
                      <a:pt x="424790" y="298708"/>
                    </a:cubicBezTo>
                    <a:lnTo>
                      <a:pt x="366155" y="298708"/>
                    </a:lnTo>
                    <a:lnTo>
                      <a:pt x="136593" y="298155"/>
                    </a:lnTo>
                    <a:lnTo>
                      <a:pt x="96765" y="298155"/>
                    </a:lnTo>
                    <a:cubicBezTo>
                      <a:pt x="63575" y="295942"/>
                      <a:pt x="33704" y="276028"/>
                      <a:pt x="19875" y="245604"/>
                    </a:cubicBezTo>
                    <a:cubicBezTo>
                      <a:pt x="5493" y="214627"/>
                      <a:pt x="8812" y="178118"/>
                      <a:pt x="28726" y="150460"/>
                    </a:cubicBezTo>
                    <a:cubicBezTo>
                      <a:pt x="45874" y="128334"/>
                      <a:pt x="71319" y="115058"/>
                      <a:pt x="99531" y="113951"/>
                    </a:cubicBezTo>
                    <a:lnTo>
                      <a:pt x="108934" y="113398"/>
                    </a:lnTo>
                    <a:lnTo>
                      <a:pt x="110041" y="104548"/>
                    </a:lnTo>
                    <a:cubicBezTo>
                      <a:pt x="116679" y="60848"/>
                      <a:pt x="148762" y="25445"/>
                      <a:pt x="191356" y="13829"/>
                    </a:cubicBezTo>
                    <a:cubicBezTo>
                      <a:pt x="199100" y="12170"/>
                      <a:pt x="207397" y="11063"/>
                      <a:pt x="215695" y="11063"/>
                    </a:cubicBezTo>
                    <a:cubicBezTo>
                      <a:pt x="251650" y="11063"/>
                      <a:pt x="285393" y="29318"/>
                      <a:pt x="304754" y="59742"/>
                    </a:cubicBezTo>
                    <a:lnTo>
                      <a:pt x="308626" y="65826"/>
                    </a:lnTo>
                    <a:lnTo>
                      <a:pt x="315817" y="64167"/>
                    </a:lnTo>
                    <a:cubicBezTo>
                      <a:pt x="340156" y="59188"/>
                      <a:pt x="365602" y="64720"/>
                      <a:pt x="386069" y="79102"/>
                    </a:cubicBezTo>
                    <a:cubicBezTo>
                      <a:pt x="405983" y="93484"/>
                      <a:pt x="419259" y="115058"/>
                      <a:pt x="423131" y="139397"/>
                    </a:cubicBezTo>
                    <a:lnTo>
                      <a:pt x="424237" y="147141"/>
                    </a:lnTo>
                    <a:lnTo>
                      <a:pt x="431981" y="148248"/>
                    </a:lnTo>
                    <a:cubicBezTo>
                      <a:pt x="471809" y="154332"/>
                      <a:pt x="499467" y="188628"/>
                      <a:pt x="497808" y="227903"/>
                    </a:cubicBezTo>
                    <a:lnTo>
                      <a:pt x="497808" y="227903"/>
                    </a:lnTo>
                    <a:close/>
                  </a:path>
                </a:pathLst>
              </a:custGeom>
              <a:solidFill>
                <a:sysClr val="windowText" lastClr="000000"/>
              </a:solidFill>
              <a:ln w="545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59" name="Grafik 102" descr="Datenbank Silhouette">
                <a:extLst>
                  <a:ext uri="{FF2B5EF4-FFF2-40B4-BE49-F238E27FC236}">
                    <a16:creationId xmlns:a16="http://schemas.microsoft.com/office/drawing/2014/main" id="{7709A6FC-A771-3F42-E180-AA8DFDC6EE9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76880" y="3678844"/>
                <a:ext cx="238016" cy="238016"/>
              </a:xfrm>
              <a:prstGeom prst="rect">
                <a:avLst/>
              </a:prstGeom>
            </p:spPr>
          </p:pic>
          <p:sp>
            <p:nvSpPr>
              <p:cNvPr id="60" name="Textfeld 108">
                <a:extLst>
                  <a:ext uri="{FF2B5EF4-FFF2-40B4-BE49-F238E27FC236}">
                    <a16:creationId xmlns:a16="http://schemas.microsoft.com/office/drawing/2014/main" id="{F5FB37BB-CB26-D754-58D8-F55A14C7EA12}"/>
                  </a:ext>
                </a:extLst>
              </p:cNvPr>
              <p:cNvSpPr txBox="1"/>
              <p:nvPr/>
            </p:nvSpPr>
            <p:spPr bwMode="gray">
              <a:xfrm>
                <a:off x="4418063" y="3946417"/>
                <a:ext cx="784573" cy="312465"/>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300"/>
                  </a:spcBef>
                  <a:spcAft>
                    <a:spcPts val="300"/>
                  </a:spcAft>
                  <a:buClr>
                    <a:srgbClr val="FFA600"/>
                  </a:buClr>
                  <a:buSzTx/>
                  <a:buFontTx/>
                  <a:buNone/>
                  <a:tabLst/>
                  <a:defRPr/>
                </a:pPr>
                <a:r>
                  <a:rPr kumimoji="0" lang="en-US" sz="7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3</a:t>
                </a:r>
                <a:r>
                  <a:rPr kumimoji="0" lang="en-US" sz="700" b="0" i="0" u="none" strike="noStrike" kern="1200" cap="none" spc="0" normalizeH="0" baseline="3000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rd</a:t>
                </a:r>
                <a:r>
                  <a:rPr kumimoji="0" lang="en-US" sz="7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party data intermediary</a:t>
                </a:r>
              </a:p>
            </p:txBody>
          </p:sp>
          <p:pic>
            <p:nvPicPr>
              <p:cNvPr id="61" name="Grafik 111">
                <a:extLst>
                  <a:ext uri="{FF2B5EF4-FFF2-40B4-BE49-F238E27FC236}">
                    <a16:creationId xmlns:a16="http://schemas.microsoft.com/office/drawing/2014/main" id="{AA4AC139-D6A7-5B74-F191-D68FEA7FC1D7}"/>
                  </a:ext>
                </a:extLst>
              </p:cNvPr>
              <p:cNvPicPr>
                <a:picLocks noChangeAspect="1"/>
              </p:cNvPicPr>
              <p:nvPr/>
            </p:nvPicPr>
            <p:blipFill>
              <a:blip r:embed="rId6"/>
              <a:stretch>
                <a:fillRect/>
              </a:stretch>
            </p:blipFill>
            <p:spPr>
              <a:xfrm>
                <a:off x="3008174" y="4277346"/>
                <a:ext cx="577377" cy="385915"/>
              </a:xfrm>
              <a:prstGeom prst="rect">
                <a:avLst/>
              </a:prstGeom>
            </p:spPr>
          </p:pic>
          <p:sp>
            <p:nvSpPr>
              <p:cNvPr id="62" name="Freihandform: Form 54">
                <a:extLst>
                  <a:ext uri="{FF2B5EF4-FFF2-40B4-BE49-F238E27FC236}">
                    <a16:creationId xmlns:a16="http://schemas.microsoft.com/office/drawing/2014/main" id="{743478CE-3F1F-74FB-7211-60DAC2E9BDC7}"/>
                  </a:ext>
                </a:extLst>
              </p:cNvPr>
              <p:cNvSpPr/>
              <p:nvPr/>
            </p:nvSpPr>
            <p:spPr>
              <a:xfrm>
                <a:off x="4678902" y="2939301"/>
                <a:ext cx="356669" cy="739543"/>
              </a:xfrm>
              <a:custGeom>
                <a:avLst/>
                <a:gdLst>
                  <a:gd name="connsiteX0" fmla="*/ 1679944 w 1685260"/>
                  <a:gd name="connsiteY0" fmla="*/ 0 h 925032"/>
                  <a:gd name="connsiteX1" fmla="*/ 1685260 w 1685260"/>
                  <a:gd name="connsiteY1" fmla="*/ 435935 h 925032"/>
                  <a:gd name="connsiteX2" fmla="*/ 0 w 1685260"/>
                  <a:gd name="connsiteY2" fmla="*/ 925032 h 925032"/>
                  <a:gd name="connsiteX0" fmla="*/ 2157615 w 2162931"/>
                  <a:gd name="connsiteY0" fmla="*/ 0 h 1088805"/>
                  <a:gd name="connsiteX1" fmla="*/ 2162931 w 2162931"/>
                  <a:gd name="connsiteY1" fmla="*/ 435935 h 1088805"/>
                  <a:gd name="connsiteX2" fmla="*/ 0 w 2162931"/>
                  <a:gd name="connsiteY2" fmla="*/ 1088805 h 1088805"/>
                </a:gdLst>
                <a:ahLst/>
                <a:cxnLst>
                  <a:cxn ang="0">
                    <a:pos x="connsiteX0" y="connsiteY0"/>
                  </a:cxn>
                  <a:cxn ang="0">
                    <a:pos x="connsiteX1" y="connsiteY1"/>
                  </a:cxn>
                  <a:cxn ang="0">
                    <a:pos x="connsiteX2" y="connsiteY2"/>
                  </a:cxn>
                </a:cxnLst>
                <a:rect l="l" t="t" r="r" b="b"/>
                <a:pathLst>
                  <a:path w="2162931" h="1088805">
                    <a:moveTo>
                      <a:pt x="2157615" y="0"/>
                    </a:moveTo>
                    <a:lnTo>
                      <a:pt x="2162931" y="435935"/>
                    </a:lnTo>
                    <a:cubicBezTo>
                      <a:pt x="1601178" y="598967"/>
                      <a:pt x="561753" y="925773"/>
                      <a:pt x="0" y="1088805"/>
                    </a:cubicBezTo>
                  </a:path>
                </a:pathLst>
              </a:custGeom>
              <a:noFill/>
              <a:ln w="12700" cap="flat" cmpd="sng" algn="ctr">
                <a:solidFill>
                  <a:srgbClr val="FFA600">
                    <a:lumMod val="60000"/>
                    <a:lumOff val="40000"/>
                  </a:srgb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3" name="Freihandform: Form 53">
                <a:extLst>
                  <a:ext uri="{FF2B5EF4-FFF2-40B4-BE49-F238E27FC236}">
                    <a16:creationId xmlns:a16="http://schemas.microsoft.com/office/drawing/2014/main" id="{AA64D55E-42AE-A67F-3764-AF6EB220DD80}"/>
                  </a:ext>
                </a:extLst>
              </p:cNvPr>
              <p:cNvSpPr/>
              <p:nvPr/>
            </p:nvSpPr>
            <p:spPr>
              <a:xfrm>
                <a:off x="4488253" y="2952482"/>
                <a:ext cx="244314" cy="642514"/>
              </a:xfrm>
              <a:custGeom>
                <a:avLst/>
                <a:gdLst>
                  <a:gd name="connsiteX0" fmla="*/ 1605517 w 1616149"/>
                  <a:gd name="connsiteY0" fmla="*/ 0 h 935665"/>
                  <a:gd name="connsiteX1" fmla="*/ 1616149 w 1616149"/>
                  <a:gd name="connsiteY1" fmla="*/ 414669 h 935665"/>
                  <a:gd name="connsiteX2" fmla="*/ 0 w 1616149"/>
                  <a:gd name="connsiteY2" fmla="*/ 935665 h 935665"/>
                  <a:gd name="connsiteX0" fmla="*/ 1864824 w 1875456"/>
                  <a:gd name="connsiteY0" fmla="*/ 0 h 1031199"/>
                  <a:gd name="connsiteX1" fmla="*/ 1875456 w 1875456"/>
                  <a:gd name="connsiteY1" fmla="*/ 414669 h 1031199"/>
                  <a:gd name="connsiteX2" fmla="*/ 0 w 1875456"/>
                  <a:gd name="connsiteY2" fmla="*/ 1031199 h 1031199"/>
                </a:gdLst>
                <a:ahLst/>
                <a:cxnLst>
                  <a:cxn ang="0">
                    <a:pos x="connsiteX0" y="connsiteY0"/>
                  </a:cxn>
                  <a:cxn ang="0">
                    <a:pos x="connsiteX1" y="connsiteY1"/>
                  </a:cxn>
                  <a:cxn ang="0">
                    <a:pos x="connsiteX2" y="connsiteY2"/>
                  </a:cxn>
                </a:cxnLst>
                <a:rect l="l" t="t" r="r" b="b"/>
                <a:pathLst>
                  <a:path w="1875456" h="1031199">
                    <a:moveTo>
                      <a:pt x="1864824" y="0"/>
                    </a:moveTo>
                    <a:lnTo>
                      <a:pt x="1875456" y="414669"/>
                    </a:lnTo>
                    <a:lnTo>
                      <a:pt x="0" y="1031199"/>
                    </a:lnTo>
                  </a:path>
                </a:pathLst>
              </a:custGeom>
              <a:noFill/>
              <a:ln w="12700" cap="flat" cmpd="sng" algn="ctr">
                <a:solidFill>
                  <a:srgbClr val="FFA600"/>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4" name="Freihandform: Form 54">
                <a:extLst>
                  <a:ext uri="{FF2B5EF4-FFF2-40B4-BE49-F238E27FC236}">
                    <a16:creationId xmlns:a16="http://schemas.microsoft.com/office/drawing/2014/main" id="{0F356F3F-9EEC-7660-C332-17C324A01F3A}"/>
                  </a:ext>
                </a:extLst>
              </p:cNvPr>
              <p:cNvSpPr/>
              <p:nvPr/>
            </p:nvSpPr>
            <p:spPr>
              <a:xfrm flipH="1">
                <a:off x="1881870" y="4036981"/>
                <a:ext cx="761963" cy="154947"/>
              </a:xfrm>
              <a:custGeom>
                <a:avLst/>
                <a:gdLst>
                  <a:gd name="connsiteX0" fmla="*/ 1679944 w 1685260"/>
                  <a:gd name="connsiteY0" fmla="*/ 0 h 925032"/>
                  <a:gd name="connsiteX1" fmla="*/ 1685260 w 1685260"/>
                  <a:gd name="connsiteY1" fmla="*/ 435935 h 925032"/>
                  <a:gd name="connsiteX2" fmla="*/ 0 w 1685260"/>
                  <a:gd name="connsiteY2" fmla="*/ 925032 h 925032"/>
                  <a:gd name="connsiteX0" fmla="*/ 2157615 w 2162931"/>
                  <a:gd name="connsiteY0" fmla="*/ 0 h 1088805"/>
                  <a:gd name="connsiteX1" fmla="*/ 2162931 w 2162931"/>
                  <a:gd name="connsiteY1" fmla="*/ 435935 h 1088805"/>
                  <a:gd name="connsiteX2" fmla="*/ 0 w 2162931"/>
                  <a:gd name="connsiteY2" fmla="*/ 1088805 h 1088805"/>
                </a:gdLst>
                <a:ahLst/>
                <a:cxnLst>
                  <a:cxn ang="0">
                    <a:pos x="connsiteX0" y="connsiteY0"/>
                  </a:cxn>
                  <a:cxn ang="0">
                    <a:pos x="connsiteX1" y="connsiteY1"/>
                  </a:cxn>
                  <a:cxn ang="0">
                    <a:pos x="connsiteX2" y="connsiteY2"/>
                  </a:cxn>
                </a:cxnLst>
                <a:rect l="l" t="t" r="r" b="b"/>
                <a:pathLst>
                  <a:path w="2162931" h="1088805">
                    <a:moveTo>
                      <a:pt x="2157615" y="0"/>
                    </a:moveTo>
                    <a:lnTo>
                      <a:pt x="2162931" y="435935"/>
                    </a:lnTo>
                    <a:cubicBezTo>
                      <a:pt x="1601178" y="598967"/>
                      <a:pt x="561753" y="925773"/>
                      <a:pt x="0" y="1088805"/>
                    </a:cubicBezTo>
                  </a:path>
                </a:pathLst>
              </a:custGeom>
              <a:noFill/>
              <a:ln w="12700" cap="flat" cmpd="sng" algn="ctr">
                <a:solidFill>
                  <a:sysClr val="window" lastClr="FFFFFF">
                    <a:lumMod val="50000"/>
                  </a:sys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5" name="Freihandform: Form 43">
                <a:extLst>
                  <a:ext uri="{FF2B5EF4-FFF2-40B4-BE49-F238E27FC236}">
                    <a16:creationId xmlns:a16="http://schemas.microsoft.com/office/drawing/2014/main" id="{FEBA2300-9E02-5773-599F-6D3E80D5D5FD}"/>
                  </a:ext>
                </a:extLst>
              </p:cNvPr>
              <p:cNvSpPr/>
              <p:nvPr/>
            </p:nvSpPr>
            <p:spPr>
              <a:xfrm flipH="1">
                <a:off x="3241414" y="2965383"/>
                <a:ext cx="105385" cy="1176786"/>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0 w 134557"/>
                  <a:gd name="connsiteY0" fmla="*/ 0 h 841300"/>
                  <a:gd name="connsiteX1" fmla="*/ 0 w 134557"/>
                  <a:gd name="connsiteY1" fmla="*/ 336550 h 841300"/>
                  <a:gd name="connsiteX2" fmla="*/ 134557 w 134557"/>
                  <a:gd name="connsiteY2" fmla="*/ 841300 h 841300"/>
                  <a:gd name="connsiteX0" fmla="*/ 241736 w 241736"/>
                  <a:gd name="connsiteY0" fmla="*/ 0 h 830340"/>
                  <a:gd name="connsiteX1" fmla="*/ 241736 w 241736"/>
                  <a:gd name="connsiteY1" fmla="*/ 336550 h 830340"/>
                  <a:gd name="connsiteX2" fmla="*/ 0 w 241736"/>
                  <a:gd name="connsiteY2" fmla="*/ 830340 h 830340"/>
                  <a:gd name="connsiteX0" fmla="*/ 189400 w 189400"/>
                  <a:gd name="connsiteY0" fmla="*/ 0 h 725668"/>
                  <a:gd name="connsiteX1" fmla="*/ 189400 w 189400"/>
                  <a:gd name="connsiteY1" fmla="*/ 336550 h 725668"/>
                  <a:gd name="connsiteX2" fmla="*/ 0 w 189400"/>
                  <a:gd name="connsiteY2" fmla="*/ 725668 h 725668"/>
                </a:gdLst>
                <a:ahLst/>
                <a:cxnLst>
                  <a:cxn ang="0">
                    <a:pos x="connsiteX0" y="connsiteY0"/>
                  </a:cxn>
                  <a:cxn ang="0">
                    <a:pos x="connsiteX1" y="connsiteY1"/>
                  </a:cxn>
                  <a:cxn ang="0">
                    <a:pos x="connsiteX2" y="connsiteY2"/>
                  </a:cxn>
                </a:cxnLst>
                <a:rect l="l" t="t" r="r" b="b"/>
                <a:pathLst>
                  <a:path w="189400" h="725668">
                    <a:moveTo>
                      <a:pt x="189400" y="0"/>
                    </a:moveTo>
                    <a:lnTo>
                      <a:pt x="189400" y="336550"/>
                    </a:lnTo>
                    <a:cubicBezTo>
                      <a:pt x="108821" y="501147"/>
                      <a:pt x="80579" y="561071"/>
                      <a:pt x="0" y="725668"/>
                    </a:cubicBezTo>
                  </a:path>
                </a:pathLst>
              </a:custGeom>
              <a:noFill/>
              <a:ln w="12700" cap="flat" cmpd="sng" algn="ctr">
                <a:solidFill>
                  <a:sysClr val="window" lastClr="FFFFFF">
                    <a:lumMod val="65000"/>
                  </a:sys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6" name="Freihandform: Form 44">
                <a:extLst>
                  <a:ext uri="{FF2B5EF4-FFF2-40B4-BE49-F238E27FC236}">
                    <a16:creationId xmlns:a16="http://schemas.microsoft.com/office/drawing/2014/main" id="{817E6459-D0C6-B325-7840-BC19EE765596}"/>
                  </a:ext>
                </a:extLst>
              </p:cNvPr>
              <p:cNvSpPr/>
              <p:nvPr/>
            </p:nvSpPr>
            <p:spPr>
              <a:xfrm>
                <a:off x="3500015" y="2965382"/>
                <a:ext cx="82705" cy="1176298"/>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0 w 134557"/>
                  <a:gd name="connsiteY0" fmla="*/ 0 h 841300"/>
                  <a:gd name="connsiteX1" fmla="*/ 0 w 134557"/>
                  <a:gd name="connsiteY1" fmla="*/ 336550 h 841300"/>
                  <a:gd name="connsiteX2" fmla="*/ 134557 w 134557"/>
                  <a:gd name="connsiteY2" fmla="*/ 841300 h 841300"/>
                  <a:gd name="connsiteX0" fmla="*/ 241736 w 241736"/>
                  <a:gd name="connsiteY0" fmla="*/ 0 h 830340"/>
                  <a:gd name="connsiteX1" fmla="*/ 241736 w 241736"/>
                  <a:gd name="connsiteY1" fmla="*/ 336550 h 830340"/>
                  <a:gd name="connsiteX2" fmla="*/ 0 w 241736"/>
                  <a:gd name="connsiteY2" fmla="*/ 830340 h 830340"/>
                  <a:gd name="connsiteX0" fmla="*/ 610723 w 610723"/>
                  <a:gd name="connsiteY0" fmla="*/ 0 h 833993"/>
                  <a:gd name="connsiteX1" fmla="*/ 610723 w 610723"/>
                  <a:gd name="connsiteY1" fmla="*/ 336550 h 833993"/>
                  <a:gd name="connsiteX2" fmla="*/ 0 w 610723"/>
                  <a:gd name="connsiteY2" fmla="*/ 833993 h 833993"/>
                  <a:gd name="connsiteX0" fmla="*/ 482262 w 482262"/>
                  <a:gd name="connsiteY0" fmla="*/ 0 h 729321"/>
                  <a:gd name="connsiteX1" fmla="*/ 482262 w 482262"/>
                  <a:gd name="connsiteY1" fmla="*/ 336550 h 729321"/>
                  <a:gd name="connsiteX2" fmla="*/ 0 w 482262"/>
                  <a:gd name="connsiteY2" fmla="*/ 729321 h 729321"/>
                  <a:gd name="connsiteX0" fmla="*/ 467988 w 467988"/>
                  <a:gd name="connsiteY0" fmla="*/ 0 h 729321"/>
                  <a:gd name="connsiteX1" fmla="*/ 467988 w 467988"/>
                  <a:gd name="connsiteY1" fmla="*/ 336550 h 729321"/>
                  <a:gd name="connsiteX2" fmla="*/ 0 w 467988"/>
                  <a:gd name="connsiteY2" fmla="*/ 729321 h 729321"/>
                </a:gdLst>
                <a:ahLst/>
                <a:cxnLst>
                  <a:cxn ang="0">
                    <a:pos x="connsiteX0" y="connsiteY0"/>
                  </a:cxn>
                  <a:cxn ang="0">
                    <a:pos x="connsiteX1" y="connsiteY1"/>
                  </a:cxn>
                  <a:cxn ang="0">
                    <a:pos x="connsiteX2" y="connsiteY2"/>
                  </a:cxn>
                </a:cxnLst>
                <a:rect l="l" t="t" r="r" b="b"/>
                <a:pathLst>
                  <a:path w="467988" h="729321">
                    <a:moveTo>
                      <a:pt x="467988" y="0"/>
                    </a:moveTo>
                    <a:lnTo>
                      <a:pt x="467988" y="336550"/>
                    </a:lnTo>
                    <a:lnTo>
                      <a:pt x="0" y="729321"/>
                    </a:lnTo>
                  </a:path>
                </a:pathLst>
              </a:custGeom>
              <a:noFill/>
              <a:ln w="12700" cap="flat" cmpd="sng" algn="ctr">
                <a:solidFill>
                  <a:sysClr val="windowText" lastClr="000000">
                    <a:lumMod val="50000"/>
                    <a:lumOff val="50000"/>
                  </a:sys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7" name="Freihandform: Form 45">
                <a:extLst>
                  <a:ext uri="{FF2B5EF4-FFF2-40B4-BE49-F238E27FC236}">
                    <a16:creationId xmlns:a16="http://schemas.microsoft.com/office/drawing/2014/main" id="{1C9C2FA5-03C9-D873-55CB-D0E6DF4A941C}"/>
                  </a:ext>
                </a:extLst>
              </p:cNvPr>
              <p:cNvSpPr/>
              <p:nvPr/>
            </p:nvSpPr>
            <p:spPr>
              <a:xfrm>
                <a:off x="3699105" y="2970545"/>
                <a:ext cx="320850" cy="1176786"/>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33068"/>
                  <a:gd name="connsiteY0" fmla="*/ 0 h 659386"/>
                  <a:gd name="connsiteX1" fmla="*/ 0 w 1933068"/>
                  <a:gd name="connsiteY1" fmla="*/ 336550 h 659386"/>
                  <a:gd name="connsiteX2" fmla="*/ 1933068 w 1933068"/>
                  <a:gd name="connsiteY2" fmla="*/ 659386 h 659386"/>
                  <a:gd name="connsiteX0" fmla="*/ 0 w 1944434"/>
                  <a:gd name="connsiteY0" fmla="*/ 0 h 642337"/>
                  <a:gd name="connsiteX1" fmla="*/ 0 w 1944434"/>
                  <a:gd name="connsiteY1" fmla="*/ 336550 h 642337"/>
                  <a:gd name="connsiteX2" fmla="*/ 1944434 w 1944434"/>
                  <a:gd name="connsiteY2" fmla="*/ 642337 h 642337"/>
                  <a:gd name="connsiteX0" fmla="*/ 0 w 142753"/>
                  <a:gd name="connsiteY0" fmla="*/ 0 h 998713"/>
                  <a:gd name="connsiteX1" fmla="*/ 0 w 142753"/>
                  <a:gd name="connsiteY1" fmla="*/ 336550 h 998713"/>
                  <a:gd name="connsiteX2" fmla="*/ 142753 w 142753"/>
                  <a:gd name="connsiteY2" fmla="*/ 998713 h 998713"/>
                  <a:gd name="connsiteX0" fmla="*/ 0 w 360538"/>
                  <a:gd name="connsiteY0" fmla="*/ 0 h 761129"/>
                  <a:gd name="connsiteX1" fmla="*/ 0 w 360538"/>
                  <a:gd name="connsiteY1" fmla="*/ 336550 h 761129"/>
                  <a:gd name="connsiteX2" fmla="*/ 360538 w 360538"/>
                  <a:gd name="connsiteY2" fmla="*/ 761129 h 761129"/>
                  <a:gd name="connsiteX0" fmla="*/ 0 w 360538"/>
                  <a:gd name="connsiteY0" fmla="*/ 0 h 761129"/>
                  <a:gd name="connsiteX1" fmla="*/ 0 w 360538"/>
                  <a:gd name="connsiteY1" fmla="*/ 336550 h 761129"/>
                  <a:gd name="connsiteX2" fmla="*/ 360538 w 360538"/>
                  <a:gd name="connsiteY2" fmla="*/ 761129 h 761129"/>
                  <a:gd name="connsiteX0" fmla="*/ 0 w 1847791"/>
                  <a:gd name="connsiteY0" fmla="*/ 0 h 754013"/>
                  <a:gd name="connsiteX1" fmla="*/ 0 w 1847791"/>
                  <a:gd name="connsiteY1" fmla="*/ 336550 h 754013"/>
                  <a:gd name="connsiteX2" fmla="*/ 1847791 w 1847791"/>
                  <a:gd name="connsiteY2" fmla="*/ 754013 h 754013"/>
                  <a:gd name="connsiteX0" fmla="*/ 0 w 2160819"/>
                  <a:gd name="connsiteY0" fmla="*/ 0 h 856865"/>
                  <a:gd name="connsiteX1" fmla="*/ 0 w 2160819"/>
                  <a:gd name="connsiteY1" fmla="*/ 336550 h 856865"/>
                  <a:gd name="connsiteX2" fmla="*/ 2160819 w 2160819"/>
                  <a:gd name="connsiteY2" fmla="*/ 856865 h 856865"/>
                  <a:gd name="connsiteX0" fmla="*/ 0 w 474317"/>
                  <a:gd name="connsiteY0" fmla="*/ 0 h 892446"/>
                  <a:gd name="connsiteX1" fmla="*/ 0 w 474317"/>
                  <a:gd name="connsiteY1" fmla="*/ 336550 h 892446"/>
                  <a:gd name="connsiteX2" fmla="*/ 474317 w 474317"/>
                  <a:gd name="connsiteY2" fmla="*/ 892446 h 892446"/>
                  <a:gd name="connsiteX0" fmla="*/ 0 w 540076"/>
                  <a:gd name="connsiteY0" fmla="*/ 0 h 844953"/>
                  <a:gd name="connsiteX1" fmla="*/ 0 w 540076"/>
                  <a:gd name="connsiteY1" fmla="*/ 336550 h 844953"/>
                  <a:gd name="connsiteX2" fmla="*/ 540076 w 540076"/>
                  <a:gd name="connsiteY2" fmla="*/ 844953 h 844953"/>
                  <a:gd name="connsiteX0" fmla="*/ 1096613 w 1096613"/>
                  <a:gd name="connsiteY0" fmla="*/ 0 h 837646"/>
                  <a:gd name="connsiteX1" fmla="*/ 1096613 w 1096613"/>
                  <a:gd name="connsiteY1" fmla="*/ 336550 h 837646"/>
                  <a:gd name="connsiteX2" fmla="*/ 0 w 1096613"/>
                  <a:gd name="connsiteY2" fmla="*/ 837646 h 837646"/>
                  <a:gd name="connsiteX0" fmla="*/ 1006214 w 1006214"/>
                  <a:gd name="connsiteY0" fmla="*/ 0 h 828131"/>
                  <a:gd name="connsiteX1" fmla="*/ 1006214 w 1006214"/>
                  <a:gd name="connsiteY1" fmla="*/ 336550 h 828131"/>
                  <a:gd name="connsiteX2" fmla="*/ 0 w 1006214"/>
                  <a:gd name="connsiteY2" fmla="*/ 828131 h 828131"/>
                  <a:gd name="connsiteX0" fmla="*/ 1001456 w 1001456"/>
                  <a:gd name="connsiteY0" fmla="*/ 0 h 809100"/>
                  <a:gd name="connsiteX1" fmla="*/ 1001456 w 1001456"/>
                  <a:gd name="connsiteY1" fmla="*/ 336550 h 809100"/>
                  <a:gd name="connsiteX2" fmla="*/ 0 w 1001456"/>
                  <a:gd name="connsiteY2" fmla="*/ 809100 h 809100"/>
                </a:gdLst>
                <a:ahLst/>
                <a:cxnLst>
                  <a:cxn ang="0">
                    <a:pos x="connsiteX0" y="connsiteY0"/>
                  </a:cxn>
                  <a:cxn ang="0">
                    <a:pos x="connsiteX1" y="connsiteY1"/>
                  </a:cxn>
                  <a:cxn ang="0">
                    <a:pos x="connsiteX2" y="connsiteY2"/>
                  </a:cxn>
                </a:cxnLst>
                <a:rect l="l" t="t" r="r" b="b"/>
                <a:pathLst>
                  <a:path w="1001456" h="809100">
                    <a:moveTo>
                      <a:pt x="1001456" y="0"/>
                    </a:moveTo>
                    <a:lnTo>
                      <a:pt x="1001456" y="336550"/>
                    </a:lnTo>
                    <a:cubicBezTo>
                      <a:pt x="635918" y="503582"/>
                      <a:pt x="365538" y="642068"/>
                      <a:pt x="0" y="809100"/>
                    </a:cubicBezTo>
                  </a:path>
                </a:pathLst>
              </a:custGeom>
              <a:noFill/>
              <a:ln w="12700" cap="flat" cmpd="sng" algn="ctr">
                <a:solidFill>
                  <a:srgbClr val="FFA600">
                    <a:lumMod val="50000"/>
                  </a:srgb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8" name="Freihandform: Form 46">
                <a:extLst>
                  <a:ext uri="{FF2B5EF4-FFF2-40B4-BE49-F238E27FC236}">
                    <a16:creationId xmlns:a16="http://schemas.microsoft.com/office/drawing/2014/main" id="{A8D200F9-31E2-0F08-9ACF-199AA1847862}"/>
                  </a:ext>
                </a:extLst>
              </p:cNvPr>
              <p:cNvSpPr/>
              <p:nvPr/>
            </p:nvSpPr>
            <p:spPr>
              <a:xfrm>
                <a:off x="1750012" y="2961846"/>
                <a:ext cx="1189536" cy="1169535"/>
              </a:xfrm>
              <a:custGeom>
                <a:avLst/>
                <a:gdLst>
                  <a:gd name="connsiteX0" fmla="*/ 0 w 1733265"/>
                  <a:gd name="connsiteY0" fmla="*/ 0 h 709684"/>
                  <a:gd name="connsiteX1" fmla="*/ 6824 w 1733265"/>
                  <a:gd name="connsiteY1" fmla="*/ 204716 h 709684"/>
                  <a:gd name="connsiteX2" fmla="*/ 1719618 w 1733265"/>
                  <a:gd name="connsiteY2" fmla="*/ 620973 h 709684"/>
                  <a:gd name="connsiteX3" fmla="*/ 1733265 w 1733265"/>
                  <a:gd name="connsiteY3" fmla="*/ 709684 h 709684"/>
                  <a:gd name="connsiteX0" fmla="*/ 0 w 1720891"/>
                  <a:gd name="connsiteY0" fmla="*/ 0 h 709684"/>
                  <a:gd name="connsiteX1" fmla="*/ 6824 w 1720891"/>
                  <a:gd name="connsiteY1" fmla="*/ 204716 h 709684"/>
                  <a:gd name="connsiteX2" fmla="*/ 1719618 w 1720891"/>
                  <a:gd name="connsiteY2" fmla="*/ 620973 h 709684"/>
                  <a:gd name="connsiteX3" fmla="*/ 1719262 w 1720891"/>
                  <a:gd name="connsiteY3" fmla="*/ 709684 h 709684"/>
                  <a:gd name="connsiteX0" fmla="*/ 3677 w 1714067"/>
                  <a:gd name="connsiteY0" fmla="*/ 0 h 706184"/>
                  <a:gd name="connsiteX1" fmla="*/ 0 w 1714067"/>
                  <a:gd name="connsiteY1" fmla="*/ 201216 h 706184"/>
                  <a:gd name="connsiteX2" fmla="*/ 1712794 w 1714067"/>
                  <a:gd name="connsiteY2" fmla="*/ 617473 h 706184"/>
                  <a:gd name="connsiteX3" fmla="*/ 1712438 w 1714067"/>
                  <a:gd name="connsiteY3" fmla="*/ 706184 h 706184"/>
                  <a:gd name="connsiteX0" fmla="*/ 375 w 1714266"/>
                  <a:gd name="connsiteY0" fmla="*/ 0 h 695682"/>
                  <a:gd name="connsiteX1" fmla="*/ 199 w 1714266"/>
                  <a:gd name="connsiteY1" fmla="*/ 190714 h 695682"/>
                  <a:gd name="connsiteX2" fmla="*/ 1712993 w 1714266"/>
                  <a:gd name="connsiteY2" fmla="*/ 606971 h 695682"/>
                  <a:gd name="connsiteX3" fmla="*/ 1712637 w 1714266"/>
                  <a:gd name="connsiteY3" fmla="*/ 695682 h 695682"/>
                  <a:gd name="connsiteX0" fmla="*/ 375 w 1712637"/>
                  <a:gd name="connsiteY0" fmla="*/ 0 h 695682"/>
                  <a:gd name="connsiteX1" fmla="*/ 199 w 1712637"/>
                  <a:gd name="connsiteY1" fmla="*/ 190714 h 695682"/>
                  <a:gd name="connsiteX2" fmla="*/ 1712637 w 1712637"/>
                  <a:gd name="connsiteY2" fmla="*/ 695682 h 695682"/>
                  <a:gd name="connsiteX0" fmla="*/ 375 w 1154234"/>
                  <a:gd name="connsiteY0" fmla="*/ 0 h 825976"/>
                  <a:gd name="connsiteX1" fmla="*/ 199 w 1154234"/>
                  <a:gd name="connsiteY1" fmla="*/ 190714 h 825976"/>
                  <a:gd name="connsiteX2" fmla="*/ 1154234 w 1154234"/>
                  <a:gd name="connsiteY2" fmla="*/ 825976 h 825976"/>
                  <a:gd name="connsiteX0" fmla="*/ 375 w 1498430"/>
                  <a:gd name="connsiteY0" fmla="*/ 0 h 933385"/>
                  <a:gd name="connsiteX1" fmla="*/ 199 w 1498430"/>
                  <a:gd name="connsiteY1" fmla="*/ 190714 h 933385"/>
                  <a:gd name="connsiteX2" fmla="*/ 1498430 w 1498430"/>
                  <a:gd name="connsiteY2" fmla="*/ 933385 h 933385"/>
                  <a:gd name="connsiteX0" fmla="*/ 210 w 1498265"/>
                  <a:gd name="connsiteY0" fmla="*/ 0 h 933385"/>
                  <a:gd name="connsiteX1" fmla="*/ 2362 w 1498265"/>
                  <a:gd name="connsiteY1" fmla="*/ 360563 h 933385"/>
                  <a:gd name="connsiteX2" fmla="*/ 1498265 w 1498265"/>
                  <a:gd name="connsiteY2" fmla="*/ 933385 h 933385"/>
                  <a:gd name="connsiteX0" fmla="*/ 210 w 1340883"/>
                  <a:gd name="connsiteY0" fmla="*/ 0 h 884960"/>
                  <a:gd name="connsiteX1" fmla="*/ 2362 w 1340883"/>
                  <a:gd name="connsiteY1" fmla="*/ 360563 h 884960"/>
                  <a:gd name="connsiteX2" fmla="*/ 1340883 w 1340883"/>
                  <a:gd name="connsiteY2" fmla="*/ 884960 h 884960"/>
                  <a:gd name="connsiteX0" fmla="*/ 210 w 1357831"/>
                  <a:gd name="connsiteY0" fmla="*/ 0 h 882539"/>
                  <a:gd name="connsiteX1" fmla="*/ 2362 w 1357831"/>
                  <a:gd name="connsiteY1" fmla="*/ 360563 h 882539"/>
                  <a:gd name="connsiteX2" fmla="*/ 1357831 w 1357831"/>
                  <a:gd name="connsiteY2" fmla="*/ 882539 h 882539"/>
                  <a:gd name="connsiteX0" fmla="*/ 210 w 1357831"/>
                  <a:gd name="connsiteY0" fmla="*/ 0 h 884960"/>
                  <a:gd name="connsiteX1" fmla="*/ 2362 w 1357831"/>
                  <a:gd name="connsiteY1" fmla="*/ 360563 h 884960"/>
                  <a:gd name="connsiteX2" fmla="*/ 1357831 w 1357831"/>
                  <a:gd name="connsiteY2" fmla="*/ 884960 h 884960"/>
                  <a:gd name="connsiteX0" fmla="*/ 210 w 1350567"/>
                  <a:gd name="connsiteY0" fmla="*/ 0 h 884960"/>
                  <a:gd name="connsiteX1" fmla="*/ 2362 w 1350567"/>
                  <a:gd name="connsiteY1" fmla="*/ 360563 h 884960"/>
                  <a:gd name="connsiteX2" fmla="*/ 1350567 w 1350567"/>
                  <a:gd name="connsiteY2" fmla="*/ 884960 h 884960"/>
                  <a:gd name="connsiteX0" fmla="*/ 210 w 1348146"/>
                  <a:gd name="connsiteY0" fmla="*/ 0 h 894645"/>
                  <a:gd name="connsiteX1" fmla="*/ 2362 w 1348146"/>
                  <a:gd name="connsiteY1" fmla="*/ 360563 h 894645"/>
                  <a:gd name="connsiteX2" fmla="*/ 1348146 w 1348146"/>
                  <a:gd name="connsiteY2" fmla="*/ 894645 h 894645"/>
                  <a:gd name="connsiteX0" fmla="*/ 210 w 1350567"/>
                  <a:gd name="connsiteY0" fmla="*/ 0 h 884960"/>
                  <a:gd name="connsiteX1" fmla="*/ 2362 w 1350567"/>
                  <a:gd name="connsiteY1" fmla="*/ 360563 h 884960"/>
                  <a:gd name="connsiteX2" fmla="*/ 1350567 w 1350567"/>
                  <a:gd name="connsiteY2" fmla="*/ 884960 h 884960"/>
                  <a:gd name="connsiteX0" fmla="*/ 210 w 1352988"/>
                  <a:gd name="connsiteY0" fmla="*/ 0 h 892224"/>
                  <a:gd name="connsiteX1" fmla="*/ 2362 w 1352988"/>
                  <a:gd name="connsiteY1" fmla="*/ 360563 h 892224"/>
                  <a:gd name="connsiteX2" fmla="*/ 1352988 w 1352988"/>
                  <a:gd name="connsiteY2" fmla="*/ 892224 h 892224"/>
                  <a:gd name="connsiteX0" fmla="*/ 210 w 1355409"/>
                  <a:gd name="connsiteY0" fmla="*/ 0 h 899488"/>
                  <a:gd name="connsiteX1" fmla="*/ 2362 w 1355409"/>
                  <a:gd name="connsiteY1" fmla="*/ 360563 h 899488"/>
                  <a:gd name="connsiteX2" fmla="*/ 1355409 w 1355409"/>
                  <a:gd name="connsiteY2" fmla="*/ 899488 h 899488"/>
                  <a:gd name="connsiteX0" fmla="*/ 210 w 1357830"/>
                  <a:gd name="connsiteY0" fmla="*/ 0 h 906752"/>
                  <a:gd name="connsiteX1" fmla="*/ 2362 w 1357830"/>
                  <a:gd name="connsiteY1" fmla="*/ 360563 h 906752"/>
                  <a:gd name="connsiteX2" fmla="*/ 1357830 w 1357830"/>
                  <a:gd name="connsiteY2" fmla="*/ 906752 h 906752"/>
                  <a:gd name="connsiteX0" fmla="*/ 210 w 1357830"/>
                  <a:gd name="connsiteY0" fmla="*/ 0 h 901910"/>
                  <a:gd name="connsiteX1" fmla="*/ 2362 w 1357830"/>
                  <a:gd name="connsiteY1" fmla="*/ 360563 h 901910"/>
                  <a:gd name="connsiteX2" fmla="*/ 1357830 w 1357830"/>
                  <a:gd name="connsiteY2" fmla="*/ 901910 h 901910"/>
                </a:gdLst>
                <a:ahLst/>
                <a:cxnLst>
                  <a:cxn ang="0">
                    <a:pos x="connsiteX0" y="connsiteY0"/>
                  </a:cxn>
                  <a:cxn ang="0">
                    <a:pos x="connsiteX1" y="connsiteY1"/>
                  </a:cxn>
                  <a:cxn ang="0">
                    <a:pos x="connsiteX2" y="connsiteY2"/>
                  </a:cxn>
                </a:cxnLst>
                <a:rect l="l" t="t" r="r" b="b"/>
                <a:pathLst>
                  <a:path w="1357830" h="901910">
                    <a:moveTo>
                      <a:pt x="210" y="0"/>
                    </a:moveTo>
                    <a:cubicBezTo>
                      <a:pt x="-1016" y="67072"/>
                      <a:pt x="3588" y="293491"/>
                      <a:pt x="2362" y="360563"/>
                    </a:cubicBezTo>
                    <a:lnTo>
                      <a:pt x="1357830" y="901910"/>
                    </a:lnTo>
                  </a:path>
                </a:pathLst>
              </a:custGeom>
              <a:noFill/>
              <a:ln w="12700" cap="flat" cmpd="sng" algn="ctr">
                <a:solidFill>
                  <a:srgbClr val="FFA600">
                    <a:lumMod val="40000"/>
                    <a:lumOff val="60000"/>
                  </a:srgb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9" name="Freihandform: Form 47">
                <a:extLst>
                  <a:ext uri="{FF2B5EF4-FFF2-40B4-BE49-F238E27FC236}">
                    <a16:creationId xmlns:a16="http://schemas.microsoft.com/office/drawing/2014/main" id="{D9034738-C04F-D6E8-B53A-D862C4052AF4}"/>
                  </a:ext>
                </a:extLst>
              </p:cNvPr>
              <p:cNvSpPr/>
              <p:nvPr/>
            </p:nvSpPr>
            <p:spPr>
              <a:xfrm>
                <a:off x="1385043" y="2959801"/>
                <a:ext cx="1427634" cy="1171580"/>
              </a:xfrm>
              <a:custGeom>
                <a:avLst/>
                <a:gdLst>
                  <a:gd name="connsiteX0" fmla="*/ 0 w 1968500"/>
                  <a:gd name="connsiteY0" fmla="*/ 0 h 704850"/>
                  <a:gd name="connsiteX1" fmla="*/ 12700 w 1968500"/>
                  <a:gd name="connsiteY1" fmla="*/ 336550 h 704850"/>
                  <a:gd name="connsiteX2" fmla="*/ 1968500 w 19685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955800"/>
                  <a:gd name="connsiteY0" fmla="*/ 0 h 704850"/>
                  <a:gd name="connsiteX1" fmla="*/ 0 w 1955800"/>
                  <a:gd name="connsiteY1" fmla="*/ 336550 h 704850"/>
                  <a:gd name="connsiteX2" fmla="*/ 1955800 w 1955800"/>
                  <a:gd name="connsiteY2" fmla="*/ 704850 h 704850"/>
                  <a:gd name="connsiteX0" fmla="*/ 0 w 1629569"/>
                  <a:gd name="connsiteY0" fmla="*/ 0 h 845344"/>
                  <a:gd name="connsiteX1" fmla="*/ 0 w 1629569"/>
                  <a:gd name="connsiteY1" fmla="*/ 336550 h 845344"/>
                  <a:gd name="connsiteX2" fmla="*/ 1629569 w 1629569"/>
                  <a:gd name="connsiteY2" fmla="*/ 845344 h 845344"/>
                  <a:gd name="connsiteX0" fmla="*/ 0 w 1620044"/>
                  <a:gd name="connsiteY0" fmla="*/ 0 h 838201"/>
                  <a:gd name="connsiteX1" fmla="*/ 0 w 1620044"/>
                  <a:gd name="connsiteY1" fmla="*/ 336550 h 838201"/>
                  <a:gd name="connsiteX2" fmla="*/ 1620044 w 1620044"/>
                  <a:gd name="connsiteY2" fmla="*/ 838201 h 838201"/>
                  <a:gd name="connsiteX0" fmla="*/ 0 w 1624806"/>
                  <a:gd name="connsiteY0" fmla="*/ 0 h 845344"/>
                  <a:gd name="connsiteX1" fmla="*/ 0 w 1624806"/>
                  <a:gd name="connsiteY1" fmla="*/ 336550 h 845344"/>
                  <a:gd name="connsiteX2" fmla="*/ 1624806 w 1624806"/>
                  <a:gd name="connsiteY2" fmla="*/ 845344 h 845344"/>
                  <a:gd name="connsiteX0" fmla="*/ 0 w 1977074"/>
                  <a:gd name="connsiteY0" fmla="*/ 0 h 955272"/>
                  <a:gd name="connsiteX1" fmla="*/ 0 w 1977074"/>
                  <a:gd name="connsiteY1" fmla="*/ 336550 h 955272"/>
                  <a:gd name="connsiteX2" fmla="*/ 1977074 w 1977074"/>
                  <a:gd name="connsiteY2" fmla="*/ 955272 h 955272"/>
                  <a:gd name="connsiteX0" fmla="*/ 0 w 1977074"/>
                  <a:gd name="connsiteY0" fmla="*/ 0 h 955272"/>
                  <a:gd name="connsiteX1" fmla="*/ 0 w 1977074"/>
                  <a:gd name="connsiteY1" fmla="*/ 374650 h 955272"/>
                  <a:gd name="connsiteX2" fmla="*/ 1977074 w 1977074"/>
                  <a:gd name="connsiteY2" fmla="*/ 955272 h 955272"/>
                  <a:gd name="connsiteX0" fmla="*/ 0 w 1667318"/>
                  <a:gd name="connsiteY0" fmla="*/ 0 h 928013"/>
                  <a:gd name="connsiteX1" fmla="*/ 0 w 1667318"/>
                  <a:gd name="connsiteY1" fmla="*/ 374650 h 928013"/>
                  <a:gd name="connsiteX2" fmla="*/ 1667318 w 1667318"/>
                  <a:gd name="connsiteY2" fmla="*/ 928013 h 928013"/>
                  <a:gd name="connsiteX0" fmla="*/ 0 w 1679708"/>
                  <a:gd name="connsiteY0" fmla="*/ 0 h 910667"/>
                  <a:gd name="connsiteX1" fmla="*/ 0 w 1679708"/>
                  <a:gd name="connsiteY1" fmla="*/ 374650 h 910667"/>
                  <a:gd name="connsiteX2" fmla="*/ 1679708 w 1679708"/>
                  <a:gd name="connsiteY2" fmla="*/ 910667 h 910667"/>
                  <a:gd name="connsiteX0" fmla="*/ 0 w 1682186"/>
                  <a:gd name="connsiteY0" fmla="*/ 0 h 918101"/>
                  <a:gd name="connsiteX1" fmla="*/ 0 w 1682186"/>
                  <a:gd name="connsiteY1" fmla="*/ 374650 h 918101"/>
                  <a:gd name="connsiteX2" fmla="*/ 1682186 w 1682186"/>
                  <a:gd name="connsiteY2" fmla="*/ 918101 h 918101"/>
                  <a:gd name="connsiteX0" fmla="*/ 0 w 1684664"/>
                  <a:gd name="connsiteY0" fmla="*/ 0 h 925535"/>
                  <a:gd name="connsiteX1" fmla="*/ 0 w 1684664"/>
                  <a:gd name="connsiteY1" fmla="*/ 374650 h 925535"/>
                  <a:gd name="connsiteX2" fmla="*/ 1684664 w 1684664"/>
                  <a:gd name="connsiteY2" fmla="*/ 925535 h 925535"/>
                </a:gdLst>
                <a:ahLst/>
                <a:cxnLst>
                  <a:cxn ang="0">
                    <a:pos x="connsiteX0" y="connsiteY0"/>
                  </a:cxn>
                  <a:cxn ang="0">
                    <a:pos x="connsiteX1" y="connsiteY1"/>
                  </a:cxn>
                  <a:cxn ang="0">
                    <a:pos x="connsiteX2" y="connsiteY2"/>
                  </a:cxn>
                </a:cxnLst>
                <a:rect l="l" t="t" r="r" b="b"/>
                <a:pathLst>
                  <a:path w="1684664" h="925535">
                    <a:moveTo>
                      <a:pt x="0" y="0"/>
                    </a:moveTo>
                    <a:lnTo>
                      <a:pt x="0" y="374650"/>
                    </a:lnTo>
                    <a:cubicBezTo>
                      <a:pt x="659025" y="568191"/>
                      <a:pt x="1025639" y="731994"/>
                      <a:pt x="1684664" y="925535"/>
                    </a:cubicBezTo>
                  </a:path>
                </a:pathLst>
              </a:custGeom>
              <a:noFill/>
              <a:ln w="12700" cap="flat" cmpd="sng" algn="ctr">
                <a:solidFill>
                  <a:srgbClr val="FFA600">
                    <a:lumMod val="75000"/>
                  </a:srgbClr>
                </a:solidFill>
                <a:prstDash val="dash"/>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0" name="Freihandform: Form 49">
                <a:extLst>
                  <a:ext uri="{FF2B5EF4-FFF2-40B4-BE49-F238E27FC236}">
                    <a16:creationId xmlns:a16="http://schemas.microsoft.com/office/drawing/2014/main" id="{D005910F-47F9-3DF0-14AE-4277B7EC305E}"/>
                  </a:ext>
                </a:extLst>
              </p:cNvPr>
              <p:cNvSpPr/>
              <p:nvPr/>
            </p:nvSpPr>
            <p:spPr>
              <a:xfrm>
                <a:off x="2111237" y="2958642"/>
                <a:ext cx="994189" cy="1172740"/>
              </a:xfrm>
              <a:custGeom>
                <a:avLst/>
                <a:gdLst>
                  <a:gd name="connsiteX0" fmla="*/ 0 w 1733265"/>
                  <a:gd name="connsiteY0" fmla="*/ 0 h 709684"/>
                  <a:gd name="connsiteX1" fmla="*/ 6824 w 1733265"/>
                  <a:gd name="connsiteY1" fmla="*/ 204716 h 709684"/>
                  <a:gd name="connsiteX2" fmla="*/ 1719618 w 1733265"/>
                  <a:gd name="connsiteY2" fmla="*/ 620973 h 709684"/>
                  <a:gd name="connsiteX3" fmla="*/ 1733265 w 1733265"/>
                  <a:gd name="connsiteY3" fmla="*/ 709684 h 709684"/>
                  <a:gd name="connsiteX0" fmla="*/ 0 w 1720891"/>
                  <a:gd name="connsiteY0" fmla="*/ 0 h 709684"/>
                  <a:gd name="connsiteX1" fmla="*/ 6824 w 1720891"/>
                  <a:gd name="connsiteY1" fmla="*/ 204716 h 709684"/>
                  <a:gd name="connsiteX2" fmla="*/ 1719618 w 1720891"/>
                  <a:gd name="connsiteY2" fmla="*/ 620973 h 709684"/>
                  <a:gd name="connsiteX3" fmla="*/ 1719262 w 1720891"/>
                  <a:gd name="connsiteY3" fmla="*/ 709684 h 709684"/>
                  <a:gd name="connsiteX0" fmla="*/ 3677 w 1714067"/>
                  <a:gd name="connsiteY0" fmla="*/ 0 h 706184"/>
                  <a:gd name="connsiteX1" fmla="*/ 0 w 1714067"/>
                  <a:gd name="connsiteY1" fmla="*/ 201216 h 706184"/>
                  <a:gd name="connsiteX2" fmla="*/ 1712794 w 1714067"/>
                  <a:gd name="connsiteY2" fmla="*/ 617473 h 706184"/>
                  <a:gd name="connsiteX3" fmla="*/ 1712438 w 1714067"/>
                  <a:gd name="connsiteY3" fmla="*/ 706184 h 706184"/>
                  <a:gd name="connsiteX0" fmla="*/ 375 w 1714266"/>
                  <a:gd name="connsiteY0" fmla="*/ 0 h 695682"/>
                  <a:gd name="connsiteX1" fmla="*/ 199 w 1714266"/>
                  <a:gd name="connsiteY1" fmla="*/ 190714 h 695682"/>
                  <a:gd name="connsiteX2" fmla="*/ 1712993 w 1714266"/>
                  <a:gd name="connsiteY2" fmla="*/ 606971 h 695682"/>
                  <a:gd name="connsiteX3" fmla="*/ 1712637 w 1714266"/>
                  <a:gd name="connsiteY3" fmla="*/ 695682 h 695682"/>
                  <a:gd name="connsiteX0" fmla="*/ 375 w 1712637"/>
                  <a:gd name="connsiteY0" fmla="*/ 0 h 695682"/>
                  <a:gd name="connsiteX1" fmla="*/ 199 w 1712637"/>
                  <a:gd name="connsiteY1" fmla="*/ 190714 h 695682"/>
                  <a:gd name="connsiteX2" fmla="*/ 1712637 w 1712637"/>
                  <a:gd name="connsiteY2" fmla="*/ 695682 h 695682"/>
                  <a:gd name="connsiteX0" fmla="*/ 375 w 1154234"/>
                  <a:gd name="connsiteY0" fmla="*/ 0 h 825976"/>
                  <a:gd name="connsiteX1" fmla="*/ 199 w 1154234"/>
                  <a:gd name="connsiteY1" fmla="*/ 190714 h 825976"/>
                  <a:gd name="connsiteX2" fmla="*/ 1154234 w 1154234"/>
                  <a:gd name="connsiteY2" fmla="*/ 825976 h 825976"/>
                  <a:gd name="connsiteX0" fmla="*/ 375 w 1498430"/>
                  <a:gd name="connsiteY0" fmla="*/ 0 h 933385"/>
                  <a:gd name="connsiteX1" fmla="*/ 199 w 1498430"/>
                  <a:gd name="connsiteY1" fmla="*/ 190714 h 933385"/>
                  <a:gd name="connsiteX2" fmla="*/ 1498430 w 1498430"/>
                  <a:gd name="connsiteY2" fmla="*/ 933385 h 933385"/>
                  <a:gd name="connsiteX0" fmla="*/ 375 w 1071710"/>
                  <a:gd name="connsiteY0" fmla="*/ 0 h 940053"/>
                  <a:gd name="connsiteX1" fmla="*/ 199 w 1071710"/>
                  <a:gd name="connsiteY1" fmla="*/ 190714 h 940053"/>
                  <a:gd name="connsiteX2" fmla="*/ 1071710 w 1071710"/>
                  <a:gd name="connsiteY2" fmla="*/ 940053 h 940053"/>
                  <a:gd name="connsiteX0" fmla="*/ 375 w 1071710"/>
                  <a:gd name="connsiteY0" fmla="*/ 0 h 940053"/>
                  <a:gd name="connsiteX1" fmla="*/ 199 w 1071710"/>
                  <a:gd name="connsiteY1" fmla="*/ 365216 h 940053"/>
                  <a:gd name="connsiteX2" fmla="*/ 1071710 w 1071710"/>
                  <a:gd name="connsiteY2" fmla="*/ 940053 h 940053"/>
                  <a:gd name="connsiteX0" fmla="*/ 375 w 1128139"/>
                  <a:gd name="connsiteY0" fmla="*/ 0 h 874220"/>
                  <a:gd name="connsiteX1" fmla="*/ 199 w 1128139"/>
                  <a:gd name="connsiteY1" fmla="*/ 365216 h 874220"/>
                  <a:gd name="connsiteX2" fmla="*/ 1128139 w 1128139"/>
                  <a:gd name="connsiteY2" fmla="*/ 874220 h 874220"/>
                  <a:gd name="connsiteX0" fmla="*/ 375 w 1040973"/>
                  <a:gd name="connsiteY0" fmla="*/ 0 h 879062"/>
                  <a:gd name="connsiteX1" fmla="*/ 199 w 1040973"/>
                  <a:gd name="connsiteY1" fmla="*/ 365216 h 879062"/>
                  <a:gd name="connsiteX2" fmla="*/ 1040973 w 1040973"/>
                  <a:gd name="connsiteY2" fmla="*/ 879062 h 879062"/>
                  <a:gd name="connsiteX0" fmla="*/ 375 w 1072450"/>
                  <a:gd name="connsiteY0" fmla="*/ 0 h 900853"/>
                  <a:gd name="connsiteX1" fmla="*/ 199 w 1072450"/>
                  <a:gd name="connsiteY1" fmla="*/ 365216 h 900853"/>
                  <a:gd name="connsiteX2" fmla="*/ 1072450 w 1072450"/>
                  <a:gd name="connsiteY2" fmla="*/ 900853 h 900853"/>
                  <a:gd name="connsiteX0" fmla="*/ 375 w 1070029"/>
                  <a:gd name="connsiteY0" fmla="*/ 0 h 886326"/>
                  <a:gd name="connsiteX1" fmla="*/ 199 w 1070029"/>
                  <a:gd name="connsiteY1" fmla="*/ 365216 h 886326"/>
                  <a:gd name="connsiteX2" fmla="*/ 1070029 w 1070029"/>
                  <a:gd name="connsiteY2" fmla="*/ 886326 h 886326"/>
                  <a:gd name="connsiteX0" fmla="*/ 375 w 1070029"/>
                  <a:gd name="connsiteY0" fmla="*/ 0 h 896011"/>
                  <a:gd name="connsiteX1" fmla="*/ 199 w 1070029"/>
                  <a:gd name="connsiteY1" fmla="*/ 365216 h 896011"/>
                  <a:gd name="connsiteX2" fmla="*/ 1070029 w 1070029"/>
                  <a:gd name="connsiteY2" fmla="*/ 896011 h 896011"/>
                  <a:gd name="connsiteX0" fmla="*/ 375 w 1072450"/>
                  <a:gd name="connsiteY0" fmla="*/ 0 h 905696"/>
                  <a:gd name="connsiteX1" fmla="*/ 199 w 1072450"/>
                  <a:gd name="connsiteY1" fmla="*/ 365216 h 905696"/>
                  <a:gd name="connsiteX2" fmla="*/ 1072450 w 1072450"/>
                  <a:gd name="connsiteY2" fmla="*/ 905696 h 905696"/>
                  <a:gd name="connsiteX0" fmla="*/ 375 w 1072450"/>
                  <a:gd name="connsiteY0" fmla="*/ 0 h 898432"/>
                  <a:gd name="connsiteX1" fmla="*/ 199 w 1072450"/>
                  <a:gd name="connsiteY1" fmla="*/ 365216 h 898432"/>
                  <a:gd name="connsiteX2" fmla="*/ 1072450 w 1072450"/>
                  <a:gd name="connsiteY2" fmla="*/ 898432 h 898432"/>
                  <a:gd name="connsiteX0" fmla="*/ 375 w 1074871"/>
                  <a:gd name="connsiteY0" fmla="*/ 0 h 905696"/>
                  <a:gd name="connsiteX1" fmla="*/ 199 w 1074871"/>
                  <a:gd name="connsiteY1" fmla="*/ 365216 h 905696"/>
                  <a:gd name="connsiteX2" fmla="*/ 1074871 w 1074871"/>
                  <a:gd name="connsiteY2" fmla="*/ 905696 h 905696"/>
                  <a:gd name="connsiteX0" fmla="*/ 375 w 882677"/>
                  <a:gd name="connsiteY0" fmla="*/ 0 h 827778"/>
                  <a:gd name="connsiteX1" fmla="*/ 199 w 882677"/>
                  <a:gd name="connsiteY1" fmla="*/ 365216 h 827778"/>
                  <a:gd name="connsiteX2" fmla="*/ 882677 w 882677"/>
                  <a:gd name="connsiteY2" fmla="*/ 827778 h 827778"/>
                  <a:gd name="connsiteX0" fmla="*/ 375 w 846316"/>
                  <a:gd name="connsiteY0" fmla="*/ 0 h 796612"/>
                  <a:gd name="connsiteX1" fmla="*/ 199 w 846316"/>
                  <a:gd name="connsiteY1" fmla="*/ 365216 h 796612"/>
                  <a:gd name="connsiteX2" fmla="*/ 846316 w 846316"/>
                  <a:gd name="connsiteY2" fmla="*/ 796612 h 796612"/>
                  <a:gd name="connsiteX0" fmla="*/ 375 w 815150"/>
                  <a:gd name="connsiteY0" fmla="*/ 0 h 796612"/>
                  <a:gd name="connsiteX1" fmla="*/ 199 w 815150"/>
                  <a:gd name="connsiteY1" fmla="*/ 365216 h 796612"/>
                  <a:gd name="connsiteX2" fmla="*/ 815150 w 815150"/>
                  <a:gd name="connsiteY2" fmla="*/ 796612 h 796612"/>
                </a:gdLst>
                <a:ahLst/>
                <a:cxnLst>
                  <a:cxn ang="0">
                    <a:pos x="connsiteX0" y="connsiteY0"/>
                  </a:cxn>
                  <a:cxn ang="0">
                    <a:pos x="connsiteX1" y="connsiteY1"/>
                  </a:cxn>
                  <a:cxn ang="0">
                    <a:pos x="connsiteX2" y="connsiteY2"/>
                  </a:cxn>
                </a:cxnLst>
                <a:rect l="l" t="t" r="r" b="b"/>
                <a:pathLst>
                  <a:path w="815150" h="796612">
                    <a:moveTo>
                      <a:pt x="375" y="0"/>
                    </a:moveTo>
                    <a:cubicBezTo>
                      <a:pt x="-851" y="67072"/>
                      <a:pt x="1425" y="298144"/>
                      <a:pt x="199" y="365216"/>
                    </a:cubicBezTo>
                    <a:lnTo>
                      <a:pt x="815150" y="796612"/>
                    </a:lnTo>
                  </a:path>
                </a:pathLst>
              </a:custGeom>
              <a:noFill/>
              <a:ln w="12700" cap="flat" cmpd="sng" algn="ctr">
                <a:solidFill>
                  <a:srgbClr val="FFA600">
                    <a:lumMod val="75000"/>
                  </a:srgb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1" name="Freihandform: Form 51">
                <a:extLst>
                  <a:ext uri="{FF2B5EF4-FFF2-40B4-BE49-F238E27FC236}">
                    <a16:creationId xmlns:a16="http://schemas.microsoft.com/office/drawing/2014/main" id="{A845E927-5F2A-A627-835B-DBC7B73C75D4}"/>
                  </a:ext>
                </a:extLst>
              </p:cNvPr>
              <p:cNvSpPr/>
              <p:nvPr/>
            </p:nvSpPr>
            <p:spPr>
              <a:xfrm>
                <a:off x="2891640" y="2961269"/>
                <a:ext cx="349288" cy="1169535"/>
              </a:xfrm>
              <a:custGeom>
                <a:avLst/>
                <a:gdLst>
                  <a:gd name="connsiteX0" fmla="*/ 0 w 106326"/>
                  <a:gd name="connsiteY0" fmla="*/ 0 h 855921"/>
                  <a:gd name="connsiteX1" fmla="*/ 0 w 106326"/>
                  <a:gd name="connsiteY1" fmla="*/ 356191 h 855921"/>
                  <a:gd name="connsiteX2" fmla="*/ 106326 w 106326"/>
                  <a:gd name="connsiteY2" fmla="*/ 855921 h 855921"/>
                  <a:gd name="connsiteX0" fmla="*/ 0 w 101010"/>
                  <a:gd name="connsiteY0" fmla="*/ 0 h 834656"/>
                  <a:gd name="connsiteX1" fmla="*/ 0 w 101010"/>
                  <a:gd name="connsiteY1" fmla="*/ 356191 h 834656"/>
                  <a:gd name="connsiteX2" fmla="*/ 101010 w 101010"/>
                  <a:gd name="connsiteY2" fmla="*/ 834656 h 834656"/>
                  <a:gd name="connsiteX0" fmla="*/ 0 w 106326"/>
                  <a:gd name="connsiteY0" fmla="*/ 0 h 813391"/>
                  <a:gd name="connsiteX1" fmla="*/ 0 w 106326"/>
                  <a:gd name="connsiteY1" fmla="*/ 356191 h 813391"/>
                  <a:gd name="connsiteX2" fmla="*/ 106326 w 106326"/>
                  <a:gd name="connsiteY2" fmla="*/ 813391 h 813391"/>
                  <a:gd name="connsiteX0" fmla="*/ 0 w 95693"/>
                  <a:gd name="connsiteY0" fmla="*/ 0 h 829340"/>
                  <a:gd name="connsiteX1" fmla="*/ 0 w 95693"/>
                  <a:gd name="connsiteY1" fmla="*/ 356191 h 829340"/>
                  <a:gd name="connsiteX2" fmla="*/ 95693 w 95693"/>
                  <a:gd name="connsiteY2" fmla="*/ 829340 h 829340"/>
                  <a:gd name="connsiteX0" fmla="*/ 0 w 101009"/>
                  <a:gd name="connsiteY0" fmla="*/ 0 h 829340"/>
                  <a:gd name="connsiteX1" fmla="*/ 0 w 101009"/>
                  <a:gd name="connsiteY1" fmla="*/ 356191 h 829340"/>
                  <a:gd name="connsiteX2" fmla="*/ 101009 w 101009"/>
                  <a:gd name="connsiteY2" fmla="*/ 829340 h 829340"/>
                  <a:gd name="connsiteX0" fmla="*/ 0 w 95692"/>
                  <a:gd name="connsiteY0" fmla="*/ 0 h 813391"/>
                  <a:gd name="connsiteX1" fmla="*/ 0 w 95692"/>
                  <a:gd name="connsiteY1" fmla="*/ 356191 h 813391"/>
                  <a:gd name="connsiteX2" fmla="*/ 95692 w 95692"/>
                  <a:gd name="connsiteY2" fmla="*/ 813391 h 813391"/>
                  <a:gd name="connsiteX0" fmla="*/ 0 w 136636"/>
                  <a:gd name="connsiteY0" fmla="*/ 0 h 963516"/>
                  <a:gd name="connsiteX1" fmla="*/ 0 w 136636"/>
                  <a:gd name="connsiteY1" fmla="*/ 356191 h 963516"/>
                  <a:gd name="connsiteX2" fmla="*/ 136636 w 136636"/>
                  <a:gd name="connsiteY2" fmla="*/ 963516 h 963516"/>
                </a:gdLst>
                <a:ahLst/>
                <a:cxnLst>
                  <a:cxn ang="0">
                    <a:pos x="connsiteX0" y="connsiteY0"/>
                  </a:cxn>
                  <a:cxn ang="0">
                    <a:pos x="connsiteX1" y="connsiteY1"/>
                  </a:cxn>
                  <a:cxn ang="0">
                    <a:pos x="connsiteX2" y="connsiteY2"/>
                  </a:cxn>
                </a:cxnLst>
                <a:rect l="l" t="t" r="r" b="b"/>
                <a:pathLst>
                  <a:path w="136636" h="963516">
                    <a:moveTo>
                      <a:pt x="0" y="0"/>
                    </a:moveTo>
                    <a:lnTo>
                      <a:pt x="0" y="356191"/>
                    </a:lnTo>
                    <a:cubicBezTo>
                      <a:pt x="35442" y="522768"/>
                      <a:pt x="101194" y="796939"/>
                      <a:pt x="136636" y="963516"/>
                    </a:cubicBezTo>
                  </a:path>
                </a:pathLst>
              </a:custGeom>
              <a:noFill/>
              <a:ln w="12700" cap="flat" cmpd="sng" algn="ctr">
                <a:solidFill>
                  <a:srgbClr val="FFA600"/>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2" name="Freihandform: Form 52">
                <a:extLst>
                  <a:ext uri="{FF2B5EF4-FFF2-40B4-BE49-F238E27FC236}">
                    <a16:creationId xmlns:a16="http://schemas.microsoft.com/office/drawing/2014/main" id="{C466619F-786B-4E35-B251-982088C5D544}"/>
                  </a:ext>
                </a:extLst>
              </p:cNvPr>
              <p:cNvSpPr/>
              <p:nvPr/>
            </p:nvSpPr>
            <p:spPr>
              <a:xfrm>
                <a:off x="3877751" y="2970056"/>
                <a:ext cx="507720" cy="1171625"/>
              </a:xfrm>
              <a:custGeom>
                <a:avLst/>
                <a:gdLst>
                  <a:gd name="connsiteX0" fmla="*/ 1398181 w 1408814"/>
                  <a:gd name="connsiteY0" fmla="*/ 0 h 935665"/>
                  <a:gd name="connsiteX1" fmla="*/ 1408814 w 1408814"/>
                  <a:gd name="connsiteY1" fmla="*/ 393405 h 935665"/>
                  <a:gd name="connsiteX2" fmla="*/ 0 w 1408814"/>
                  <a:gd name="connsiteY2" fmla="*/ 935665 h 935665"/>
                  <a:gd name="connsiteX0" fmla="*/ 1414130 w 1414130"/>
                  <a:gd name="connsiteY0" fmla="*/ 0 h 935665"/>
                  <a:gd name="connsiteX1" fmla="*/ 1408814 w 1414130"/>
                  <a:gd name="connsiteY1" fmla="*/ 393405 h 935665"/>
                  <a:gd name="connsiteX2" fmla="*/ 0 w 1414130"/>
                  <a:gd name="connsiteY2" fmla="*/ 935665 h 935665"/>
                  <a:gd name="connsiteX0" fmla="*/ 1408814 w 1408814"/>
                  <a:gd name="connsiteY0" fmla="*/ 0 h 919716"/>
                  <a:gd name="connsiteX1" fmla="*/ 1408814 w 1408814"/>
                  <a:gd name="connsiteY1" fmla="*/ 377456 h 919716"/>
                  <a:gd name="connsiteX2" fmla="*/ 0 w 1408814"/>
                  <a:gd name="connsiteY2" fmla="*/ 919716 h 919716"/>
                </a:gdLst>
                <a:ahLst/>
                <a:cxnLst>
                  <a:cxn ang="0">
                    <a:pos x="connsiteX0" y="connsiteY0"/>
                  </a:cxn>
                  <a:cxn ang="0">
                    <a:pos x="connsiteX1" y="connsiteY1"/>
                  </a:cxn>
                  <a:cxn ang="0">
                    <a:pos x="connsiteX2" y="connsiteY2"/>
                  </a:cxn>
                </a:cxnLst>
                <a:rect l="l" t="t" r="r" b="b"/>
                <a:pathLst>
                  <a:path w="1408814" h="919716">
                    <a:moveTo>
                      <a:pt x="1408814" y="0"/>
                    </a:moveTo>
                    <a:lnTo>
                      <a:pt x="1408814" y="377456"/>
                    </a:lnTo>
                    <a:lnTo>
                      <a:pt x="0" y="919716"/>
                    </a:lnTo>
                  </a:path>
                </a:pathLst>
              </a:custGeom>
              <a:noFill/>
              <a:ln w="12700" cap="flat" cmpd="sng" algn="ctr">
                <a:solidFill>
                  <a:srgbClr val="FFA600"/>
                </a:solidFill>
                <a:prstDash val="sysDash"/>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3" name="Freihandform: Form 54">
                <a:extLst>
                  <a:ext uri="{FF2B5EF4-FFF2-40B4-BE49-F238E27FC236}">
                    <a16:creationId xmlns:a16="http://schemas.microsoft.com/office/drawing/2014/main" id="{F74BC5EA-5DE6-EE6C-B913-EF3EC3836602}"/>
                  </a:ext>
                </a:extLst>
              </p:cNvPr>
              <p:cNvSpPr/>
              <p:nvPr/>
            </p:nvSpPr>
            <p:spPr>
              <a:xfrm>
                <a:off x="4031306" y="3916861"/>
                <a:ext cx="287087" cy="238016"/>
              </a:xfrm>
              <a:custGeom>
                <a:avLst/>
                <a:gdLst>
                  <a:gd name="connsiteX0" fmla="*/ 1679944 w 1685260"/>
                  <a:gd name="connsiteY0" fmla="*/ 0 h 925032"/>
                  <a:gd name="connsiteX1" fmla="*/ 1685260 w 1685260"/>
                  <a:gd name="connsiteY1" fmla="*/ 435935 h 925032"/>
                  <a:gd name="connsiteX2" fmla="*/ 0 w 1685260"/>
                  <a:gd name="connsiteY2" fmla="*/ 925032 h 925032"/>
                  <a:gd name="connsiteX0" fmla="*/ 2157615 w 2162931"/>
                  <a:gd name="connsiteY0" fmla="*/ 0 h 1088805"/>
                  <a:gd name="connsiteX1" fmla="*/ 2162931 w 2162931"/>
                  <a:gd name="connsiteY1" fmla="*/ 435935 h 1088805"/>
                  <a:gd name="connsiteX2" fmla="*/ 0 w 2162931"/>
                  <a:gd name="connsiteY2" fmla="*/ 1088805 h 1088805"/>
                </a:gdLst>
                <a:ahLst/>
                <a:cxnLst>
                  <a:cxn ang="0">
                    <a:pos x="connsiteX0" y="connsiteY0"/>
                  </a:cxn>
                  <a:cxn ang="0">
                    <a:pos x="connsiteX1" y="connsiteY1"/>
                  </a:cxn>
                  <a:cxn ang="0">
                    <a:pos x="connsiteX2" y="connsiteY2"/>
                  </a:cxn>
                </a:cxnLst>
                <a:rect l="l" t="t" r="r" b="b"/>
                <a:pathLst>
                  <a:path w="2162931" h="1088805">
                    <a:moveTo>
                      <a:pt x="2157615" y="0"/>
                    </a:moveTo>
                    <a:lnTo>
                      <a:pt x="2162931" y="435935"/>
                    </a:lnTo>
                    <a:cubicBezTo>
                      <a:pt x="1601178" y="598967"/>
                      <a:pt x="561753" y="925773"/>
                      <a:pt x="0" y="1088805"/>
                    </a:cubicBezTo>
                  </a:path>
                </a:pathLst>
              </a:custGeom>
              <a:noFill/>
              <a:ln w="12700" cap="flat" cmpd="sng" algn="ctr">
                <a:solidFill>
                  <a:srgbClr val="FFA600">
                    <a:lumMod val="50000"/>
                  </a:srgb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grpSp>
      <p:grpSp>
        <p:nvGrpSpPr>
          <p:cNvPr id="82" name="benefit visual">
            <a:extLst>
              <a:ext uri="{FF2B5EF4-FFF2-40B4-BE49-F238E27FC236}">
                <a16:creationId xmlns:a16="http://schemas.microsoft.com/office/drawing/2014/main" id="{A74C7CDC-A6A2-3EB6-0485-43D33FCE8C7A}"/>
              </a:ext>
            </a:extLst>
          </p:cNvPr>
          <p:cNvGrpSpPr/>
          <p:nvPr/>
        </p:nvGrpSpPr>
        <p:grpSpPr>
          <a:xfrm>
            <a:off x="8189229" y="2357912"/>
            <a:ext cx="3545571" cy="3699988"/>
            <a:chOff x="-3657600" y="1877246"/>
            <a:chExt cx="3545571" cy="3699988"/>
          </a:xfrm>
        </p:grpSpPr>
        <p:sp>
          <p:nvSpPr>
            <p:cNvPr id="83" name="Rounded Rectangle 82">
              <a:extLst>
                <a:ext uri="{FF2B5EF4-FFF2-40B4-BE49-F238E27FC236}">
                  <a16:creationId xmlns:a16="http://schemas.microsoft.com/office/drawing/2014/main" id="{1F29F9A5-1FB1-DC51-7C39-08C11CA6134F}"/>
                </a:ext>
              </a:extLst>
            </p:cNvPr>
            <p:cNvSpPr>
              <a:spLocks/>
            </p:cNvSpPr>
            <p:nvPr/>
          </p:nvSpPr>
          <p:spPr>
            <a:xfrm>
              <a:off x="-3657600" y="1877246"/>
              <a:ext cx="3545571" cy="3699988"/>
            </a:xfrm>
            <a:prstGeom prst="roundRect">
              <a:avLst>
                <a:gd name="adj" fmla="val 254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180000" rtlCol="0" anchor="t"/>
            <a:lstStyle/>
            <a:p>
              <a:pPr>
                <a:lnSpc>
                  <a:spcPct val="150000"/>
                </a:lnSpc>
              </a:pPr>
              <a:endParaRPr lang="en-US" sz="1000" dirty="0">
                <a:solidFill>
                  <a:schemeClr val="tx2"/>
                </a:solidFill>
              </a:endParaRPr>
            </a:p>
          </p:txBody>
        </p:sp>
        <p:sp>
          <p:nvSpPr>
            <p:cNvPr id="84" name="Rechteck: abgerundete Ecken 5">
              <a:extLst>
                <a:ext uri="{FF2B5EF4-FFF2-40B4-BE49-F238E27FC236}">
                  <a16:creationId xmlns:a16="http://schemas.microsoft.com/office/drawing/2014/main" id="{B45C0C43-8A01-6092-80E1-0FFB1D1377D1}"/>
                </a:ext>
              </a:extLst>
            </p:cNvPr>
            <p:cNvSpPr/>
            <p:nvPr/>
          </p:nvSpPr>
          <p:spPr>
            <a:xfrm>
              <a:off x="-3535396" y="2164773"/>
              <a:ext cx="1053540" cy="745947"/>
            </a:xfrm>
            <a:prstGeom prst="roundRect">
              <a:avLst>
                <a:gd name="adj" fmla="val 6526"/>
              </a:avLst>
            </a:prstGeom>
            <a:solidFill>
              <a:sysClr val="window" lastClr="FFFFFF">
                <a:lumMod val="95000"/>
              </a:sysClr>
            </a:solidFill>
            <a:ln w="9525" cap="flat" cmpd="sng" algn="ctr">
              <a:no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700" b="1"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Customer A</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85" name="Rechteck: abgerundete Ecken 6">
              <a:extLst>
                <a:ext uri="{FF2B5EF4-FFF2-40B4-BE49-F238E27FC236}">
                  <a16:creationId xmlns:a16="http://schemas.microsoft.com/office/drawing/2014/main" id="{01051C9F-F132-8C92-A952-D104C2C29B00}"/>
                </a:ext>
              </a:extLst>
            </p:cNvPr>
            <p:cNvSpPr/>
            <p:nvPr/>
          </p:nvSpPr>
          <p:spPr>
            <a:xfrm>
              <a:off x="-2434982" y="2164773"/>
              <a:ext cx="1053540" cy="745947"/>
            </a:xfrm>
            <a:prstGeom prst="roundRect">
              <a:avLst>
                <a:gd name="adj" fmla="val 6526"/>
              </a:avLst>
            </a:prstGeom>
            <a:solidFill>
              <a:sysClr val="window" lastClr="FFFFFF">
                <a:lumMod val="95000"/>
              </a:sysClr>
            </a:solidFill>
            <a:ln w="9525" cap="flat" cmpd="sng" algn="ctr">
              <a:no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700" b="1"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Customer B</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86" name="Rechteck: abgerundete Ecken 7">
              <a:extLst>
                <a:ext uri="{FF2B5EF4-FFF2-40B4-BE49-F238E27FC236}">
                  <a16:creationId xmlns:a16="http://schemas.microsoft.com/office/drawing/2014/main" id="{3BD85317-5F66-C55B-09FB-AFD423CF9663}"/>
                </a:ext>
              </a:extLst>
            </p:cNvPr>
            <p:cNvSpPr/>
            <p:nvPr/>
          </p:nvSpPr>
          <p:spPr>
            <a:xfrm>
              <a:off x="-1334566" y="2164773"/>
              <a:ext cx="1053540" cy="745947"/>
            </a:xfrm>
            <a:prstGeom prst="roundRect">
              <a:avLst>
                <a:gd name="adj" fmla="val 6526"/>
              </a:avLst>
            </a:prstGeom>
            <a:solidFill>
              <a:sysClr val="window" lastClr="FFFFFF">
                <a:lumMod val="95000"/>
              </a:sysClr>
            </a:solidFill>
            <a:ln w="9525" cap="flat" cmpd="sng" algn="ctr">
              <a:no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700" b="1"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Customer Z</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87" name="Textfeld 13">
              <a:extLst>
                <a:ext uri="{FF2B5EF4-FFF2-40B4-BE49-F238E27FC236}">
                  <a16:creationId xmlns:a16="http://schemas.microsoft.com/office/drawing/2014/main" id="{7BB6B1F7-AA55-9C6E-6819-7BE17F9ACCBC}"/>
                </a:ext>
              </a:extLst>
            </p:cNvPr>
            <p:cNvSpPr txBox="1"/>
            <p:nvPr/>
          </p:nvSpPr>
          <p:spPr>
            <a:xfrm>
              <a:off x="-3536418"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1</a:t>
              </a:r>
            </a:p>
          </p:txBody>
        </p:sp>
        <p:sp>
          <p:nvSpPr>
            <p:cNvPr id="88" name="Textfeld 14">
              <a:extLst>
                <a:ext uri="{FF2B5EF4-FFF2-40B4-BE49-F238E27FC236}">
                  <a16:creationId xmlns:a16="http://schemas.microsoft.com/office/drawing/2014/main" id="{08D1C5C3-1086-2403-27D9-D71A89B45B82}"/>
                </a:ext>
              </a:extLst>
            </p:cNvPr>
            <p:cNvSpPr txBox="1"/>
            <p:nvPr/>
          </p:nvSpPr>
          <p:spPr>
            <a:xfrm>
              <a:off x="-3268465"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2</a:t>
              </a:r>
            </a:p>
          </p:txBody>
        </p:sp>
        <p:sp>
          <p:nvSpPr>
            <p:cNvPr id="89" name="Textfeld 15">
              <a:extLst>
                <a:ext uri="{FF2B5EF4-FFF2-40B4-BE49-F238E27FC236}">
                  <a16:creationId xmlns:a16="http://schemas.microsoft.com/office/drawing/2014/main" id="{80D4DAAB-1F83-5175-CAC9-72B3BBE01A26}"/>
                </a:ext>
              </a:extLst>
            </p:cNvPr>
            <p:cNvSpPr txBox="1"/>
            <p:nvPr/>
          </p:nvSpPr>
          <p:spPr>
            <a:xfrm>
              <a:off x="-3000512"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3</a:t>
              </a:r>
            </a:p>
          </p:txBody>
        </p:sp>
        <p:cxnSp>
          <p:nvCxnSpPr>
            <p:cNvPr id="90" name="Gerader Verbinder 16">
              <a:extLst>
                <a:ext uri="{FF2B5EF4-FFF2-40B4-BE49-F238E27FC236}">
                  <a16:creationId xmlns:a16="http://schemas.microsoft.com/office/drawing/2014/main" id="{32A2F978-0D4E-0039-05A8-E94A82CCAD14}"/>
                </a:ext>
              </a:extLst>
            </p:cNvPr>
            <p:cNvCxnSpPr>
              <a:cxnSpLocks/>
            </p:cNvCxnSpPr>
            <p:nvPr/>
          </p:nvCxnSpPr>
          <p:spPr bwMode="gray">
            <a:xfrm flipV="1">
              <a:off x="-3281723" y="2555298"/>
              <a:ext cx="0" cy="289423"/>
            </a:xfrm>
            <a:prstGeom prst="line">
              <a:avLst/>
            </a:prstGeom>
            <a:noFill/>
            <a:ln w="12700" cap="flat" cmpd="sng" algn="ctr">
              <a:solidFill>
                <a:sysClr val="window" lastClr="FFFFFF">
                  <a:lumMod val="75000"/>
                </a:sysClr>
              </a:solidFill>
              <a:prstDash val="dash"/>
              <a:miter lim="800000"/>
            </a:ln>
            <a:effectLst/>
          </p:spPr>
        </p:cxnSp>
        <p:cxnSp>
          <p:nvCxnSpPr>
            <p:cNvPr id="91" name="Gerader Verbinder 17">
              <a:extLst>
                <a:ext uri="{FF2B5EF4-FFF2-40B4-BE49-F238E27FC236}">
                  <a16:creationId xmlns:a16="http://schemas.microsoft.com/office/drawing/2014/main" id="{E97FFCB1-371C-2EFE-B7D6-138CB8A5651F}"/>
                </a:ext>
              </a:extLst>
            </p:cNvPr>
            <p:cNvCxnSpPr>
              <a:cxnSpLocks/>
            </p:cNvCxnSpPr>
            <p:nvPr/>
          </p:nvCxnSpPr>
          <p:spPr bwMode="gray">
            <a:xfrm flipV="1">
              <a:off x="-3013771" y="2564823"/>
              <a:ext cx="0" cy="279898"/>
            </a:xfrm>
            <a:prstGeom prst="line">
              <a:avLst/>
            </a:prstGeom>
            <a:noFill/>
            <a:ln w="12700" cap="flat" cmpd="sng" algn="ctr">
              <a:solidFill>
                <a:sysClr val="window" lastClr="FFFFFF">
                  <a:lumMod val="75000"/>
                </a:sysClr>
              </a:solidFill>
              <a:prstDash val="dash"/>
              <a:miter lim="800000"/>
            </a:ln>
            <a:effectLst/>
          </p:spPr>
        </p:cxnSp>
        <p:cxnSp>
          <p:nvCxnSpPr>
            <p:cNvPr id="92" name="Gerader Verbinder 18">
              <a:extLst>
                <a:ext uri="{FF2B5EF4-FFF2-40B4-BE49-F238E27FC236}">
                  <a16:creationId xmlns:a16="http://schemas.microsoft.com/office/drawing/2014/main" id="{8A16828E-6E21-49E9-FAFE-1455736F5DF7}"/>
                </a:ext>
              </a:extLst>
            </p:cNvPr>
            <p:cNvCxnSpPr>
              <a:cxnSpLocks/>
            </p:cNvCxnSpPr>
            <p:nvPr/>
          </p:nvCxnSpPr>
          <p:spPr bwMode="gray">
            <a:xfrm flipV="1">
              <a:off x="-2745817" y="2564823"/>
              <a:ext cx="0" cy="279898"/>
            </a:xfrm>
            <a:prstGeom prst="line">
              <a:avLst/>
            </a:prstGeom>
            <a:noFill/>
            <a:ln w="12700" cap="flat" cmpd="sng" algn="ctr">
              <a:solidFill>
                <a:sysClr val="window" lastClr="FFFFFF">
                  <a:lumMod val="75000"/>
                </a:sysClr>
              </a:solidFill>
              <a:prstDash val="dash"/>
              <a:miter lim="800000"/>
            </a:ln>
            <a:effectLst/>
          </p:spPr>
        </p:cxnSp>
        <p:sp>
          <p:nvSpPr>
            <p:cNvPr id="93" name="Textfeld 19">
              <a:extLst>
                <a:ext uri="{FF2B5EF4-FFF2-40B4-BE49-F238E27FC236}">
                  <a16:creationId xmlns:a16="http://schemas.microsoft.com/office/drawing/2014/main" id="{734B6430-0C76-17B5-F0D2-D70F8B5D03A8}"/>
                </a:ext>
              </a:extLst>
            </p:cNvPr>
            <p:cNvSpPr txBox="1"/>
            <p:nvPr/>
          </p:nvSpPr>
          <p:spPr>
            <a:xfrm>
              <a:off x="-2732559"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a:t>
              </a:r>
            </a:p>
          </p:txBody>
        </p:sp>
        <p:sp>
          <p:nvSpPr>
            <p:cNvPr id="94" name="Textfeld 22">
              <a:extLst>
                <a:ext uri="{FF2B5EF4-FFF2-40B4-BE49-F238E27FC236}">
                  <a16:creationId xmlns:a16="http://schemas.microsoft.com/office/drawing/2014/main" id="{DB5A5509-0D0B-C123-6567-8FDD07436A36}"/>
                </a:ext>
              </a:extLst>
            </p:cNvPr>
            <p:cNvSpPr txBox="1"/>
            <p:nvPr/>
          </p:nvSpPr>
          <p:spPr>
            <a:xfrm>
              <a:off x="-2436003"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1</a:t>
              </a:r>
            </a:p>
          </p:txBody>
        </p:sp>
        <p:sp>
          <p:nvSpPr>
            <p:cNvPr id="95" name="Textfeld 23">
              <a:extLst>
                <a:ext uri="{FF2B5EF4-FFF2-40B4-BE49-F238E27FC236}">
                  <a16:creationId xmlns:a16="http://schemas.microsoft.com/office/drawing/2014/main" id="{065B0699-FEE2-AB8F-057C-1FFAC416CC41}"/>
                </a:ext>
              </a:extLst>
            </p:cNvPr>
            <p:cNvSpPr txBox="1"/>
            <p:nvPr/>
          </p:nvSpPr>
          <p:spPr>
            <a:xfrm>
              <a:off x="-2168051"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2</a:t>
              </a:r>
            </a:p>
          </p:txBody>
        </p:sp>
        <p:sp>
          <p:nvSpPr>
            <p:cNvPr id="96" name="Textfeld 24">
              <a:extLst>
                <a:ext uri="{FF2B5EF4-FFF2-40B4-BE49-F238E27FC236}">
                  <a16:creationId xmlns:a16="http://schemas.microsoft.com/office/drawing/2014/main" id="{89823BD0-ECD0-D870-E600-285D9325EA0C}"/>
                </a:ext>
              </a:extLst>
            </p:cNvPr>
            <p:cNvSpPr txBox="1"/>
            <p:nvPr/>
          </p:nvSpPr>
          <p:spPr>
            <a:xfrm>
              <a:off x="-1900098"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3</a:t>
              </a:r>
            </a:p>
          </p:txBody>
        </p:sp>
        <p:cxnSp>
          <p:nvCxnSpPr>
            <p:cNvPr id="97" name="Gerader Verbinder 25">
              <a:extLst>
                <a:ext uri="{FF2B5EF4-FFF2-40B4-BE49-F238E27FC236}">
                  <a16:creationId xmlns:a16="http://schemas.microsoft.com/office/drawing/2014/main" id="{2AC1F749-09EF-DE79-87B3-0315ED0B0C50}"/>
                </a:ext>
              </a:extLst>
            </p:cNvPr>
            <p:cNvCxnSpPr>
              <a:cxnSpLocks/>
            </p:cNvCxnSpPr>
            <p:nvPr/>
          </p:nvCxnSpPr>
          <p:spPr bwMode="gray">
            <a:xfrm flipV="1">
              <a:off x="-2181309" y="2577523"/>
              <a:ext cx="0" cy="267198"/>
            </a:xfrm>
            <a:prstGeom prst="line">
              <a:avLst/>
            </a:prstGeom>
            <a:noFill/>
            <a:ln w="12700" cap="flat" cmpd="sng" algn="ctr">
              <a:solidFill>
                <a:sysClr val="window" lastClr="FFFFFF">
                  <a:lumMod val="75000"/>
                </a:sysClr>
              </a:solidFill>
              <a:prstDash val="dash"/>
              <a:miter lim="800000"/>
            </a:ln>
            <a:effectLst/>
          </p:spPr>
        </p:cxnSp>
        <p:cxnSp>
          <p:nvCxnSpPr>
            <p:cNvPr id="98" name="Gerader Verbinder 26">
              <a:extLst>
                <a:ext uri="{FF2B5EF4-FFF2-40B4-BE49-F238E27FC236}">
                  <a16:creationId xmlns:a16="http://schemas.microsoft.com/office/drawing/2014/main" id="{52C8D506-B779-43D5-2A15-33324DA1BA8C}"/>
                </a:ext>
              </a:extLst>
            </p:cNvPr>
            <p:cNvCxnSpPr>
              <a:cxnSpLocks/>
            </p:cNvCxnSpPr>
            <p:nvPr/>
          </p:nvCxnSpPr>
          <p:spPr bwMode="gray">
            <a:xfrm flipV="1">
              <a:off x="-1913356" y="2567998"/>
              <a:ext cx="0" cy="276723"/>
            </a:xfrm>
            <a:prstGeom prst="line">
              <a:avLst/>
            </a:prstGeom>
            <a:noFill/>
            <a:ln w="12700" cap="flat" cmpd="sng" algn="ctr">
              <a:solidFill>
                <a:sysClr val="window" lastClr="FFFFFF">
                  <a:lumMod val="75000"/>
                </a:sysClr>
              </a:solidFill>
              <a:prstDash val="dash"/>
              <a:miter lim="800000"/>
            </a:ln>
            <a:effectLst/>
          </p:spPr>
        </p:cxnSp>
        <p:cxnSp>
          <p:nvCxnSpPr>
            <p:cNvPr id="99" name="Gerader Verbinder 27">
              <a:extLst>
                <a:ext uri="{FF2B5EF4-FFF2-40B4-BE49-F238E27FC236}">
                  <a16:creationId xmlns:a16="http://schemas.microsoft.com/office/drawing/2014/main" id="{FD519DBD-93F4-E591-B419-BDF26FBAFFE6}"/>
                </a:ext>
              </a:extLst>
            </p:cNvPr>
            <p:cNvCxnSpPr>
              <a:cxnSpLocks/>
            </p:cNvCxnSpPr>
            <p:nvPr/>
          </p:nvCxnSpPr>
          <p:spPr bwMode="gray">
            <a:xfrm flipV="1">
              <a:off x="-1645403" y="2571173"/>
              <a:ext cx="0" cy="273548"/>
            </a:xfrm>
            <a:prstGeom prst="line">
              <a:avLst/>
            </a:prstGeom>
            <a:noFill/>
            <a:ln w="12700" cap="flat" cmpd="sng" algn="ctr">
              <a:solidFill>
                <a:sysClr val="window" lastClr="FFFFFF">
                  <a:lumMod val="75000"/>
                </a:sysClr>
              </a:solidFill>
              <a:prstDash val="dash"/>
              <a:miter lim="800000"/>
            </a:ln>
            <a:effectLst/>
          </p:spPr>
        </p:cxnSp>
        <p:sp>
          <p:nvSpPr>
            <p:cNvPr id="100" name="Textfeld 28">
              <a:extLst>
                <a:ext uri="{FF2B5EF4-FFF2-40B4-BE49-F238E27FC236}">
                  <a16:creationId xmlns:a16="http://schemas.microsoft.com/office/drawing/2014/main" id="{8D7521B5-B0EF-1965-9287-620D4C6B31F0}"/>
                </a:ext>
              </a:extLst>
            </p:cNvPr>
            <p:cNvSpPr txBox="1"/>
            <p:nvPr/>
          </p:nvSpPr>
          <p:spPr>
            <a:xfrm>
              <a:off x="-1632144"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a:t>
              </a:r>
            </a:p>
          </p:txBody>
        </p:sp>
        <p:sp>
          <p:nvSpPr>
            <p:cNvPr id="101" name="Textfeld 31">
              <a:extLst>
                <a:ext uri="{FF2B5EF4-FFF2-40B4-BE49-F238E27FC236}">
                  <a16:creationId xmlns:a16="http://schemas.microsoft.com/office/drawing/2014/main" id="{C8F83506-AEE4-825D-DC87-CDFEE59C47C6}"/>
                </a:ext>
              </a:extLst>
            </p:cNvPr>
            <p:cNvSpPr txBox="1"/>
            <p:nvPr/>
          </p:nvSpPr>
          <p:spPr>
            <a:xfrm>
              <a:off x="-1335588"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1</a:t>
              </a:r>
            </a:p>
          </p:txBody>
        </p:sp>
        <p:sp>
          <p:nvSpPr>
            <p:cNvPr id="102" name="Textfeld 32">
              <a:extLst>
                <a:ext uri="{FF2B5EF4-FFF2-40B4-BE49-F238E27FC236}">
                  <a16:creationId xmlns:a16="http://schemas.microsoft.com/office/drawing/2014/main" id="{781173B0-B06B-01EA-FC87-BEAB394619AC}"/>
                </a:ext>
              </a:extLst>
            </p:cNvPr>
            <p:cNvSpPr txBox="1"/>
            <p:nvPr/>
          </p:nvSpPr>
          <p:spPr>
            <a:xfrm>
              <a:off x="-1067636"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2</a:t>
              </a:r>
            </a:p>
          </p:txBody>
        </p:sp>
        <p:sp>
          <p:nvSpPr>
            <p:cNvPr id="103" name="Textfeld 33">
              <a:extLst>
                <a:ext uri="{FF2B5EF4-FFF2-40B4-BE49-F238E27FC236}">
                  <a16:creationId xmlns:a16="http://schemas.microsoft.com/office/drawing/2014/main" id="{06B4BD00-0CCD-390D-5EF7-C9D6924C5303}"/>
                </a:ext>
              </a:extLst>
            </p:cNvPr>
            <p:cNvSpPr txBox="1"/>
            <p:nvPr/>
          </p:nvSpPr>
          <p:spPr>
            <a:xfrm>
              <a:off x="-799682"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3</a:t>
              </a:r>
            </a:p>
          </p:txBody>
        </p:sp>
        <p:cxnSp>
          <p:nvCxnSpPr>
            <p:cNvPr id="104" name="Gerader Verbinder 34">
              <a:extLst>
                <a:ext uri="{FF2B5EF4-FFF2-40B4-BE49-F238E27FC236}">
                  <a16:creationId xmlns:a16="http://schemas.microsoft.com/office/drawing/2014/main" id="{F6C3D106-E483-F3E4-4D70-3E7E19695DD8}"/>
                </a:ext>
              </a:extLst>
            </p:cNvPr>
            <p:cNvCxnSpPr>
              <a:cxnSpLocks/>
            </p:cNvCxnSpPr>
            <p:nvPr/>
          </p:nvCxnSpPr>
          <p:spPr bwMode="gray">
            <a:xfrm flipV="1">
              <a:off x="-1080894" y="2564823"/>
              <a:ext cx="0" cy="279898"/>
            </a:xfrm>
            <a:prstGeom prst="line">
              <a:avLst/>
            </a:prstGeom>
            <a:noFill/>
            <a:ln w="12700" cap="flat" cmpd="sng" algn="ctr">
              <a:solidFill>
                <a:sysClr val="window" lastClr="FFFFFF">
                  <a:lumMod val="75000"/>
                </a:sysClr>
              </a:solidFill>
              <a:prstDash val="dash"/>
              <a:miter lim="800000"/>
            </a:ln>
            <a:effectLst/>
          </p:spPr>
        </p:cxnSp>
        <p:cxnSp>
          <p:nvCxnSpPr>
            <p:cNvPr id="105" name="Gerader Verbinder 35">
              <a:extLst>
                <a:ext uri="{FF2B5EF4-FFF2-40B4-BE49-F238E27FC236}">
                  <a16:creationId xmlns:a16="http://schemas.microsoft.com/office/drawing/2014/main" id="{260DCDE6-7CCC-C0FF-16A7-C526AE51B4B2}"/>
                </a:ext>
              </a:extLst>
            </p:cNvPr>
            <p:cNvCxnSpPr>
              <a:cxnSpLocks/>
            </p:cNvCxnSpPr>
            <p:nvPr/>
          </p:nvCxnSpPr>
          <p:spPr bwMode="gray">
            <a:xfrm flipV="1">
              <a:off x="-812941" y="2567998"/>
              <a:ext cx="0" cy="276723"/>
            </a:xfrm>
            <a:prstGeom prst="line">
              <a:avLst/>
            </a:prstGeom>
            <a:noFill/>
            <a:ln w="12700" cap="flat" cmpd="sng" algn="ctr">
              <a:solidFill>
                <a:sysClr val="window" lastClr="FFFFFF">
                  <a:lumMod val="75000"/>
                </a:sysClr>
              </a:solidFill>
              <a:prstDash val="dash"/>
              <a:miter lim="800000"/>
            </a:ln>
            <a:effectLst/>
          </p:spPr>
        </p:cxnSp>
        <p:cxnSp>
          <p:nvCxnSpPr>
            <p:cNvPr id="106" name="Gerader Verbinder 36">
              <a:extLst>
                <a:ext uri="{FF2B5EF4-FFF2-40B4-BE49-F238E27FC236}">
                  <a16:creationId xmlns:a16="http://schemas.microsoft.com/office/drawing/2014/main" id="{AD35881C-4CBA-003A-6092-2C5D99738337}"/>
                </a:ext>
              </a:extLst>
            </p:cNvPr>
            <p:cNvCxnSpPr>
              <a:cxnSpLocks/>
            </p:cNvCxnSpPr>
            <p:nvPr/>
          </p:nvCxnSpPr>
          <p:spPr bwMode="gray">
            <a:xfrm flipV="1">
              <a:off x="-544988" y="2571173"/>
              <a:ext cx="0" cy="273548"/>
            </a:xfrm>
            <a:prstGeom prst="line">
              <a:avLst/>
            </a:prstGeom>
            <a:noFill/>
            <a:ln w="12700" cap="flat" cmpd="sng" algn="ctr">
              <a:solidFill>
                <a:sysClr val="window" lastClr="FFFFFF">
                  <a:lumMod val="75000"/>
                </a:sysClr>
              </a:solidFill>
              <a:prstDash val="dash"/>
              <a:miter lim="800000"/>
            </a:ln>
            <a:effectLst/>
          </p:spPr>
        </p:cxnSp>
        <p:sp>
          <p:nvSpPr>
            <p:cNvPr id="107" name="Textfeld 37">
              <a:extLst>
                <a:ext uri="{FF2B5EF4-FFF2-40B4-BE49-F238E27FC236}">
                  <a16:creationId xmlns:a16="http://schemas.microsoft.com/office/drawing/2014/main" id="{CF8F460D-387E-1D86-69DF-A840004EFD15}"/>
                </a:ext>
              </a:extLst>
            </p:cNvPr>
            <p:cNvSpPr txBox="1"/>
            <p:nvPr/>
          </p:nvSpPr>
          <p:spPr>
            <a:xfrm>
              <a:off x="-531730" y="2570938"/>
              <a:ext cx="241437" cy="188057"/>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a:t>
              </a:r>
              <a:b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de-DE" sz="700" b="0" i="0" u="none" strike="noStrike" kern="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Case …</a:t>
              </a:r>
            </a:p>
          </p:txBody>
        </p:sp>
        <p:pic>
          <p:nvPicPr>
            <p:cNvPr id="108" name="Grafik 11" descr="Gebäude Silhouette">
              <a:extLst>
                <a:ext uri="{FF2B5EF4-FFF2-40B4-BE49-F238E27FC236}">
                  <a16:creationId xmlns:a16="http://schemas.microsoft.com/office/drawing/2014/main" id="{05651018-87B5-8430-F707-A21B172C4D1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90947" y="2358220"/>
              <a:ext cx="161174" cy="161174"/>
            </a:xfrm>
            <a:prstGeom prst="rect">
              <a:avLst/>
            </a:prstGeom>
          </p:spPr>
        </p:pic>
        <p:pic>
          <p:nvPicPr>
            <p:cNvPr id="109" name="Grafik 11" descr="Gebäude Silhouette">
              <a:extLst>
                <a:ext uri="{FF2B5EF4-FFF2-40B4-BE49-F238E27FC236}">
                  <a16:creationId xmlns:a16="http://schemas.microsoft.com/office/drawing/2014/main" id="{EFAE3F8C-A320-0CAA-1380-A3A868CA60F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93647" y="2358220"/>
              <a:ext cx="161174" cy="161174"/>
            </a:xfrm>
            <a:prstGeom prst="rect">
              <a:avLst/>
            </a:prstGeom>
          </p:spPr>
        </p:pic>
        <p:pic>
          <p:nvPicPr>
            <p:cNvPr id="110" name="Grafik 11" descr="Gebäude Silhouette">
              <a:extLst>
                <a:ext uri="{FF2B5EF4-FFF2-40B4-BE49-F238E27FC236}">
                  <a16:creationId xmlns:a16="http://schemas.microsoft.com/office/drawing/2014/main" id="{9BAE28FE-5838-BFA2-BD8E-9540E589B1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6348" y="2358220"/>
              <a:ext cx="161174" cy="161174"/>
            </a:xfrm>
            <a:prstGeom prst="rect">
              <a:avLst/>
            </a:prstGeom>
          </p:spPr>
        </p:pic>
        <p:sp>
          <p:nvSpPr>
            <p:cNvPr id="111" name="Rechteck: abgerundete Ecken 97">
              <a:extLst>
                <a:ext uri="{FF2B5EF4-FFF2-40B4-BE49-F238E27FC236}">
                  <a16:creationId xmlns:a16="http://schemas.microsoft.com/office/drawing/2014/main" id="{F8CD47C8-BA1E-8ABA-6F73-5217E962E70C}"/>
                </a:ext>
              </a:extLst>
            </p:cNvPr>
            <p:cNvSpPr/>
            <p:nvPr/>
          </p:nvSpPr>
          <p:spPr>
            <a:xfrm>
              <a:off x="-1107212" y="5090083"/>
              <a:ext cx="575556" cy="167098"/>
            </a:xfrm>
            <a:prstGeom prst="roundRect">
              <a:avLst>
                <a:gd name="adj" fmla="val 6526"/>
              </a:avLst>
            </a:prstGeom>
            <a:solidFill>
              <a:sysClr val="window" lastClr="FFFFFF">
                <a:lumMod val="50000"/>
              </a:sysClr>
            </a:solidFill>
            <a:ln w="0"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rPr>
                <a:t>Supplier </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de-DE"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12" name="Rechteck: abgerundete Ecken 98">
              <a:extLst>
                <a:ext uri="{FF2B5EF4-FFF2-40B4-BE49-F238E27FC236}">
                  <a16:creationId xmlns:a16="http://schemas.microsoft.com/office/drawing/2014/main" id="{9087C703-A5C5-0A34-D590-6BA8042CFF42}"/>
                </a:ext>
              </a:extLst>
            </p:cNvPr>
            <p:cNvSpPr/>
            <p:nvPr/>
          </p:nvSpPr>
          <p:spPr>
            <a:xfrm>
              <a:off x="-1738041" y="5090083"/>
              <a:ext cx="575556" cy="167098"/>
            </a:xfrm>
            <a:prstGeom prst="roundRect">
              <a:avLst>
                <a:gd name="adj" fmla="val 6526"/>
              </a:avLst>
            </a:prstGeom>
            <a:solidFill>
              <a:sysClr val="window" lastClr="FFFFFF">
                <a:lumMod val="50000"/>
              </a:sysClr>
            </a:solidFill>
            <a:ln w="0"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700" b="0" i="0" u="none" strike="noStrike" kern="0" cap="none" spc="0" normalizeH="0" baseline="0" noProof="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rPr>
                <a:t>Supplier </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de-DE" sz="700" b="0" i="0" u="none" strike="noStrike" kern="0" cap="none" spc="0" normalizeH="0" baseline="0" noProof="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13" name="Rechteck: abgerundete Ecken 99">
              <a:extLst>
                <a:ext uri="{FF2B5EF4-FFF2-40B4-BE49-F238E27FC236}">
                  <a16:creationId xmlns:a16="http://schemas.microsoft.com/office/drawing/2014/main" id="{994064F4-E77F-B904-9E37-6CEACB86CDE9}"/>
                </a:ext>
              </a:extLst>
            </p:cNvPr>
            <p:cNvSpPr/>
            <p:nvPr/>
          </p:nvSpPr>
          <p:spPr>
            <a:xfrm>
              <a:off x="-2362813" y="5090083"/>
              <a:ext cx="575556" cy="167098"/>
            </a:xfrm>
            <a:prstGeom prst="roundRect">
              <a:avLst>
                <a:gd name="adj" fmla="val 6526"/>
              </a:avLst>
            </a:prstGeom>
            <a:solidFill>
              <a:sysClr val="window" lastClr="FFFFFF">
                <a:lumMod val="50000"/>
              </a:sysClr>
            </a:solidFill>
            <a:ln w="0" cap="flat" cmpd="sng" algn="ctr">
              <a:solidFill>
                <a:sysClr val="windowText" lastClr="000000"/>
              </a:solidFill>
              <a:prstDash val="solid"/>
              <a:miter lim="800000"/>
            </a:ln>
            <a:effectLst/>
          </p:spPr>
          <p:txBody>
            <a:bodyPr lIns="108000" tIns="36000" rIns="108000" bIns="108000" rtlCol="0" anchor="t" anchorCtr="0"/>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rPr>
                <a:t>Supplier </a:t>
              </a:r>
            </a:p>
            <a:p>
              <a:pPr marL="0" marR="0" lvl="0" indent="0" algn="ctr"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de-DE" sz="700" b="0" i="0" u="none" strike="noStrike" kern="0" cap="none" spc="0" normalizeH="0" baseline="0" noProof="0" dirty="0">
                <a:ln>
                  <a:noFill/>
                </a:ln>
                <a:solidFill>
                  <a:prstClr val="black">
                    <a:alpha val="7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nvGrpSpPr>
            <p:cNvPr id="114" name="Gruppieren 55">
              <a:extLst>
                <a:ext uri="{FF2B5EF4-FFF2-40B4-BE49-F238E27FC236}">
                  <a16:creationId xmlns:a16="http://schemas.microsoft.com/office/drawing/2014/main" id="{BD7EEE8F-A6B4-A247-9C0E-762D6B347224}"/>
                </a:ext>
              </a:extLst>
            </p:cNvPr>
            <p:cNvGrpSpPr/>
            <p:nvPr/>
          </p:nvGrpSpPr>
          <p:grpSpPr>
            <a:xfrm>
              <a:off x="-3522042" y="3784916"/>
              <a:ext cx="1365205" cy="776982"/>
              <a:chOff x="630610" y="2102136"/>
              <a:chExt cx="2239188" cy="1274393"/>
            </a:xfrm>
          </p:grpSpPr>
          <p:sp>
            <p:nvSpPr>
              <p:cNvPr id="132" name="Rechteck: abgerundete Ecken 56">
                <a:extLst>
                  <a:ext uri="{FF2B5EF4-FFF2-40B4-BE49-F238E27FC236}">
                    <a16:creationId xmlns:a16="http://schemas.microsoft.com/office/drawing/2014/main" id="{22239FBD-A267-9E79-90B8-A9B0EFC6E699}"/>
                  </a:ext>
                </a:extLst>
              </p:cNvPr>
              <p:cNvSpPr/>
              <p:nvPr/>
            </p:nvSpPr>
            <p:spPr>
              <a:xfrm>
                <a:off x="630610" y="2102136"/>
                <a:ext cx="2239188" cy="1274393"/>
              </a:xfrm>
              <a:prstGeom prst="roundRect">
                <a:avLst>
                  <a:gd name="adj" fmla="val 6526"/>
                </a:avLst>
              </a:prstGeom>
              <a:solidFill>
                <a:schemeClr val="accent2">
                  <a:lumMod val="20000"/>
                  <a:lumOff val="80000"/>
                </a:schemeClr>
              </a:solidFill>
              <a:ln w="9525" cap="flat" cmpd="sng" algn="ctr">
                <a:noFill/>
                <a:prstDash val="solid"/>
                <a:miter lim="800000"/>
              </a:ln>
              <a:effectLst/>
            </p:spPr>
            <p:txBody>
              <a:bodyPr lIns="108000" tIns="36000" rIns="108000" bIns="108000" rtlCol="0" anchor="t" anchorCtr="0"/>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700" b="1"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Company X</a:t>
                </a:r>
              </a:p>
              <a:p>
                <a:pPr marL="0" marR="0" lvl="0" indent="0" defTabSz="914400" rtl="0" eaLnBrk="1" fontAlgn="auto" latinLnBrk="0" hangingPunct="1">
                  <a:lnSpc>
                    <a:spcPct val="85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33" name="Textfeld 57">
                <a:extLst>
                  <a:ext uri="{FF2B5EF4-FFF2-40B4-BE49-F238E27FC236}">
                    <a16:creationId xmlns:a16="http://schemas.microsoft.com/office/drawing/2014/main" id="{E0E3E815-BBA0-44C4-717E-B9995CCF1957}"/>
                  </a:ext>
                </a:extLst>
              </p:cNvPr>
              <p:cNvSpPr txBox="1"/>
              <p:nvPr/>
            </p:nvSpPr>
            <p:spPr>
              <a:xfrm>
                <a:off x="1948408" y="2222017"/>
                <a:ext cx="820510" cy="168985"/>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Case 1</a:t>
                </a:r>
              </a:p>
            </p:txBody>
          </p:sp>
          <p:cxnSp>
            <p:nvCxnSpPr>
              <p:cNvPr id="134" name="Gerader Verbinder 60">
                <a:extLst>
                  <a:ext uri="{FF2B5EF4-FFF2-40B4-BE49-F238E27FC236}">
                    <a16:creationId xmlns:a16="http://schemas.microsoft.com/office/drawing/2014/main" id="{B0A750EE-2C0F-96EC-FE48-A3EC8F81CA39}"/>
                  </a:ext>
                </a:extLst>
              </p:cNvPr>
              <p:cNvCxnSpPr>
                <a:cxnSpLocks/>
              </p:cNvCxnSpPr>
              <p:nvPr/>
            </p:nvCxnSpPr>
            <p:spPr bwMode="gray">
              <a:xfrm>
                <a:off x="2015662" y="2450567"/>
                <a:ext cx="719628" cy="0"/>
              </a:xfrm>
              <a:prstGeom prst="line">
                <a:avLst/>
              </a:prstGeom>
              <a:noFill/>
              <a:ln w="12700" cap="flat" cmpd="sng" algn="ctr">
                <a:solidFill>
                  <a:sysClr val="window" lastClr="FFFFFF">
                    <a:lumMod val="75000"/>
                  </a:sysClr>
                </a:solidFill>
                <a:prstDash val="dash"/>
                <a:miter lim="800000"/>
              </a:ln>
              <a:effectLst/>
            </p:spPr>
          </p:cxnSp>
          <p:sp>
            <p:nvSpPr>
              <p:cNvPr id="135" name="Textfeld 57">
                <a:extLst>
                  <a:ext uri="{FF2B5EF4-FFF2-40B4-BE49-F238E27FC236}">
                    <a16:creationId xmlns:a16="http://schemas.microsoft.com/office/drawing/2014/main" id="{6BFD9674-D1E9-FC31-D290-6574EEE4F5E4}"/>
                  </a:ext>
                </a:extLst>
              </p:cNvPr>
              <p:cNvSpPr txBox="1"/>
              <p:nvPr/>
            </p:nvSpPr>
            <p:spPr>
              <a:xfrm>
                <a:off x="1948408" y="2510132"/>
                <a:ext cx="820510" cy="168985"/>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Case 2</a:t>
                </a:r>
              </a:p>
            </p:txBody>
          </p:sp>
          <p:cxnSp>
            <p:nvCxnSpPr>
              <p:cNvPr id="136" name="Gerader Verbinder 60">
                <a:extLst>
                  <a:ext uri="{FF2B5EF4-FFF2-40B4-BE49-F238E27FC236}">
                    <a16:creationId xmlns:a16="http://schemas.microsoft.com/office/drawing/2014/main" id="{2B888AAE-4DA5-392E-47CA-A2795B91D5D8}"/>
                  </a:ext>
                </a:extLst>
              </p:cNvPr>
              <p:cNvCxnSpPr>
                <a:cxnSpLocks/>
              </p:cNvCxnSpPr>
              <p:nvPr/>
            </p:nvCxnSpPr>
            <p:spPr bwMode="gray">
              <a:xfrm>
                <a:off x="2015662" y="2738681"/>
                <a:ext cx="719628" cy="0"/>
              </a:xfrm>
              <a:prstGeom prst="line">
                <a:avLst/>
              </a:prstGeom>
              <a:noFill/>
              <a:ln w="12700" cap="flat" cmpd="sng" algn="ctr">
                <a:solidFill>
                  <a:sysClr val="window" lastClr="FFFFFF">
                    <a:lumMod val="75000"/>
                  </a:sysClr>
                </a:solidFill>
                <a:prstDash val="dash"/>
                <a:miter lim="800000"/>
              </a:ln>
              <a:effectLst/>
            </p:spPr>
          </p:cxnSp>
          <p:sp>
            <p:nvSpPr>
              <p:cNvPr id="137" name="Textfeld 57">
                <a:extLst>
                  <a:ext uri="{FF2B5EF4-FFF2-40B4-BE49-F238E27FC236}">
                    <a16:creationId xmlns:a16="http://schemas.microsoft.com/office/drawing/2014/main" id="{09B547AC-8E88-B261-CF5D-7BEF3D6347B5}"/>
                  </a:ext>
                </a:extLst>
              </p:cNvPr>
              <p:cNvSpPr txBox="1"/>
              <p:nvPr/>
            </p:nvSpPr>
            <p:spPr>
              <a:xfrm>
                <a:off x="1948408" y="2798246"/>
                <a:ext cx="820510" cy="168985"/>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Case 3</a:t>
                </a:r>
              </a:p>
            </p:txBody>
          </p:sp>
          <p:cxnSp>
            <p:nvCxnSpPr>
              <p:cNvPr id="138" name="Gerader Verbinder 60">
                <a:extLst>
                  <a:ext uri="{FF2B5EF4-FFF2-40B4-BE49-F238E27FC236}">
                    <a16:creationId xmlns:a16="http://schemas.microsoft.com/office/drawing/2014/main" id="{296CF7A0-DB40-F117-7C80-52F9CEB24DB7}"/>
                  </a:ext>
                </a:extLst>
              </p:cNvPr>
              <p:cNvCxnSpPr>
                <a:cxnSpLocks/>
              </p:cNvCxnSpPr>
              <p:nvPr/>
            </p:nvCxnSpPr>
            <p:spPr bwMode="gray">
              <a:xfrm>
                <a:off x="2015662" y="3026796"/>
                <a:ext cx="719628" cy="0"/>
              </a:xfrm>
              <a:prstGeom prst="line">
                <a:avLst/>
              </a:prstGeom>
              <a:noFill/>
              <a:ln w="12700" cap="flat" cmpd="sng" algn="ctr">
                <a:solidFill>
                  <a:sysClr val="window" lastClr="FFFFFF">
                    <a:lumMod val="75000"/>
                  </a:sysClr>
                </a:solidFill>
                <a:prstDash val="dash"/>
                <a:miter lim="800000"/>
              </a:ln>
              <a:effectLst/>
            </p:spPr>
          </p:cxnSp>
          <p:sp>
            <p:nvSpPr>
              <p:cNvPr id="139" name="Textfeld 57">
                <a:extLst>
                  <a:ext uri="{FF2B5EF4-FFF2-40B4-BE49-F238E27FC236}">
                    <a16:creationId xmlns:a16="http://schemas.microsoft.com/office/drawing/2014/main" id="{45B0321A-57E8-8F55-1494-63BF619ED918}"/>
                  </a:ext>
                </a:extLst>
              </p:cNvPr>
              <p:cNvSpPr txBox="1"/>
              <p:nvPr/>
            </p:nvSpPr>
            <p:spPr>
              <a:xfrm>
                <a:off x="1948408" y="3086364"/>
                <a:ext cx="820510" cy="168985"/>
              </a:xfrm>
              <a:prstGeom prst="rect">
                <a:avLst/>
              </a:prstGeom>
            </p:spPr>
            <p:txBody>
              <a:bodyPr vert="horz" wrap="square" lIns="0" tIns="0" rIns="0" bIns="0" rtlCol="0" anchor="t" anchorCtr="0">
                <a:no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Use Case …</a:t>
                </a:r>
              </a:p>
            </p:txBody>
          </p:sp>
        </p:grpSp>
        <p:pic>
          <p:nvPicPr>
            <p:cNvPr id="115" name="Grafik 111">
              <a:extLst>
                <a:ext uri="{FF2B5EF4-FFF2-40B4-BE49-F238E27FC236}">
                  <a16:creationId xmlns:a16="http://schemas.microsoft.com/office/drawing/2014/main" id="{74D9C637-D0ED-06F4-17BC-F96735DBB2DA}"/>
                </a:ext>
              </a:extLst>
            </p:cNvPr>
            <p:cNvPicPr>
              <a:picLocks noChangeAspect="1"/>
            </p:cNvPicPr>
            <p:nvPr/>
          </p:nvPicPr>
          <p:blipFill>
            <a:blip r:embed="rId6"/>
            <a:stretch>
              <a:fillRect/>
            </a:stretch>
          </p:blipFill>
          <p:spPr>
            <a:xfrm>
              <a:off x="-3418686" y="3954409"/>
              <a:ext cx="555906" cy="371564"/>
            </a:xfrm>
            <a:prstGeom prst="rect">
              <a:avLst/>
            </a:prstGeom>
          </p:spPr>
        </p:pic>
        <p:sp>
          <p:nvSpPr>
            <p:cNvPr id="116" name="Oval 115">
              <a:extLst>
                <a:ext uri="{FF2B5EF4-FFF2-40B4-BE49-F238E27FC236}">
                  <a16:creationId xmlns:a16="http://schemas.microsoft.com/office/drawing/2014/main" id="{9E5A8DDA-1F8B-3319-7E3B-4D6F40EA69E9}"/>
                </a:ext>
              </a:extLst>
            </p:cNvPr>
            <p:cNvSpPr/>
            <p:nvPr/>
          </p:nvSpPr>
          <p:spPr>
            <a:xfrm>
              <a:off x="-1819274" y="4060826"/>
              <a:ext cx="292100" cy="2921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grpSp>
          <p:nvGrpSpPr>
            <p:cNvPr id="117" name="Group 116">
              <a:extLst>
                <a:ext uri="{FF2B5EF4-FFF2-40B4-BE49-F238E27FC236}">
                  <a16:creationId xmlns:a16="http://schemas.microsoft.com/office/drawing/2014/main" id="{9BEAA3F8-3881-7CFE-3970-8965D54C0A79}"/>
                </a:ext>
              </a:extLst>
            </p:cNvPr>
            <p:cNvGrpSpPr/>
            <p:nvPr/>
          </p:nvGrpSpPr>
          <p:grpSpPr>
            <a:xfrm>
              <a:off x="-3317352" y="2906191"/>
              <a:ext cx="2813657" cy="2188583"/>
              <a:chOff x="-2843579" y="-1930162"/>
              <a:chExt cx="3300779" cy="2567487"/>
            </a:xfrm>
          </p:grpSpPr>
          <p:pic>
            <p:nvPicPr>
              <p:cNvPr id="118" name="Grafik 179" descr="Schild Häkchen mit einfarbiger Füllung">
                <a:extLst>
                  <a:ext uri="{FF2B5EF4-FFF2-40B4-BE49-F238E27FC236}">
                    <a16:creationId xmlns:a16="http://schemas.microsoft.com/office/drawing/2014/main" id="{A1919A8B-2D2E-13D5-CED9-68A3BB4F3FE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12801" y="-1886695"/>
                <a:ext cx="232813" cy="232813"/>
              </a:xfrm>
              <a:prstGeom prst="rect">
                <a:avLst/>
              </a:prstGeom>
            </p:spPr>
          </p:pic>
          <p:pic>
            <p:nvPicPr>
              <p:cNvPr id="119" name="Grafik 212" descr="Schild Häkchen mit einfarbiger Füllung">
                <a:extLst>
                  <a:ext uri="{FF2B5EF4-FFF2-40B4-BE49-F238E27FC236}">
                    <a16:creationId xmlns:a16="http://schemas.microsoft.com/office/drawing/2014/main" id="{1F71D300-95ED-D802-776D-FDCA0A661FA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7953" y="-1886695"/>
                <a:ext cx="232813" cy="232813"/>
              </a:xfrm>
              <a:prstGeom prst="rect">
                <a:avLst/>
              </a:prstGeom>
            </p:spPr>
          </p:pic>
          <p:pic>
            <p:nvPicPr>
              <p:cNvPr id="120" name="Grafik 213" descr="Schild Häkchen mit einfarbiger Füllung">
                <a:extLst>
                  <a:ext uri="{FF2B5EF4-FFF2-40B4-BE49-F238E27FC236}">
                    <a16:creationId xmlns:a16="http://schemas.microsoft.com/office/drawing/2014/main" id="{F13ADCAA-2547-BA98-B810-925217EFBB6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824127" y="-1886695"/>
                <a:ext cx="232813" cy="232813"/>
              </a:xfrm>
              <a:prstGeom prst="rect">
                <a:avLst/>
              </a:prstGeom>
            </p:spPr>
          </p:pic>
          <p:pic>
            <p:nvPicPr>
              <p:cNvPr id="121" name="Grafik 214" descr="Schild Häkchen mit einfarbiger Füllung">
                <a:extLst>
                  <a:ext uri="{FF2B5EF4-FFF2-40B4-BE49-F238E27FC236}">
                    <a16:creationId xmlns:a16="http://schemas.microsoft.com/office/drawing/2014/main" id="{0807FBD3-69A2-B75E-FC8F-39FE8067283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5240" y="377385"/>
                <a:ext cx="232813" cy="232813"/>
              </a:xfrm>
              <a:prstGeom prst="rect">
                <a:avLst/>
              </a:prstGeom>
            </p:spPr>
          </p:pic>
          <p:pic>
            <p:nvPicPr>
              <p:cNvPr id="122" name="Grafik 215" descr="Schild Häkchen mit einfarbiger Füllung">
                <a:extLst>
                  <a:ext uri="{FF2B5EF4-FFF2-40B4-BE49-F238E27FC236}">
                    <a16:creationId xmlns:a16="http://schemas.microsoft.com/office/drawing/2014/main" id="{58BE546F-5414-CEAC-50BC-07AF13E2643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46385" y="377385"/>
                <a:ext cx="232813" cy="232813"/>
              </a:xfrm>
              <a:prstGeom prst="rect">
                <a:avLst/>
              </a:prstGeom>
            </p:spPr>
          </p:pic>
          <p:pic>
            <p:nvPicPr>
              <p:cNvPr id="123" name="Grafik 216" descr="Schild Häkchen mit einfarbiger Füllung">
                <a:extLst>
                  <a:ext uri="{FF2B5EF4-FFF2-40B4-BE49-F238E27FC236}">
                    <a16:creationId xmlns:a16="http://schemas.microsoft.com/office/drawing/2014/main" id="{C24C0633-9234-5337-7CA6-3FF2273A867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9711" y="377385"/>
                <a:ext cx="232813" cy="232813"/>
              </a:xfrm>
              <a:prstGeom prst="rect">
                <a:avLst/>
              </a:prstGeom>
            </p:spPr>
          </p:pic>
          <p:pic>
            <p:nvPicPr>
              <p:cNvPr id="124" name="Grafik 217" descr="Schild Häkchen mit einfarbiger Füllung">
                <a:extLst>
                  <a:ext uri="{FF2B5EF4-FFF2-40B4-BE49-F238E27FC236}">
                    <a16:creationId xmlns:a16="http://schemas.microsoft.com/office/drawing/2014/main" id="{5EC06B3C-518E-E6BD-E2E0-B4512A061D2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79597" y="-747370"/>
                <a:ext cx="232813" cy="232813"/>
              </a:xfrm>
              <a:prstGeom prst="rect">
                <a:avLst/>
              </a:prstGeom>
            </p:spPr>
          </p:pic>
          <p:sp>
            <p:nvSpPr>
              <p:cNvPr id="125" name="Freihandform: Form 240">
                <a:extLst>
                  <a:ext uri="{FF2B5EF4-FFF2-40B4-BE49-F238E27FC236}">
                    <a16:creationId xmlns:a16="http://schemas.microsoft.com/office/drawing/2014/main" id="{5AB33204-B588-7957-A021-C769CD22B78F}"/>
                  </a:ext>
                </a:extLst>
              </p:cNvPr>
              <p:cNvSpPr/>
              <p:nvPr/>
            </p:nvSpPr>
            <p:spPr>
              <a:xfrm>
                <a:off x="-1487916" y="-417062"/>
                <a:ext cx="1554484" cy="1054387"/>
              </a:xfrm>
              <a:custGeom>
                <a:avLst/>
                <a:gdLst>
                  <a:gd name="connsiteX0" fmla="*/ 0 w 703561"/>
                  <a:gd name="connsiteY0" fmla="*/ 0 h 1164198"/>
                  <a:gd name="connsiteX1" fmla="*/ 417095 w 703561"/>
                  <a:gd name="connsiteY1" fmla="*/ 84794 h 1164198"/>
                  <a:gd name="connsiteX2" fmla="*/ 417095 w 703561"/>
                  <a:gd name="connsiteY2" fmla="*/ 941901 h 1164198"/>
                  <a:gd name="connsiteX3" fmla="*/ 703561 w 703561"/>
                  <a:gd name="connsiteY3" fmla="*/ 1164198 h 1164198"/>
                  <a:gd name="csX0" fmla="*/ 0 w 703561"/>
                  <a:gd name="csY0" fmla="*/ 0 h 1164198"/>
                  <a:gd name="csX1" fmla="*/ 417095 w 703561"/>
                  <a:gd name="csY1" fmla="*/ 84794 h 1164198"/>
                  <a:gd name="csX2" fmla="*/ 417095 w 703561"/>
                  <a:gd name="csY2" fmla="*/ 941901 h 1164198"/>
                  <a:gd name="csX3" fmla="*/ 703561 w 703561"/>
                  <a:gd name="csY3" fmla="*/ 1164198 h 1164198"/>
                  <a:gd name="csX0" fmla="*/ 0 w 1693543"/>
                  <a:gd name="csY0" fmla="*/ 0 h 1184479"/>
                  <a:gd name="csX1" fmla="*/ 417095 w 1693543"/>
                  <a:gd name="csY1" fmla="*/ 84794 h 1184479"/>
                  <a:gd name="csX2" fmla="*/ 417095 w 1693543"/>
                  <a:gd name="csY2" fmla="*/ 941901 h 1184479"/>
                  <a:gd name="csX3" fmla="*/ 1693543 w 1693543"/>
                  <a:gd name="csY3" fmla="*/ 1184479 h 1184479"/>
                  <a:gd name="csX0" fmla="*/ 0 w 1693543"/>
                  <a:gd name="csY0" fmla="*/ 0 h 1184479"/>
                  <a:gd name="csX1" fmla="*/ 417095 w 1693543"/>
                  <a:gd name="csY1" fmla="*/ 84794 h 1184479"/>
                  <a:gd name="csX2" fmla="*/ 417095 w 1693543"/>
                  <a:gd name="csY2" fmla="*/ 941901 h 1184479"/>
                  <a:gd name="csX3" fmla="*/ 1693543 w 1693543"/>
                  <a:gd name="csY3" fmla="*/ 1184479 h 1184479"/>
                  <a:gd name="csX0" fmla="*/ 0 w 1709932"/>
                  <a:gd name="csY0" fmla="*/ 0 h 1176169"/>
                  <a:gd name="csX1" fmla="*/ 417095 w 1709932"/>
                  <a:gd name="csY1" fmla="*/ 84794 h 1176169"/>
                  <a:gd name="csX2" fmla="*/ 417095 w 1709932"/>
                  <a:gd name="csY2" fmla="*/ 941901 h 1176169"/>
                  <a:gd name="csX3" fmla="*/ 1709932 w 1709932"/>
                  <a:gd name="csY3" fmla="*/ 1176169 h 1176169"/>
                  <a:gd name="csX0" fmla="*/ 0 w 1709932"/>
                  <a:gd name="csY0" fmla="*/ 0 h 1176169"/>
                  <a:gd name="csX1" fmla="*/ 417095 w 1709932"/>
                  <a:gd name="csY1" fmla="*/ 84794 h 1176169"/>
                  <a:gd name="csX2" fmla="*/ 412998 w 1709932"/>
                  <a:gd name="csY2" fmla="*/ 792325 h 1176169"/>
                  <a:gd name="csX3" fmla="*/ 1709932 w 1709932"/>
                  <a:gd name="csY3" fmla="*/ 1176169 h 1176169"/>
                  <a:gd name="csX0" fmla="*/ 0 w 1709932"/>
                  <a:gd name="csY0" fmla="*/ 0 h 1176169"/>
                  <a:gd name="csX1" fmla="*/ 417095 w 1709932"/>
                  <a:gd name="csY1" fmla="*/ 84794 h 1176169"/>
                  <a:gd name="csX2" fmla="*/ 412998 w 1709932"/>
                  <a:gd name="csY2" fmla="*/ 784015 h 1176169"/>
                  <a:gd name="csX3" fmla="*/ 1709932 w 1709932"/>
                  <a:gd name="csY3" fmla="*/ 1176169 h 1176169"/>
                  <a:gd name="csX0" fmla="*/ 0 w 1709932"/>
                  <a:gd name="csY0" fmla="*/ 0 h 1176169"/>
                  <a:gd name="csX1" fmla="*/ 417095 w 1709932"/>
                  <a:gd name="csY1" fmla="*/ 84794 h 1176169"/>
                  <a:gd name="csX2" fmla="*/ 412998 w 1709932"/>
                  <a:gd name="csY2" fmla="*/ 784015 h 1176169"/>
                  <a:gd name="csX3" fmla="*/ 1048328 w 1709932"/>
                  <a:gd name="csY3" fmla="*/ 978175 h 1176169"/>
                  <a:gd name="csX4" fmla="*/ 1709932 w 1709932"/>
                  <a:gd name="csY4" fmla="*/ 1176169 h 1176169"/>
                  <a:gd name="csX0" fmla="*/ 0 w 1709932"/>
                  <a:gd name="csY0" fmla="*/ 0 h 1176169"/>
                  <a:gd name="csX1" fmla="*/ 417095 w 1709932"/>
                  <a:gd name="csY1" fmla="*/ 84794 h 1176169"/>
                  <a:gd name="csX2" fmla="*/ 412998 w 1709932"/>
                  <a:gd name="csY2" fmla="*/ 784015 h 1176169"/>
                  <a:gd name="csX3" fmla="*/ 1048328 w 1709932"/>
                  <a:gd name="csY3" fmla="*/ 978175 h 1176169"/>
                  <a:gd name="csX4" fmla="*/ 1709932 w 1709932"/>
                  <a:gd name="csY4" fmla="*/ 1176169 h 1176169"/>
                  <a:gd name="csX0" fmla="*/ 0 w 1709932"/>
                  <a:gd name="csY0" fmla="*/ 0 h 1176169"/>
                  <a:gd name="csX1" fmla="*/ 417095 w 1709932"/>
                  <a:gd name="csY1" fmla="*/ 84794 h 1176169"/>
                  <a:gd name="csX2" fmla="*/ 412998 w 1709932"/>
                  <a:gd name="csY2" fmla="*/ 784015 h 1176169"/>
                  <a:gd name="csX3" fmla="*/ 1175340 w 1709932"/>
                  <a:gd name="csY3" fmla="*/ 915852 h 1176169"/>
                  <a:gd name="csX4" fmla="*/ 1709932 w 1709932"/>
                  <a:gd name="csY4" fmla="*/ 1176169 h 1176169"/>
                  <a:gd name="csX0" fmla="*/ 0 w 1709932"/>
                  <a:gd name="csY0" fmla="*/ 0 h 1176169"/>
                  <a:gd name="csX1" fmla="*/ 417095 w 1709932"/>
                  <a:gd name="csY1" fmla="*/ 84794 h 1176169"/>
                  <a:gd name="csX2" fmla="*/ 412998 w 1709932"/>
                  <a:gd name="csY2" fmla="*/ 784015 h 1176169"/>
                  <a:gd name="csX3" fmla="*/ 1687483 w 1709932"/>
                  <a:gd name="csY3" fmla="*/ 1028034 h 1176169"/>
                  <a:gd name="csX4" fmla="*/ 1709932 w 1709932"/>
                  <a:gd name="csY4" fmla="*/ 1176169 h 1176169"/>
                  <a:gd name="csX0" fmla="*/ 0 w 1709932"/>
                  <a:gd name="csY0" fmla="*/ 0 h 1176169"/>
                  <a:gd name="csX1" fmla="*/ 417095 w 1709932"/>
                  <a:gd name="csY1" fmla="*/ 84794 h 1176169"/>
                  <a:gd name="csX2" fmla="*/ 412998 w 1709932"/>
                  <a:gd name="csY2" fmla="*/ 784015 h 1176169"/>
                  <a:gd name="csX3" fmla="*/ 1703872 w 1709932"/>
                  <a:gd name="csY3" fmla="*/ 1032189 h 1176169"/>
                  <a:gd name="csX4" fmla="*/ 1709932 w 1709932"/>
                  <a:gd name="csY4" fmla="*/ 1176169 h 1176169"/>
                  <a:gd name="csX0" fmla="*/ 0 w 1800774"/>
                  <a:gd name="csY0" fmla="*/ 0 h 1176169"/>
                  <a:gd name="csX1" fmla="*/ 417095 w 1800774"/>
                  <a:gd name="csY1" fmla="*/ 84794 h 1176169"/>
                  <a:gd name="csX2" fmla="*/ 417095 w 1800774"/>
                  <a:gd name="csY2" fmla="*/ 605355 h 1176169"/>
                  <a:gd name="csX3" fmla="*/ 1703872 w 1800774"/>
                  <a:gd name="csY3" fmla="*/ 1032189 h 1176169"/>
                  <a:gd name="csX4" fmla="*/ 1709932 w 1800774"/>
                  <a:gd name="csY4" fmla="*/ 1176169 h 1176169"/>
                  <a:gd name="csX0" fmla="*/ 0 w 1800774"/>
                  <a:gd name="csY0" fmla="*/ 0 h 1176169"/>
                  <a:gd name="csX1" fmla="*/ 417095 w 1800774"/>
                  <a:gd name="csY1" fmla="*/ 84794 h 1176169"/>
                  <a:gd name="csX2" fmla="*/ 417095 w 1800774"/>
                  <a:gd name="csY2" fmla="*/ 605355 h 1176169"/>
                  <a:gd name="csX3" fmla="*/ 1703872 w 1800774"/>
                  <a:gd name="csY3" fmla="*/ 1032189 h 1176169"/>
                  <a:gd name="csX4" fmla="*/ 1709932 w 1800774"/>
                  <a:gd name="csY4" fmla="*/ 1176169 h 1176169"/>
                  <a:gd name="csX0" fmla="*/ 0 w 1709932"/>
                  <a:gd name="csY0" fmla="*/ 0 h 1176169"/>
                  <a:gd name="csX1" fmla="*/ 417095 w 1709932"/>
                  <a:gd name="csY1" fmla="*/ 84794 h 1176169"/>
                  <a:gd name="csX2" fmla="*/ 417095 w 1709932"/>
                  <a:gd name="csY2" fmla="*/ 605355 h 1176169"/>
                  <a:gd name="csX3" fmla="*/ 1703872 w 1709932"/>
                  <a:gd name="csY3" fmla="*/ 1032189 h 1176169"/>
                  <a:gd name="csX4" fmla="*/ 1709932 w 1709932"/>
                  <a:gd name="csY4" fmla="*/ 1176169 h 1176169"/>
                  <a:gd name="csX0" fmla="*/ 0 w 1709932"/>
                  <a:gd name="csY0" fmla="*/ 0 h 1176169"/>
                  <a:gd name="csX1" fmla="*/ 417095 w 1709932"/>
                  <a:gd name="csY1" fmla="*/ 84794 h 1176169"/>
                  <a:gd name="csX2" fmla="*/ 417095 w 1709932"/>
                  <a:gd name="csY2" fmla="*/ 605355 h 1176169"/>
                  <a:gd name="csX3" fmla="*/ 1703872 w 1709932"/>
                  <a:gd name="csY3" fmla="*/ 1032189 h 1176169"/>
                  <a:gd name="csX4" fmla="*/ 1709932 w 1709932"/>
                  <a:gd name="csY4" fmla="*/ 1176169 h 1176169"/>
                </a:gdLst>
                <a:ahLst/>
                <a:cxnLst>
                  <a:cxn ang="0">
                    <a:pos x="csX0" y="csY0"/>
                  </a:cxn>
                  <a:cxn ang="0">
                    <a:pos x="csX1" y="csY1"/>
                  </a:cxn>
                  <a:cxn ang="0">
                    <a:pos x="csX2" y="csY2"/>
                  </a:cxn>
                  <a:cxn ang="0">
                    <a:pos x="csX3" y="csY3"/>
                  </a:cxn>
                  <a:cxn ang="0">
                    <a:pos x="csX4" y="csY4"/>
                  </a:cxn>
                </a:cxnLst>
                <a:rect l="l" t="t" r="r" b="b"/>
                <a:pathLst>
                  <a:path w="1709932" h="1176169">
                    <a:moveTo>
                      <a:pt x="0" y="0"/>
                    </a:moveTo>
                    <a:lnTo>
                      <a:pt x="417095" y="84794"/>
                    </a:lnTo>
                    <a:cubicBezTo>
                      <a:pt x="415729" y="320638"/>
                      <a:pt x="418461" y="369511"/>
                      <a:pt x="417095" y="605355"/>
                    </a:cubicBezTo>
                    <a:lnTo>
                      <a:pt x="1703872" y="1032189"/>
                    </a:lnTo>
                    <a:cubicBezTo>
                      <a:pt x="1706293" y="1123170"/>
                      <a:pt x="1707912" y="1128176"/>
                      <a:pt x="1709932" y="1176169"/>
                    </a:cubicBezTo>
                  </a:path>
                </a:pathLst>
              </a:custGeom>
              <a:noFill/>
              <a:ln w="19050" cap="flat" cmpd="sng" algn="ctr">
                <a:solidFill>
                  <a:schemeClr val="accent2">
                    <a:lumMod val="40000"/>
                    <a:lumOff val="60000"/>
                  </a:schemeClr>
                </a:solidFill>
                <a:prstDash val="solid"/>
                <a:miter lim="800000"/>
                <a:headEnd type="none"/>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6" name="Freihandform: Form 241">
                <a:extLst>
                  <a:ext uri="{FF2B5EF4-FFF2-40B4-BE49-F238E27FC236}">
                    <a16:creationId xmlns:a16="http://schemas.microsoft.com/office/drawing/2014/main" id="{BBF86C83-6011-501B-981A-6BFC61B9F09E}"/>
                  </a:ext>
                </a:extLst>
              </p:cNvPr>
              <p:cNvSpPr/>
              <p:nvPr/>
            </p:nvSpPr>
            <p:spPr>
              <a:xfrm>
                <a:off x="-1485703" y="-417062"/>
                <a:ext cx="817268" cy="1046170"/>
              </a:xfrm>
              <a:custGeom>
                <a:avLst/>
                <a:gdLst>
                  <a:gd name="connsiteX0" fmla="*/ 148962 w 499597"/>
                  <a:gd name="connsiteY0" fmla="*/ 0 h 1171073"/>
                  <a:gd name="connsiteX1" fmla="*/ 499597 w 499597"/>
                  <a:gd name="connsiteY1" fmla="*/ 121461 h 1171073"/>
                  <a:gd name="connsiteX2" fmla="*/ 499597 w 499597"/>
                  <a:gd name="connsiteY2" fmla="*/ 941901 h 1171073"/>
                  <a:gd name="connsiteX3" fmla="*/ 0 w 499597"/>
                  <a:gd name="connsiteY3" fmla="*/ 1171073 h 1171073"/>
                  <a:gd name="csX0" fmla="*/ 148962 w 499597"/>
                  <a:gd name="csY0" fmla="*/ 0 h 1171073"/>
                  <a:gd name="csX1" fmla="*/ 499597 w 499597"/>
                  <a:gd name="csY1" fmla="*/ 121461 h 1171073"/>
                  <a:gd name="csX2" fmla="*/ 499597 w 499597"/>
                  <a:gd name="csY2" fmla="*/ 941901 h 1171073"/>
                  <a:gd name="csX3" fmla="*/ 0 w 499597"/>
                  <a:gd name="csY3" fmla="*/ 1171073 h 1171073"/>
                  <a:gd name="csX0" fmla="*/ 0 w 893514"/>
                  <a:gd name="csY0" fmla="*/ 0 h 1166918"/>
                  <a:gd name="csX1" fmla="*/ 350635 w 893514"/>
                  <a:gd name="csY1" fmla="*/ 121461 h 1166918"/>
                  <a:gd name="csX2" fmla="*/ 350635 w 893514"/>
                  <a:gd name="csY2" fmla="*/ 941901 h 1166918"/>
                  <a:gd name="csX3" fmla="*/ 893514 w 893514"/>
                  <a:gd name="csY3" fmla="*/ 1166918 h 1166918"/>
                </a:gdLst>
                <a:ahLst/>
                <a:cxnLst>
                  <a:cxn ang="0">
                    <a:pos x="csX0" y="csY0"/>
                  </a:cxn>
                  <a:cxn ang="0">
                    <a:pos x="csX1" y="csY1"/>
                  </a:cxn>
                  <a:cxn ang="0">
                    <a:pos x="csX2" y="csY2"/>
                  </a:cxn>
                  <a:cxn ang="0">
                    <a:pos x="csX3" y="csY3"/>
                  </a:cxn>
                </a:cxnLst>
                <a:rect l="l" t="t" r="r" b="b"/>
                <a:pathLst>
                  <a:path w="893514" h="1166918">
                    <a:moveTo>
                      <a:pt x="0" y="0"/>
                    </a:moveTo>
                    <a:lnTo>
                      <a:pt x="350635" y="121461"/>
                    </a:lnTo>
                    <a:lnTo>
                      <a:pt x="350635" y="941901"/>
                    </a:lnTo>
                    <a:lnTo>
                      <a:pt x="893514" y="1166918"/>
                    </a:lnTo>
                  </a:path>
                </a:pathLst>
              </a:custGeom>
              <a:noFill/>
              <a:ln w="19050" cap="flat" cmpd="sng" algn="ctr">
                <a:solidFill>
                  <a:schemeClr val="accent2">
                    <a:lumMod val="40000"/>
                    <a:lumOff val="60000"/>
                  </a:schemeClr>
                </a:solidFill>
                <a:prstDash val="solid"/>
                <a:miter lim="800000"/>
                <a:headEnd type="none"/>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7" name="Freihandform: Form 245">
                <a:extLst>
                  <a:ext uri="{FF2B5EF4-FFF2-40B4-BE49-F238E27FC236}">
                    <a16:creationId xmlns:a16="http://schemas.microsoft.com/office/drawing/2014/main" id="{232EC8BB-191E-F424-7854-0A9FE19253F6}"/>
                  </a:ext>
                </a:extLst>
              </p:cNvPr>
              <p:cNvSpPr/>
              <p:nvPr/>
            </p:nvSpPr>
            <p:spPr>
              <a:xfrm>
                <a:off x="-1495404" y="-419145"/>
                <a:ext cx="278329" cy="1038633"/>
              </a:xfrm>
              <a:custGeom>
                <a:avLst/>
                <a:gdLst>
                  <a:gd name="connsiteX0" fmla="*/ 951067 w 1244409"/>
                  <a:gd name="connsiteY0" fmla="*/ 0 h 1175657"/>
                  <a:gd name="connsiteX1" fmla="*/ 1244409 w 1244409"/>
                  <a:gd name="connsiteY1" fmla="*/ 176463 h 1175657"/>
                  <a:gd name="connsiteX2" fmla="*/ 1244409 w 1244409"/>
                  <a:gd name="connsiteY2" fmla="*/ 792938 h 1175657"/>
                  <a:gd name="connsiteX3" fmla="*/ 0 w 1244409"/>
                  <a:gd name="connsiteY3" fmla="*/ 994611 h 1175657"/>
                  <a:gd name="connsiteX4" fmla="*/ 0 w 1244409"/>
                  <a:gd name="connsiteY4" fmla="*/ 1175657 h 1175657"/>
                  <a:gd name="csX0" fmla="*/ 951067 w 1244409"/>
                  <a:gd name="csY0" fmla="*/ 0 h 1175657"/>
                  <a:gd name="csX1" fmla="*/ 1244409 w 1244409"/>
                  <a:gd name="csY1" fmla="*/ 176463 h 1175657"/>
                  <a:gd name="csX2" fmla="*/ 1244409 w 1244409"/>
                  <a:gd name="csY2" fmla="*/ 792938 h 1175657"/>
                  <a:gd name="csX3" fmla="*/ 0 w 1244409"/>
                  <a:gd name="csY3" fmla="*/ 994611 h 1175657"/>
                  <a:gd name="csX4" fmla="*/ 0 w 1244409"/>
                  <a:gd name="csY4" fmla="*/ 1175657 h 1175657"/>
                  <a:gd name="csX0" fmla="*/ 951067 w 1244409"/>
                  <a:gd name="csY0" fmla="*/ 0 h 1192521"/>
                  <a:gd name="csX1" fmla="*/ 1244409 w 1244409"/>
                  <a:gd name="csY1" fmla="*/ 176463 h 1192521"/>
                  <a:gd name="csX2" fmla="*/ 1244409 w 1244409"/>
                  <a:gd name="csY2" fmla="*/ 792938 h 1192521"/>
                  <a:gd name="csX3" fmla="*/ 0 w 1244409"/>
                  <a:gd name="csY3" fmla="*/ 994611 h 1192521"/>
                  <a:gd name="csX4" fmla="*/ 1069356 w 1244409"/>
                  <a:gd name="csY4" fmla="*/ 1192521 h 1192521"/>
                  <a:gd name="csX0" fmla="*/ 0 w 293342"/>
                  <a:gd name="csY0" fmla="*/ 0 h 1192521"/>
                  <a:gd name="csX1" fmla="*/ 293342 w 293342"/>
                  <a:gd name="csY1" fmla="*/ 176463 h 1192521"/>
                  <a:gd name="csX2" fmla="*/ 293342 w 293342"/>
                  <a:gd name="csY2" fmla="*/ 792938 h 1192521"/>
                  <a:gd name="csX3" fmla="*/ 114191 w 293342"/>
                  <a:gd name="csY3" fmla="*/ 981963 h 1192521"/>
                  <a:gd name="csX4" fmla="*/ 118289 w 293342"/>
                  <a:gd name="csY4" fmla="*/ 1192521 h 1192521"/>
                  <a:gd name="csX0" fmla="*/ 4626 w 297968"/>
                  <a:gd name="csY0" fmla="*/ 0 h 1192521"/>
                  <a:gd name="csX1" fmla="*/ 297968 w 297968"/>
                  <a:gd name="csY1" fmla="*/ 176463 h 1192521"/>
                  <a:gd name="csX2" fmla="*/ 297968 w 297968"/>
                  <a:gd name="csY2" fmla="*/ 792938 h 1192521"/>
                  <a:gd name="csX3" fmla="*/ 0 w 297968"/>
                  <a:gd name="csY3" fmla="*/ 998828 h 1192521"/>
                  <a:gd name="csX4" fmla="*/ 122915 w 297968"/>
                  <a:gd name="csY4" fmla="*/ 1192521 h 1192521"/>
                  <a:gd name="csX0" fmla="*/ 12820 w 306162"/>
                  <a:gd name="csY0" fmla="*/ 0 h 1175657"/>
                  <a:gd name="csX1" fmla="*/ 306162 w 306162"/>
                  <a:gd name="csY1" fmla="*/ 176463 h 1175657"/>
                  <a:gd name="csX2" fmla="*/ 306162 w 306162"/>
                  <a:gd name="csY2" fmla="*/ 792938 h 1175657"/>
                  <a:gd name="csX3" fmla="*/ 8194 w 306162"/>
                  <a:gd name="csY3" fmla="*/ 998828 h 1175657"/>
                  <a:gd name="csX4" fmla="*/ 0 w 306162"/>
                  <a:gd name="csY4" fmla="*/ 1175657 h 1175657"/>
                  <a:gd name="csX0" fmla="*/ 12820 w 306162"/>
                  <a:gd name="csY0" fmla="*/ 0 h 1175657"/>
                  <a:gd name="csX1" fmla="*/ 306162 w 306162"/>
                  <a:gd name="csY1" fmla="*/ 176463 h 1175657"/>
                  <a:gd name="csX2" fmla="*/ 306162 w 306162"/>
                  <a:gd name="csY2" fmla="*/ 603215 h 1175657"/>
                  <a:gd name="csX3" fmla="*/ 8194 w 306162"/>
                  <a:gd name="csY3" fmla="*/ 998828 h 1175657"/>
                  <a:gd name="csX4" fmla="*/ 0 w 306162"/>
                  <a:gd name="csY4" fmla="*/ 1175657 h 1175657"/>
                </a:gdLst>
                <a:ahLst/>
                <a:cxnLst>
                  <a:cxn ang="0">
                    <a:pos x="csX0" y="csY0"/>
                  </a:cxn>
                  <a:cxn ang="0">
                    <a:pos x="csX1" y="csY1"/>
                  </a:cxn>
                  <a:cxn ang="0">
                    <a:pos x="csX2" y="csY2"/>
                  </a:cxn>
                  <a:cxn ang="0">
                    <a:pos x="csX3" y="csY3"/>
                  </a:cxn>
                  <a:cxn ang="0">
                    <a:pos x="csX4" y="csY4"/>
                  </a:cxn>
                </a:cxnLst>
                <a:rect l="l" t="t" r="r" b="b"/>
                <a:pathLst>
                  <a:path w="306162" h="1175657">
                    <a:moveTo>
                      <a:pt x="12820" y="0"/>
                    </a:moveTo>
                    <a:lnTo>
                      <a:pt x="306162" y="176463"/>
                    </a:lnTo>
                    <a:lnTo>
                      <a:pt x="306162" y="603215"/>
                    </a:lnTo>
                    <a:lnTo>
                      <a:pt x="8194" y="998828"/>
                    </a:lnTo>
                    <a:lnTo>
                      <a:pt x="0" y="1175657"/>
                    </a:lnTo>
                  </a:path>
                </a:pathLst>
              </a:custGeom>
              <a:noFill/>
              <a:ln w="19050" cap="flat" cmpd="sng" algn="ctr">
                <a:solidFill>
                  <a:schemeClr val="accent2">
                    <a:lumMod val="40000"/>
                    <a:lumOff val="60000"/>
                  </a:schemeClr>
                </a:solidFill>
                <a:prstDash val="solid"/>
                <a:miter lim="800000"/>
                <a:headEnd type="none"/>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8" name="Freihandform: Form 246">
                <a:extLst>
                  <a:ext uri="{FF2B5EF4-FFF2-40B4-BE49-F238E27FC236}">
                    <a16:creationId xmlns:a16="http://schemas.microsoft.com/office/drawing/2014/main" id="{8A9250BA-5B39-CBA6-8726-D0E8988F9401}"/>
                  </a:ext>
                </a:extLst>
              </p:cNvPr>
              <p:cNvSpPr/>
              <p:nvPr/>
            </p:nvSpPr>
            <p:spPr>
              <a:xfrm>
                <a:off x="-1489858" y="-1927687"/>
                <a:ext cx="1947058" cy="1512579"/>
              </a:xfrm>
              <a:custGeom>
                <a:avLst/>
                <a:gdLst>
                  <a:gd name="connsiteX0" fmla="*/ 0 w 2141764"/>
                  <a:gd name="connsiteY0" fmla="*/ 1630135 h 1630135"/>
                  <a:gd name="connsiteX1" fmla="*/ 424543 w 2141764"/>
                  <a:gd name="connsiteY1" fmla="*/ 1562100 h 1630135"/>
                  <a:gd name="connsiteX2" fmla="*/ 424543 w 2141764"/>
                  <a:gd name="connsiteY2" fmla="*/ 789214 h 1630135"/>
                  <a:gd name="connsiteX3" fmla="*/ 2141764 w 2141764"/>
                  <a:gd name="connsiteY3" fmla="*/ 345621 h 1630135"/>
                  <a:gd name="connsiteX4" fmla="*/ 2141764 w 2141764"/>
                  <a:gd name="connsiteY4" fmla="*/ 0 h 1630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764" h="1630135">
                    <a:moveTo>
                      <a:pt x="0" y="1630135"/>
                    </a:moveTo>
                    <a:lnTo>
                      <a:pt x="424543" y="1562100"/>
                    </a:lnTo>
                    <a:lnTo>
                      <a:pt x="424543" y="789214"/>
                    </a:lnTo>
                    <a:lnTo>
                      <a:pt x="2141764" y="345621"/>
                    </a:lnTo>
                    <a:lnTo>
                      <a:pt x="2141764" y="0"/>
                    </a:lnTo>
                  </a:path>
                </a:pathLst>
              </a:custGeom>
              <a:noFill/>
              <a:ln w="19050" cap="flat" cmpd="sng" algn="ctr">
                <a:solidFill>
                  <a:schemeClr val="accent2">
                    <a:lumMod val="40000"/>
                    <a:lumOff val="60000"/>
                  </a:schemeClr>
                </a:solidFill>
                <a:prstDash val="solid"/>
                <a:miter lim="800000"/>
                <a:headEnd type="none"/>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9" name="Freihandform: Form 247">
                <a:extLst>
                  <a:ext uri="{FF2B5EF4-FFF2-40B4-BE49-F238E27FC236}">
                    <a16:creationId xmlns:a16="http://schemas.microsoft.com/office/drawing/2014/main" id="{F68ACD54-D547-3CB2-2EB4-26A68E813C97}"/>
                  </a:ext>
                </a:extLst>
              </p:cNvPr>
              <p:cNvSpPr/>
              <p:nvPr/>
            </p:nvSpPr>
            <p:spPr>
              <a:xfrm>
                <a:off x="-1494555" y="-1927689"/>
                <a:ext cx="333994" cy="1512580"/>
              </a:xfrm>
              <a:custGeom>
                <a:avLst/>
                <a:gdLst>
                  <a:gd name="connsiteX0" fmla="*/ 0 w 367393"/>
                  <a:gd name="connsiteY0" fmla="*/ 1630136 h 1630136"/>
                  <a:gd name="connsiteX1" fmla="*/ 367393 w 367393"/>
                  <a:gd name="connsiteY1" fmla="*/ 1513114 h 1630136"/>
                  <a:gd name="connsiteX2" fmla="*/ 367393 w 367393"/>
                  <a:gd name="connsiteY2" fmla="*/ 0 h 1630136"/>
                </a:gdLst>
                <a:ahLst/>
                <a:cxnLst>
                  <a:cxn ang="0">
                    <a:pos x="connsiteX0" y="connsiteY0"/>
                  </a:cxn>
                  <a:cxn ang="0">
                    <a:pos x="connsiteX1" y="connsiteY1"/>
                  </a:cxn>
                  <a:cxn ang="0">
                    <a:pos x="connsiteX2" y="connsiteY2"/>
                  </a:cxn>
                </a:cxnLst>
                <a:rect l="l" t="t" r="r" b="b"/>
                <a:pathLst>
                  <a:path w="367393" h="1630136">
                    <a:moveTo>
                      <a:pt x="0" y="1630136"/>
                    </a:moveTo>
                    <a:lnTo>
                      <a:pt x="367393" y="1513114"/>
                    </a:lnTo>
                    <a:lnTo>
                      <a:pt x="367393" y="0"/>
                    </a:lnTo>
                  </a:path>
                </a:pathLst>
              </a:custGeom>
              <a:noFill/>
              <a:ln w="19050" cap="flat" cmpd="sng" algn="ctr">
                <a:solidFill>
                  <a:schemeClr val="accent2">
                    <a:lumMod val="40000"/>
                    <a:lumOff val="60000"/>
                  </a:schemeClr>
                </a:solidFill>
                <a:prstDash val="solid"/>
                <a:miter lim="800000"/>
                <a:headEnd type="none"/>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0" name="Freihandform: Form 248">
                <a:extLst>
                  <a:ext uri="{FF2B5EF4-FFF2-40B4-BE49-F238E27FC236}">
                    <a16:creationId xmlns:a16="http://schemas.microsoft.com/office/drawing/2014/main" id="{DF87B7E9-8F6A-A3B8-5445-08B4CC8E050A}"/>
                  </a:ext>
                </a:extLst>
              </p:cNvPr>
              <p:cNvSpPr/>
              <p:nvPr/>
            </p:nvSpPr>
            <p:spPr>
              <a:xfrm>
                <a:off x="-2843579" y="-1930162"/>
                <a:ext cx="1627908" cy="1512580"/>
              </a:xfrm>
              <a:custGeom>
                <a:avLst/>
                <a:gdLst>
                  <a:gd name="connsiteX0" fmla="*/ 1488622 w 1790700"/>
                  <a:gd name="connsiteY0" fmla="*/ 1630136 h 1630136"/>
                  <a:gd name="connsiteX1" fmla="*/ 1790700 w 1790700"/>
                  <a:gd name="connsiteY1" fmla="*/ 1455964 h 1630136"/>
                  <a:gd name="connsiteX2" fmla="*/ 1790700 w 1790700"/>
                  <a:gd name="connsiteY2" fmla="*/ 791936 h 1630136"/>
                  <a:gd name="connsiteX3" fmla="*/ 0 w 1790700"/>
                  <a:gd name="connsiteY3" fmla="*/ 332014 h 1630136"/>
                  <a:gd name="connsiteX4" fmla="*/ 0 w 1790700"/>
                  <a:gd name="connsiteY4" fmla="*/ 0 h 1630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0700" h="1630136">
                    <a:moveTo>
                      <a:pt x="1488622" y="1630136"/>
                    </a:moveTo>
                    <a:lnTo>
                      <a:pt x="1790700" y="1455964"/>
                    </a:lnTo>
                    <a:lnTo>
                      <a:pt x="1790700" y="791936"/>
                    </a:lnTo>
                    <a:lnTo>
                      <a:pt x="0" y="332014"/>
                    </a:lnTo>
                    <a:lnTo>
                      <a:pt x="0" y="0"/>
                    </a:lnTo>
                  </a:path>
                </a:pathLst>
              </a:custGeom>
              <a:noFill/>
              <a:ln w="19050" cap="flat" cmpd="sng" algn="ctr">
                <a:solidFill>
                  <a:schemeClr val="accent2">
                    <a:lumMod val="40000"/>
                    <a:lumOff val="60000"/>
                  </a:schemeClr>
                </a:solidFill>
                <a:prstDash val="solid"/>
                <a:miter lim="800000"/>
                <a:headEnd type="oval"/>
                <a:tailEnd type="ova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31" name="Grafik 64">
                <a:extLst>
                  <a:ext uri="{FF2B5EF4-FFF2-40B4-BE49-F238E27FC236}">
                    <a16:creationId xmlns:a16="http://schemas.microsoft.com/office/drawing/2014/main" id="{BD981ED0-76DF-4E29-B95B-E3D9BFF6A9C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bwMode="gray">
              <a:xfrm>
                <a:off x="-1024349" y="-520287"/>
                <a:ext cx="221685" cy="237518"/>
              </a:xfrm>
              <a:prstGeom prst="rect">
                <a:avLst/>
              </a:prstGeom>
            </p:spPr>
          </p:pic>
        </p:grpSp>
      </p:grpSp>
      <p:sp>
        <p:nvSpPr>
          <p:cNvPr id="140" name="Rectangle 1">
            <a:extLst>
              <a:ext uri="{FF2B5EF4-FFF2-40B4-BE49-F238E27FC236}">
                <a16:creationId xmlns:a16="http://schemas.microsoft.com/office/drawing/2014/main" id="{B9FED340-2A24-BB1C-6EC2-34EE675D7255}"/>
              </a:ext>
            </a:extLst>
          </p:cNvPr>
          <p:cNvSpPr>
            <a:spLocks noChangeArrowheads="1"/>
          </p:cNvSpPr>
          <p:nvPr/>
        </p:nvSpPr>
        <p:spPr bwMode="auto">
          <a:xfrm>
            <a:off x="491253" y="4193244"/>
            <a:ext cx="3056094" cy="96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solidFill>
                  <a:srgbClr val="000000"/>
                </a:solidFill>
                <a:effectLst/>
                <a:latin typeface="+mn-lt"/>
              </a:rPr>
              <a:t>With Catena-X, companies can exchange any kind of data based on common standards and clearly defined usage policies. The principle of data sovereignty lies at its foundation: the data owner decides what is shared, with whom, and under what conditions.</a:t>
            </a:r>
            <a:endParaRPr kumimoji="0" lang="en-GB" sz="2400" b="0" i="0" u="none" strike="noStrike" cap="none" normalizeH="0" baseline="0" noProof="0" dirty="0">
              <a:ln>
                <a:noFill/>
              </a:ln>
              <a:solidFill>
                <a:schemeClr val="tx1"/>
              </a:solidFill>
              <a:effectLst/>
              <a:latin typeface="+mn-lt"/>
            </a:endParaRPr>
          </a:p>
        </p:txBody>
      </p:sp>
      <p:sp>
        <p:nvSpPr>
          <p:cNvPr id="142" name="TextBox 141">
            <a:extLst>
              <a:ext uri="{FF2B5EF4-FFF2-40B4-BE49-F238E27FC236}">
                <a16:creationId xmlns:a16="http://schemas.microsoft.com/office/drawing/2014/main" id="{AC50AE7A-4687-E4B1-B7DF-BA36F0239AA5}"/>
              </a:ext>
            </a:extLst>
          </p:cNvPr>
          <p:cNvSpPr txBox="1"/>
          <p:nvPr/>
        </p:nvSpPr>
        <p:spPr>
          <a:xfrm>
            <a:off x="457199" y="5346168"/>
            <a:ext cx="2444900" cy="707886"/>
          </a:xfrm>
          <a:prstGeom prst="rect">
            <a:avLst/>
          </a:prstGeom>
          <a:noFill/>
        </p:spPr>
        <p:txBody>
          <a:bodyPr wrap="none" rtlCol="0">
            <a:spAutoFit/>
          </a:bodyPr>
          <a:lstStyle/>
          <a:p>
            <a:pPr marL="285750" indent="-285750" algn="l">
              <a:buFont typeface="Wingdings" pitchFamily="2" charset="2"/>
              <a:buChar char="ü"/>
            </a:pPr>
            <a:r>
              <a:rPr lang="en-US" sz="1000" dirty="0"/>
              <a:t>Lower costs, less manual effort</a:t>
            </a:r>
          </a:p>
          <a:p>
            <a:pPr marL="285750" indent="-285750" algn="l">
              <a:buFont typeface="Wingdings" pitchFamily="2" charset="2"/>
              <a:buChar char="ü"/>
            </a:pPr>
            <a:r>
              <a:rPr lang="en-US" sz="1000" dirty="0"/>
              <a:t>Ease of value chain collaboration</a:t>
            </a:r>
          </a:p>
          <a:p>
            <a:pPr marL="285750" indent="-285750" algn="l">
              <a:buFont typeface="Wingdings" pitchFamily="2" charset="2"/>
              <a:buChar char="ü"/>
            </a:pPr>
            <a:r>
              <a:rPr lang="en-US" sz="1000" dirty="0"/>
              <a:t>Security &amp; decentralization</a:t>
            </a:r>
          </a:p>
          <a:p>
            <a:pPr marL="285750" indent="-285750" algn="l">
              <a:buFont typeface="Wingdings" pitchFamily="2" charset="2"/>
              <a:buChar char="ü"/>
            </a:pPr>
            <a:r>
              <a:rPr lang="en-US" sz="1000" dirty="0"/>
              <a:t>Be an attractive partner</a:t>
            </a:r>
          </a:p>
        </p:txBody>
      </p:sp>
      <p:sp>
        <p:nvSpPr>
          <p:cNvPr id="143" name="TextBox 142">
            <a:extLst>
              <a:ext uri="{FF2B5EF4-FFF2-40B4-BE49-F238E27FC236}">
                <a16:creationId xmlns:a16="http://schemas.microsoft.com/office/drawing/2014/main" id="{D6E81DD7-44A0-5787-3D1A-40D80E30D890}"/>
              </a:ext>
            </a:extLst>
          </p:cNvPr>
          <p:cNvSpPr txBox="1"/>
          <p:nvPr/>
        </p:nvSpPr>
        <p:spPr>
          <a:xfrm>
            <a:off x="5682820" y="2091621"/>
            <a:ext cx="1305764" cy="246221"/>
          </a:xfrm>
          <a:prstGeom prst="rect">
            <a:avLst/>
          </a:prstGeom>
          <a:noFill/>
        </p:spPr>
        <p:txBody>
          <a:bodyPr wrap="square" rtlCol="0">
            <a:spAutoFit/>
          </a:bodyPr>
          <a:lstStyle/>
          <a:p>
            <a:pPr algn="ctr"/>
            <a:r>
              <a:rPr lang="en-US" sz="1000" b="1" dirty="0"/>
              <a:t>Before Catena-X</a:t>
            </a:r>
          </a:p>
        </p:txBody>
      </p:sp>
      <p:sp>
        <p:nvSpPr>
          <p:cNvPr id="144" name="TextBox 143">
            <a:extLst>
              <a:ext uri="{FF2B5EF4-FFF2-40B4-BE49-F238E27FC236}">
                <a16:creationId xmlns:a16="http://schemas.microsoft.com/office/drawing/2014/main" id="{6A1E302C-1E14-D914-ADC5-BC19D7037DA2}"/>
              </a:ext>
            </a:extLst>
          </p:cNvPr>
          <p:cNvSpPr txBox="1"/>
          <p:nvPr/>
        </p:nvSpPr>
        <p:spPr>
          <a:xfrm>
            <a:off x="9311160" y="2091621"/>
            <a:ext cx="1305764" cy="246221"/>
          </a:xfrm>
          <a:prstGeom prst="rect">
            <a:avLst/>
          </a:prstGeom>
          <a:noFill/>
        </p:spPr>
        <p:txBody>
          <a:bodyPr wrap="square" rtlCol="0">
            <a:spAutoFit/>
          </a:bodyPr>
          <a:lstStyle/>
          <a:p>
            <a:pPr algn="ctr"/>
            <a:r>
              <a:rPr lang="en-US" sz="1000" b="1" dirty="0"/>
              <a:t>After Catena-X</a:t>
            </a:r>
          </a:p>
        </p:txBody>
      </p:sp>
    </p:spTree>
    <p:extLst>
      <p:ext uri="{BB962C8B-B14F-4D97-AF65-F5344CB8AC3E}">
        <p14:creationId xmlns:p14="http://schemas.microsoft.com/office/powerpoint/2010/main" val="275354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left)">
                                      <p:cBhvr>
                                        <p:cTn id="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46BAD-ED58-C094-D4FD-36B9DAA5121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68DA28B-18ED-106B-6B10-BD31DC36F48F}"/>
              </a:ext>
            </a:extLst>
          </p:cNvPr>
          <p:cNvSpPr>
            <a:spLocks noGrp="1"/>
          </p:cNvSpPr>
          <p:nvPr>
            <p:ph type="title"/>
          </p:nvPr>
        </p:nvSpPr>
        <p:spPr>
          <a:xfrm>
            <a:off x="457200" y="685800"/>
            <a:ext cx="7732029" cy="457200"/>
          </a:xfrm>
        </p:spPr>
        <p:txBody>
          <a:bodyPr/>
          <a:lstStyle/>
          <a:p>
            <a:r>
              <a:rPr lang="en-US" dirty="0"/>
              <a:t>Why Catena-X matters </a:t>
            </a:r>
            <a:r>
              <a:rPr lang="en-US" b="1" i="1" dirty="0">
                <a:solidFill>
                  <a:schemeClr val="accent1"/>
                </a:solidFill>
              </a:rPr>
              <a:t>beyond</a:t>
            </a:r>
            <a:r>
              <a:rPr lang="en-US" dirty="0"/>
              <a:t> the Data Space Accelerator.</a:t>
            </a:r>
          </a:p>
        </p:txBody>
      </p:sp>
      <p:sp>
        <p:nvSpPr>
          <p:cNvPr id="2" name="Date Placeholder 1">
            <a:extLst>
              <a:ext uri="{FF2B5EF4-FFF2-40B4-BE49-F238E27FC236}">
                <a16:creationId xmlns:a16="http://schemas.microsoft.com/office/drawing/2014/main" id="{22F4E648-72EA-217A-4259-2E48A7595AC4}"/>
              </a:ext>
            </a:extLst>
          </p:cNvPr>
          <p:cNvSpPr>
            <a:spLocks noGrp="1"/>
          </p:cNvSpPr>
          <p:nvPr>
            <p:ph type="dt" sz="half" idx="14"/>
          </p:nvPr>
        </p:nvSpPr>
        <p:spPr/>
        <p:txBody>
          <a:bodyPr/>
          <a:lstStyle/>
          <a:p>
            <a:fld id="{990D1FD5-8465-D743-9BAE-D1524059993D}" type="datetime5">
              <a:rPr lang="en-US" smtClean="0"/>
              <a:t>25-Aug-26</a:t>
            </a:fld>
            <a:endParaRPr lang="en-US" sz="800"/>
          </a:p>
        </p:txBody>
      </p:sp>
      <p:sp>
        <p:nvSpPr>
          <p:cNvPr id="3" name="Footer Placeholder 2">
            <a:extLst>
              <a:ext uri="{FF2B5EF4-FFF2-40B4-BE49-F238E27FC236}">
                <a16:creationId xmlns:a16="http://schemas.microsoft.com/office/drawing/2014/main" id="{33D34543-8792-1C43-1913-92675CB5C0FA}"/>
              </a:ext>
            </a:extLst>
          </p:cNvPr>
          <p:cNvSpPr>
            <a:spLocks noGrp="1"/>
          </p:cNvSpPr>
          <p:nvPr>
            <p:ph type="ftr" sz="quarter" idx="15"/>
          </p:nvPr>
        </p:nvSpPr>
        <p:spPr/>
        <p:txBody>
          <a:bodyPr/>
          <a:lstStyle/>
          <a:p>
            <a:r>
              <a:rPr lang="en-US"/>
              <a:t>© 2026 Catena-X or a Catena-X affiliate company. All rights reserved.​</a:t>
            </a:r>
            <a:endParaRPr lang="en-US" sz="800"/>
          </a:p>
        </p:txBody>
      </p:sp>
      <p:sp>
        <p:nvSpPr>
          <p:cNvPr id="4" name="Slide Number Placeholder 3">
            <a:extLst>
              <a:ext uri="{FF2B5EF4-FFF2-40B4-BE49-F238E27FC236}">
                <a16:creationId xmlns:a16="http://schemas.microsoft.com/office/drawing/2014/main" id="{2D4D9026-1E9D-7596-97D4-28A3722DA1A2}"/>
              </a:ext>
            </a:extLst>
          </p:cNvPr>
          <p:cNvSpPr>
            <a:spLocks noGrp="1"/>
          </p:cNvSpPr>
          <p:nvPr>
            <p:ph type="sldNum" sz="quarter" idx="16"/>
          </p:nvPr>
        </p:nvSpPr>
        <p:spPr/>
        <p:txBody>
          <a:bodyPr/>
          <a:lstStyle/>
          <a:p>
            <a:fld id="{D1EDAA29-6D70-C948-8C6E-F3019BB220D5}" type="slidenum">
              <a:rPr lang="en-US" smtClean="0"/>
              <a:pPr/>
              <a:t>3</a:t>
            </a:fld>
            <a:endParaRPr lang="en-US"/>
          </a:p>
        </p:txBody>
      </p:sp>
      <p:sp>
        <p:nvSpPr>
          <p:cNvPr id="9" name="Text Placeholder 8">
            <a:extLst>
              <a:ext uri="{FF2B5EF4-FFF2-40B4-BE49-F238E27FC236}">
                <a16:creationId xmlns:a16="http://schemas.microsoft.com/office/drawing/2014/main" id="{22B2792F-9D8B-6014-9BC0-DC7A506A87D6}"/>
              </a:ext>
            </a:extLst>
          </p:cNvPr>
          <p:cNvSpPr>
            <a:spLocks noGrp="1"/>
          </p:cNvSpPr>
          <p:nvPr>
            <p:ph type="body" sz="quarter" idx="13"/>
          </p:nvPr>
        </p:nvSpPr>
        <p:spPr/>
        <p:txBody>
          <a:bodyPr>
            <a:normAutofit fontScale="92500" lnSpcReduction="10000"/>
          </a:bodyPr>
          <a:lstStyle/>
          <a:p>
            <a:r>
              <a:rPr lang="en-US" dirty="0"/>
              <a:t>The bigger picture</a:t>
            </a:r>
          </a:p>
        </p:txBody>
      </p:sp>
      <p:sp>
        <p:nvSpPr>
          <p:cNvPr id="5" name="Rectangle 1">
            <a:extLst>
              <a:ext uri="{FF2B5EF4-FFF2-40B4-BE49-F238E27FC236}">
                <a16:creationId xmlns:a16="http://schemas.microsoft.com/office/drawing/2014/main" id="{FFD38D73-A457-76E0-B1C5-C286CAB55B60}"/>
              </a:ext>
            </a:extLst>
          </p:cNvPr>
          <p:cNvSpPr>
            <a:spLocks noChangeArrowheads="1"/>
          </p:cNvSpPr>
          <p:nvPr/>
        </p:nvSpPr>
        <p:spPr bwMode="auto">
          <a:xfrm>
            <a:off x="491253" y="5249987"/>
            <a:ext cx="2559185"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050" b="0" i="0" u="none" strike="noStrike" cap="none" normalizeH="0" baseline="0" noProof="0" dirty="0">
                <a:ln>
                  <a:noFill/>
                </a:ln>
                <a:solidFill>
                  <a:srgbClr val="000000"/>
                </a:solidFill>
                <a:effectLst/>
                <a:latin typeface="+mn-lt"/>
              </a:rPr>
              <a:t>Data spaces are becoming essential infrastructure for every industry, the same way electricity and the internet once did. Participating pays off far beyond this one program.</a:t>
            </a:r>
            <a:endParaRPr kumimoji="0" lang="en-GB" sz="2400" b="0" i="0" u="none" strike="noStrike" cap="none" normalizeH="0" baseline="0" noProof="0" dirty="0">
              <a:ln>
                <a:noFill/>
              </a:ln>
              <a:solidFill>
                <a:schemeClr val="tx1"/>
              </a:solidFill>
              <a:effectLst/>
              <a:latin typeface="+mn-lt"/>
            </a:endParaRPr>
          </a:p>
        </p:txBody>
      </p:sp>
      <p:grpSp>
        <p:nvGrpSpPr>
          <p:cNvPr id="188" name="Group 187">
            <a:extLst>
              <a:ext uri="{FF2B5EF4-FFF2-40B4-BE49-F238E27FC236}">
                <a16:creationId xmlns:a16="http://schemas.microsoft.com/office/drawing/2014/main" id="{C061F2EA-C40A-BC08-7BEA-3BB10C31755A}"/>
              </a:ext>
            </a:extLst>
          </p:cNvPr>
          <p:cNvGrpSpPr/>
          <p:nvPr/>
        </p:nvGrpSpPr>
        <p:grpSpPr>
          <a:xfrm>
            <a:off x="4476902" y="2699309"/>
            <a:ext cx="7257897" cy="3358591"/>
            <a:chOff x="4911299" y="2852928"/>
            <a:chExt cx="6823500" cy="3204972"/>
          </a:xfrm>
        </p:grpSpPr>
        <p:sp>
          <p:nvSpPr>
            <p:cNvPr id="177" name="Rounded Rectangle 176">
              <a:extLst>
                <a:ext uri="{FF2B5EF4-FFF2-40B4-BE49-F238E27FC236}">
                  <a16:creationId xmlns:a16="http://schemas.microsoft.com/office/drawing/2014/main" id="{DDD6242F-1E40-4941-0A43-2B00C1B6C688}"/>
                </a:ext>
              </a:extLst>
            </p:cNvPr>
            <p:cNvSpPr/>
            <p:nvPr/>
          </p:nvSpPr>
          <p:spPr>
            <a:xfrm>
              <a:off x="10043770" y="2852928"/>
              <a:ext cx="1691029" cy="3204972"/>
            </a:xfrm>
            <a:prstGeom prst="roundRect">
              <a:avLst>
                <a:gd name="adj" fmla="val 583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180000" rtlCol="0" anchor="ctr"/>
            <a:lstStyle/>
            <a:p>
              <a:pPr algn="ctr"/>
              <a:r>
                <a:rPr lang="en-US" sz="3600" b="1" dirty="0">
                  <a:solidFill>
                    <a:schemeClr val="tx2"/>
                  </a:solidFill>
                  <a:latin typeface="Noto Sans" panose="020B0502040504020204" pitchFamily="34" charset="0"/>
                  <a:ea typeface="Noto Sans" panose="020B0502040504020204" pitchFamily="34" charset="0"/>
                  <a:cs typeface="Noto Sans" panose="020B0502040504020204" pitchFamily="34" charset="0"/>
                </a:rPr>
                <a:t>+400</a:t>
              </a:r>
            </a:p>
            <a:p>
              <a:pPr algn="ctr"/>
              <a:r>
                <a:rPr lang="en-US" sz="1000" b="1" dirty="0">
                  <a:solidFill>
                    <a:schemeClr val="tx2"/>
                  </a:solidFill>
                  <a:latin typeface="Noto Sans" panose="020B0502040504020204" pitchFamily="34" charset="0"/>
                  <a:ea typeface="Noto Sans" panose="020B0502040504020204" pitchFamily="34" charset="0"/>
                  <a:cs typeface="Noto Sans" panose="020B0502040504020204" pitchFamily="34" charset="0"/>
                </a:rPr>
                <a:t>Global companies onboarded only in H1 2026</a:t>
              </a:r>
            </a:p>
            <a:p>
              <a:pPr algn="ctr"/>
              <a:endParaRPr lang="en-US" sz="1000" b="1" dirty="0">
                <a:solidFill>
                  <a:schemeClr val="tx2"/>
                </a:solidFill>
              </a:endParaRPr>
            </a:p>
            <a:p>
              <a:pPr algn="ctr"/>
              <a:r>
                <a:rPr lang="en-US" sz="1000" dirty="0">
                  <a:solidFill>
                    <a:schemeClr val="tx2"/>
                  </a:solidFill>
                </a:rPr>
                <a:t>Already the mandatory procurement standard for a European OEM</a:t>
              </a:r>
            </a:p>
          </p:txBody>
        </p:sp>
        <p:sp>
          <p:nvSpPr>
            <p:cNvPr id="7" name="Rounded Rectangle 6">
              <a:extLst>
                <a:ext uri="{FF2B5EF4-FFF2-40B4-BE49-F238E27FC236}">
                  <a16:creationId xmlns:a16="http://schemas.microsoft.com/office/drawing/2014/main" id="{FB555376-E6EE-F158-2E59-D96F6B1639CF}"/>
                </a:ext>
              </a:extLst>
            </p:cNvPr>
            <p:cNvSpPr/>
            <p:nvPr/>
          </p:nvSpPr>
          <p:spPr>
            <a:xfrm>
              <a:off x="4911299" y="2852928"/>
              <a:ext cx="1634514" cy="3204972"/>
            </a:xfrm>
            <a:prstGeom prst="roundRect">
              <a:avLst>
                <a:gd name="adj" fmla="val 76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612000" rtlCol="0" anchor="t"/>
            <a:lstStyle/>
            <a:p>
              <a:r>
                <a:rPr lang="en-US" sz="1000" b="1" dirty="0">
                  <a:solidFill>
                    <a:schemeClr val="tx2"/>
                  </a:solidFill>
                </a:rPr>
                <a:t>Resiliency &amp; cost savings</a:t>
              </a:r>
              <a:endParaRPr lang="en-US" sz="1000" dirty="0">
                <a:solidFill>
                  <a:schemeClr val="tx2"/>
                </a:solidFill>
              </a:endParaRPr>
            </a:p>
            <a:p>
              <a:endParaRPr lang="en-US" sz="1000" b="1" dirty="0">
                <a:solidFill>
                  <a:schemeClr val="tx2"/>
                </a:solidFill>
              </a:endParaRPr>
            </a:p>
            <a:p>
              <a:endParaRPr lang="en-US" sz="1000" b="1" dirty="0">
                <a:solidFill>
                  <a:schemeClr val="tx2"/>
                </a:solidFill>
              </a:endParaRPr>
            </a:p>
            <a:p>
              <a:r>
                <a:rPr lang="en-US" sz="1000" dirty="0">
                  <a:solidFill>
                    <a:schemeClr val="tx2"/>
                  </a:solidFill>
                </a:rPr>
                <a:t>Move data up and down the value chain across every tier, strengthening core processes like quality and logistics.</a:t>
              </a:r>
            </a:p>
          </p:txBody>
        </p:sp>
        <p:sp>
          <p:nvSpPr>
            <p:cNvPr id="179" name="Rounded Rectangle 178">
              <a:extLst>
                <a:ext uri="{FF2B5EF4-FFF2-40B4-BE49-F238E27FC236}">
                  <a16:creationId xmlns:a16="http://schemas.microsoft.com/office/drawing/2014/main" id="{FEA34AE1-16A0-BCFF-7D29-66C5DF4E06C2}"/>
                </a:ext>
              </a:extLst>
            </p:cNvPr>
            <p:cNvSpPr/>
            <p:nvPr/>
          </p:nvSpPr>
          <p:spPr>
            <a:xfrm>
              <a:off x="6622123" y="2852928"/>
              <a:ext cx="1634514" cy="3204972"/>
            </a:xfrm>
            <a:prstGeom prst="roundRect">
              <a:avLst>
                <a:gd name="adj" fmla="val 76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612000" rtlCol="0" anchor="t"/>
            <a:lstStyle/>
            <a:p>
              <a:r>
                <a:rPr lang="en-US" sz="1000" b="1" dirty="0">
                  <a:solidFill>
                    <a:schemeClr val="tx2"/>
                  </a:solidFill>
                </a:rPr>
                <a:t>Regulatory readiness at scale</a:t>
              </a:r>
              <a:endParaRPr lang="en-US" sz="1000" dirty="0">
                <a:solidFill>
                  <a:schemeClr val="tx2"/>
                </a:solidFill>
              </a:endParaRPr>
            </a:p>
            <a:p>
              <a:endParaRPr lang="en-US" sz="1000" b="1" dirty="0">
                <a:solidFill>
                  <a:schemeClr val="tx2"/>
                </a:solidFill>
              </a:endParaRPr>
            </a:p>
            <a:p>
              <a:endParaRPr lang="en-US" sz="1000" b="1" dirty="0">
                <a:solidFill>
                  <a:schemeClr val="tx2"/>
                </a:solidFill>
              </a:endParaRPr>
            </a:p>
            <a:p>
              <a:r>
                <a:rPr lang="en-US" sz="1000" dirty="0">
                  <a:solidFill>
                    <a:schemeClr val="tx2"/>
                  </a:solidFill>
                </a:rPr>
                <a:t>Meet requirements such as product passports and CSDDD once, then reuse that readiness across customers and regulations.</a:t>
              </a:r>
            </a:p>
          </p:txBody>
        </p:sp>
        <p:sp>
          <p:nvSpPr>
            <p:cNvPr id="180" name="Rounded Rectangle 179">
              <a:extLst>
                <a:ext uri="{FF2B5EF4-FFF2-40B4-BE49-F238E27FC236}">
                  <a16:creationId xmlns:a16="http://schemas.microsoft.com/office/drawing/2014/main" id="{86E39C9C-16D7-5F73-0281-9D13A7EFB42D}"/>
                </a:ext>
              </a:extLst>
            </p:cNvPr>
            <p:cNvSpPr/>
            <p:nvPr/>
          </p:nvSpPr>
          <p:spPr>
            <a:xfrm>
              <a:off x="8332947" y="2852928"/>
              <a:ext cx="1634514" cy="3204972"/>
            </a:xfrm>
            <a:prstGeom prst="roundRect">
              <a:avLst>
                <a:gd name="adj" fmla="val 76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612000" rtlCol="0" anchor="t"/>
            <a:lstStyle/>
            <a:p>
              <a:r>
                <a:rPr lang="en-US" sz="1000" b="1" dirty="0">
                  <a:solidFill>
                    <a:schemeClr val="tx2"/>
                  </a:solidFill>
                </a:rPr>
                <a:t>A seat in the next industry standard</a:t>
              </a:r>
              <a:endParaRPr lang="en-US" sz="1000" dirty="0">
                <a:solidFill>
                  <a:schemeClr val="tx2"/>
                </a:solidFill>
              </a:endParaRPr>
            </a:p>
            <a:p>
              <a:endParaRPr lang="en-US" sz="1000" b="1" dirty="0">
                <a:solidFill>
                  <a:schemeClr val="tx2"/>
                </a:solidFill>
              </a:endParaRPr>
            </a:p>
            <a:p>
              <a:endParaRPr lang="en-US" sz="1000" b="1" dirty="0">
                <a:solidFill>
                  <a:schemeClr val="tx2"/>
                </a:solidFill>
              </a:endParaRPr>
            </a:p>
            <a:p>
              <a:r>
                <a:rPr lang="en-US" sz="1000" dirty="0">
                  <a:solidFill>
                    <a:schemeClr val="tx2"/>
                  </a:solidFill>
                </a:rPr>
                <a:t>Interoperability, trust and global acceptance are becoming baseline expectations — early participants help shape how it works.</a:t>
              </a:r>
            </a:p>
          </p:txBody>
        </p:sp>
        <p:pic>
          <p:nvPicPr>
            <p:cNvPr id="183" name="Graphic 182">
              <a:extLst>
                <a:ext uri="{FF2B5EF4-FFF2-40B4-BE49-F238E27FC236}">
                  <a16:creationId xmlns:a16="http://schemas.microsoft.com/office/drawing/2014/main" id="{428062E5-92BA-7911-50A6-A1FB1F1CFB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87141" y="3124200"/>
              <a:ext cx="304800" cy="304800"/>
            </a:xfrm>
            <a:prstGeom prst="rect">
              <a:avLst/>
            </a:prstGeom>
          </p:spPr>
        </p:pic>
        <p:pic>
          <p:nvPicPr>
            <p:cNvPr id="185" name="Graphic 184">
              <a:extLst>
                <a:ext uri="{FF2B5EF4-FFF2-40B4-BE49-F238E27FC236}">
                  <a16:creationId xmlns:a16="http://schemas.microsoft.com/office/drawing/2014/main" id="{CCEA4F26-7FF7-B597-7E8B-769C796129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5776" y="3124200"/>
              <a:ext cx="304800" cy="304800"/>
            </a:xfrm>
            <a:prstGeom prst="rect">
              <a:avLst/>
            </a:prstGeom>
          </p:spPr>
        </p:pic>
        <p:pic>
          <p:nvPicPr>
            <p:cNvPr id="187" name="Graphic 186">
              <a:extLst>
                <a:ext uri="{FF2B5EF4-FFF2-40B4-BE49-F238E27FC236}">
                  <a16:creationId xmlns:a16="http://schemas.microsoft.com/office/drawing/2014/main" id="{97B34F71-E009-E736-FF55-F16FF31D6D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96932" y="3124200"/>
              <a:ext cx="304800" cy="304800"/>
            </a:xfrm>
            <a:prstGeom prst="rect">
              <a:avLst/>
            </a:prstGeom>
          </p:spPr>
        </p:pic>
      </p:grpSp>
    </p:spTree>
    <p:extLst>
      <p:ext uri="{BB962C8B-B14F-4D97-AF65-F5344CB8AC3E}">
        <p14:creationId xmlns:p14="http://schemas.microsoft.com/office/powerpoint/2010/main" val="1254410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449132-149A-E1D5-89C7-1452440DE6DA}"/>
              </a:ext>
            </a:extLst>
          </p:cNvPr>
          <p:cNvSpPr>
            <a:spLocks noGrp="1"/>
          </p:cNvSpPr>
          <p:nvPr>
            <p:ph type="dt" sz="half" idx="10"/>
          </p:nvPr>
        </p:nvSpPr>
        <p:spPr/>
        <p:txBody>
          <a:bodyPr/>
          <a:lstStyle/>
          <a:p>
            <a:fld id="{990D1FD5-8465-D743-9BAE-D1524059993D}" type="datetime5">
              <a:rPr lang="en-US" smtClean="0"/>
              <a:t>25-Aug-26</a:t>
            </a:fld>
            <a:endParaRPr lang="en-US" sz="800"/>
          </a:p>
        </p:txBody>
      </p:sp>
      <p:sp>
        <p:nvSpPr>
          <p:cNvPr id="3" name="Footer Placeholder 2">
            <a:extLst>
              <a:ext uri="{FF2B5EF4-FFF2-40B4-BE49-F238E27FC236}">
                <a16:creationId xmlns:a16="http://schemas.microsoft.com/office/drawing/2014/main" id="{131DAA4B-E642-126C-2101-DDA48CA16280}"/>
              </a:ext>
            </a:extLst>
          </p:cNvPr>
          <p:cNvSpPr>
            <a:spLocks noGrp="1"/>
          </p:cNvSpPr>
          <p:nvPr>
            <p:ph type="ftr" sz="quarter" idx="11"/>
          </p:nvPr>
        </p:nvSpPr>
        <p:spPr/>
        <p:txBody>
          <a:bodyPr/>
          <a:lstStyle/>
          <a:p>
            <a:r>
              <a:rPr lang="en-US"/>
              <a:t>© 2026 Catena-X or a Catena-X affiliate company. All rights reserved.​</a:t>
            </a:r>
            <a:endParaRPr lang="en-US" sz="800"/>
          </a:p>
        </p:txBody>
      </p:sp>
      <p:sp>
        <p:nvSpPr>
          <p:cNvPr id="4" name="Slide Number Placeholder 3">
            <a:extLst>
              <a:ext uri="{FF2B5EF4-FFF2-40B4-BE49-F238E27FC236}">
                <a16:creationId xmlns:a16="http://schemas.microsoft.com/office/drawing/2014/main" id="{CAF84D80-1568-500D-DFDB-B18610EFD0B5}"/>
              </a:ext>
            </a:extLst>
          </p:cNvPr>
          <p:cNvSpPr>
            <a:spLocks noGrp="1"/>
          </p:cNvSpPr>
          <p:nvPr>
            <p:ph type="sldNum" sz="quarter" idx="12"/>
          </p:nvPr>
        </p:nvSpPr>
        <p:spPr/>
        <p:txBody>
          <a:bodyPr/>
          <a:lstStyle/>
          <a:p>
            <a:fld id="{D1EDAA29-6D70-C948-8C6E-F3019BB220D5}" type="slidenum">
              <a:rPr lang="en-US" smtClean="0"/>
              <a:pPr/>
              <a:t>4</a:t>
            </a:fld>
            <a:endParaRPr lang="en-US"/>
          </a:p>
        </p:txBody>
      </p:sp>
      <p:sp>
        <p:nvSpPr>
          <p:cNvPr id="8" name="Title 7">
            <a:extLst>
              <a:ext uri="{FF2B5EF4-FFF2-40B4-BE49-F238E27FC236}">
                <a16:creationId xmlns:a16="http://schemas.microsoft.com/office/drawing/2014/main" id="{3EB207A7-881B-1A03-A811-5F9B8DF58A3A}"/>
              </a:ext>
            </a:extLst>
          </p:cNvPr>
          <p:cNvSpPr>
            <a:spLocks noGrp="1"/>
          </p:cNvSpPr>
          <p:nvPr>
            <p:ph type="ctrTitle"/>
          </p:nvPr>
        </p:nvSpPr>
        <p:spPr>
          <a:xfrm>
            <a:off x="1524000" y="1300062"/>
            <a:ext cx="9144000" cy="3280176"/>
          </a:xfrm>
        </p:spPr>
        <p:txBody>
          <a:bodyPr anchor="t"/>
          <a:lstStyle/>
          <a:p>
            <a:r>
              <a:rPr lang="en-US" sz="6000" i="1" dirty="0">
                <a:solidFill>
                  <a:schemeClr val="bg2"/>
                </a:solidFill>
                <a:latin typeface="Noto Sans Light" panose="020B0502040504020204" pitchFamily="34" charset="0"/>
                <a:ea typeface="Noto Sans Light" panose="020B0502040504020204" pitchFamily="34" charset="0"/>
                <a:cs typeface="Noto Sans Light" panose="020B0502040504020204" pitchFamily="34" charset="0"/>
              </a:rPr>
              <a:t>2026</a:t>
            </a:r>
            <a:r>
              <a:rPr lang="en-US" sz="6000" b="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 is the year to join Catena-X. Get up to </a:t>
            </a:r>
            <a:r>
              <a:rPr lang="en-US" sz="6000" i="1" dirty="0">
                <a:solidFill>
                  <a:schemeClr val="bg2"/>
                </a:solidFill>
                <a:latin typeface="Noto Sans Light" panose="020B0502040504020204" pitchFamily="34" charset="0"/>
                <a:ea typeface="Noto Sans Light" panose="020B0502040504020204" pitchFamily="34" charset="0"/>
                <a:cs typeface="Noto Sans Light" panose="020B0502040504020204" pitchFamily="34" charset="0"/>
              </a:rPr>
              <a:t>€30,000 </a:t>
            </a:r>
            <a:r>
              <a:rPr lang="en-US" sz="6000" b="0" dirty="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rPr>
              <a:t>back for your first data exchange</a:t>
            </a:r>
          </a:p>
        </p:txBody>
      </p:sp>
      <p:pic>
        <p:nvPicPr>
          <p:cNvPr id="10" name="Grafik 23">
            <a:extLst>
              <a:ext uri="{FF2B5EF4-FFF2-40B4-BE49-F238E27FC236}">
                <a16:creationId xmlns:a16="http://schemas.microsoft.com/office/drawing/2014/main" id="{A131CF5F-DF9E-47EC-6C54-31C0E54A15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07548" y="5747138"/>
            <a:ext cx="1165975" cy="248310"/>
          </a:xfrm>
          <a:prstGeom prst="rect">
            <a:avLst/>
          </a:prstGeom>
        </p:spPr>
      </p:pic>
      <p:pic>
        <p:nvPicPr>
          <p:cNvPr id="11" name="Grafik 24">
            <a:extLst>
              <a:ext uri="{FF2B5EF4-FFF2-40B4-BE49-F238E27FC236}">
                <a16:creationId xmlns:a16="http://schemas.microsoft.com/office/drawing/2014/main" id="{19F886BC-9EC1-0661-7255-C7C7D685A7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6138" y="5702825"/>
            <a:ext cx="1499723" cy="318428"/>
          </a:xfrm>
          <a:prstGeom prst="rect">
            <a:avLst/>
          </a:prstGeom>
        </p:spPr>
      </p:pic>
      <p:pic>
        <p:nvPicPr>
          <p:cNvPr id="12" name="Picture 11">
            <a:extLst>
              <a:ext uri="{FF2B5EF4-FFF2-40B4-BE49-F238E27FC236}">
                <a16:creationId xmlns:a16="http://schemas.microsoft.com/office/drawing/2014/main" id="{04FE4D2F-FD02-5ABE-5C79-0BA5558176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449" y="5742693"/>
            <a:ext cx="1379370" cy="408552"/>
          </a:xfrm>
          <a:prstGeom prst="rect">
            <a:avLst/>
          </a:prstGeom>
        </p:spPr>
      </p:pic>
      <p:sp>
        <p:nvSpPr>
          <p:cNvPr id="13" name="Subtitle 41">
            <a:extLst>
              <a:ext uri="{FF2B5EF4-FFF2-40B4-BE49-F238E27FC236}">
                <a16:creationId xmlns:a16="http://schemas.microsoft.com/office/drawing/2014/main" id="{0027C021-74EF-4097-24CE-29226FEF4489}"/>
              </a:ext>
            </a:extLst>
          </p:cNvPr>
          <p:cNvSpPr>
            <a:spLocks noGrp="1"/>
          </p:cNvSpPr>
          <p:nvPr>
            <p:ph type="subTitle" idx="1"/>
          </p:nvPr>
        </p:nvSpPr>
        <p:spPr>
          <a:xfrm>
            <a:off x="3581400" y="4697470"/>
            <a:ext cx="5106471" cy="607210"/>
          </a:xfrm>
        </p:spPr>
        <p:txBody>
          <a:bodyPr/>
          <a:lstStyle/>
          <a:p>
            <a:pPr>
              <a:lnSpc>
                <a:spcPct val="100000"/>
              </a:lnSpc>
            </a:pPr>
            <a:r>
              <a:rPr lang="en-US" sz="1600" dirty="0">
                <a:solidFill>
                  <a:schemeClr val="accent1">
                    <a:lumMod val="50000"/>
                  </a:schemeClr>
                </a:solidFill>
              </a:rPr>
              <a:t>Joining Catena-X just got better; Get up to €30,000 remuneration.</a:t>
            </a:r>
          </a:p>
        </p:txBody>
      </p:sp>
    </p:spTree>
    <p:extLst>
      <p:ext uri="{BB962C8B-B14F-4D97-AF65-F5344CB8AC3E}">
        <p14:creationId xmlns:p14="http://schemas.microsoft.com/office/powerpoint/2010/main" val="3869966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FE449-E8D3-5AF2-6263-A10D73086675}"/>
            </a:ext>
          </a:extLst>
        </p:cNvPr>
        <p:cNvGrpSpPr/>
        <p:nvPr/>
      </p:nvGrpSpPr>
      <p:grpSpPr>
        <a:xfrm>
          <a:off x="0" y="0"/>
          <a:ext cx="0" cy="0"/>
          <a:chOff x="0" y="0"/>
          <a:chExt cx="0" cy="0"/>
        </a:xfrm>
      </p:grpSpPr>
      <p:sp>
        <p:nvSpPr>
          <p:cNvPr id="4" name="Rectangle 35">
            <a:extLst>
              <a:ext uri="{FF2B5EF4-FFF2-40B4-BE49-F238E27FC236}">
                <a16:creationId xmlns:a16="http://schemas.microsoft.com/office/drawing/2014/main" id="{DB65CA6C-EFEC-14D1-D1C4-C6270D452A7C}"/>
              </a:ext>
            </a:extLst>
          </p:cNvPr>
          <p:cNvSpPr/>
          <p:nvPr/>
        </p:nvSpPr>
        <p:spPr>
          <a:xfrm>
            <a:off x="1752600" y="4063162"/>
            <a:ext cx="2090057" cy="1886788"/>
          </a:xfrm>
          <a:prstGeom prst="roundRect">
            <a:avLst>
              <a:gd name="adj" fmla="val 10898"/>
            </a:avLst>
          </a:prstGeom>
          <a:solidFill>
            <a:schemeClr val="accent1"/>
          </a:solidFill>
          <a:ln w="19050">
            <a:solidFill>
              <a:schemeClr val="accent1"/>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bg1"/>
              </a:solidFill>
            </a:endParaRPr>
          </a:p>
        </p:txBody>
      </p:sp>
      <p:sp>
        <p:nvSpPr>
          <p:cNvPr id="7" name="Rectangle 35">
            <a:extLst>
              <a:ext uri="{FF2B5EF4-FFF2-40B4-BE49-F238E27FC236}">
                <a16:creationId xmlns:a16="http://schemas.microsoft.com/office/drawing/2014/main" id="{391A0074-E630-16B1-916B-A479C5ECF4D7}"/>
              </a:ext>
            </a:extLst>
          </p:cNvPr>
          <p:cNvSpPr/>
          <p:nvPr/>
        </p:nvSpPr>
        <p:spPr>
          <a:xfrm>
            <a:off x="4009496" y="4063162"/>
            <a:ext cx="6178432" cy="1886788"/>
          </a:xfrm>
          <a:prstGeom prst="roundRect">
            <a:avLst>
              <a:gd name="adj" fmla="val 8590"/>
            </a:avLst>
          </a:prstGeom>
          <a:solidFill>
            <a:schemeClr val="tx2"/>
          </a:solidFill>
          <a:ln w="19050">
            <a:no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en-US" sz="1000" dirty="0">
                <a:solidFill>
                  <a:schemeClr val="bg2"/>
                </a:solidFill>
              </a:rPr>
              <a:t>The </a:t>
            </a:r>
            <a:r>
              <a:rPr lang="en-US" sz="1000" b="1" dirty="0">
                <a:solidFill>
                  <a:schemeClr val="bg2"/>
                </a:solidFill>
              </a:rPr>
              <a:t>Data Space Accelerator </a:t>
            </a:r>
            <a:r>
              <a:rPr lang="en-US" sz="1000" dirty="0">
                <a:solidFill>
                  <a:schemeClr val="bg2"/>
                </a:solidFill>
              </a:rPr>
              <a:t>is a study funded by the German Ministry for Economic Affairs and Energy (BMWE) and coordinated by the International Data Spaces Association (IDSA).</a:t>
            </a:r>
          </a:p>
          <a:p>
            <a:pPr>
              <a:lnSpc>
                <a:spcPct val="150000"/>
              </a:lnSpc>
            </a:pPr>
            <a:endParaRPr lang="en-US" sz="1000" b="1" dirty="0">
              <a:solidFill>
                <a:schemeClr val="bg2"/>
              </a:solidFill>
              <a:ea typeface="Droid Sans" panose="020B0606030804020204" pitchFamily="34" charset="0"/>
              <a:cs typeface="Droid Sans" panose="020B0606030804020204" pitchFamily="34" charset="0"/>
            </a:endParaRPr>
          </a:p>
          <a:p>
            <a:pPr>
              <a:lnSpc>
                <a:spcPct val="150000"/>
              </a:lnSpc>
            </a:pPr>
            <a:r>
              <a:rPr lang="en-US" sz="1000" b="1" dirty="0">
                <a:solidFill>
                  <a:schemeClr val="bg2"/>
                </a:solidFill>
                <a:ea typeface="Droid Sans" panose="020B0606030804020204" pitchFamily="34" charset="0"/>
                <a:cs typeface="Droid Sans" panose="020B0606030804020204" pitchFamily="34" charset="0"/>
              </a:rPr>
              <a:t>What the study delivers:</a:t>
            </a:r>
          </a:p>
          <a:p>
            <a:pPr marL="228600" indent="-228600">
              <a:lnSpc>
                <a:spcPct val="150000"/>
              </a:lnSpc>
              <a:buFont typeface="Courier New" panose="02070309020205020404" pitchFamily="49" charset="0"/>
              <a:buChar char="o"/>
            </a:pPr>
            <a:r>
              <a:rPr lang="en-US" sz="1000" dirty="0">
                <a:solidFill>
                  <a:schemeClr val="bg2"/>
                </a:solidFill>
              </a:rPr>
              <a:t>Empirical evidence on economic and organizational benefits of data sharing. </a:t>
            </a:r>
          </a:p>
          <a:p>
            <a:pPr marL="228600" indent="-228600">
              <a:lnSpc>
                <a:spcPct val="150000"/>
              </a:lnSpc>
              <a:buFont typeface="Courier New" panose="02070309020205020404" pitchFamily="49" charset="0"/>
              <a:buChar char="o"/>
            </a:pPr>
            <a:r>
              <a:rPr lang="en-US" sz="1000" dirty="0">
                <a:solidFill>
                  <a:schemeClr val="bg2"/>
                </a:solidFill>
              </a:rPr>
              <a:t>Actionable recommendations to strengthen digital readiness. </a:t>
            </a:r>
          </a:p>
          <a:p>
            <a:pPr marL="228600" indent="-228600">
              <a:lnSpc>
                <a:spcPct val="150000"/>
              </a:lnSpc>
              <a:buFont typeface="Courier New" panose="02070309020205020404" pitchFamily="49" charset="0"/>
              <a:buChar char="o"/>
            </a:pPr>
            <a:r>
              <a:rPr lang="en-US" sz="1000" dirty="0">
                <a:solidFill>
                  <a:schemeClr val="bg2"/>
                </a:solidFill>
              </a:rPr>
              <a:t>Case‑based insights from multiple use cases.</a:t>
            </a:r>
          </a:p>
        </p:txBody>
      </p:sp>
      <p:sp>
        <p:nvSpPr>
          <p:cNvPr id="6" name="Title 2">
            <a:extLst>
              <a:ext uri="{FF2B5EF4-FFF2-40B4-BE49-F238E27FC236}">
                <a16:creationId xmlns:a16="http://schemas.microsoft.com/office/drawing/2014/main" id="{3E7DA8B6-0344-1540-5C8A-1A7BF534308C}"/>
              </a:ext>
            </a:extLst>
          </p:cNvPr>
          <p:cNvSpPr txBox="1">
            <a:spLocks/>
          </p:cNvSpPr>
          <p:nvPr/>
        </p:nvSpPr>
        <p:spPr bwMode="gray">
          <a:xfrm>
            <a:off x="1921677" y="1899344"/>
            <a:ext cx="7136295" cy="1963322"/>
          </a:xfrm>
          <a:prstGeom prst="rect">
            <a:avLst/>
          </a:prstGeom>
          <a:noFill/>
        </p:spPr>
        <p:txBody>
          <a:bodyPr vert="horz" lIns="0" tIns="0" rIns="0" bIns="54000" rtlCol="0" anchor="b">
            <a:no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a:lnSpc>
                <a:spcPts val="6000"/>
              </a:lnSpc>
            </a:pPr>
            <a:r>
              <a:rPr lang="en-US" sz="6600" b="0" dirty="0">
                <a:solidFill>
                  <a:schemeClr val="tx2"/>
                </a:solidFill>
                <a:ea typeface="Droid Sans" panose="020B0606030804020204" pitchFamily="34" charset="0"/>
                <a:cs typeface="Droid Sans" panose="020B0606030804020204" pitchFamily="34" charset="0"/>
              </a:rPr>
              <a:t>The</a:t>
            </a:r>
            <a:r>
              <a:rPr lang="en-US" sz="6600" dirty="0">
                <a:solidFill>
                  <a:schemeClr val="tx2"/>
                </a:solidFill>
                <a:ea typeface="Droid Sans" panose="020B0606030804020204" pitchFamily="34" charset="0"/>
                <a:cs typeface="Droid Sans" panose="020B0606030804020204" pitchFamily="34" charset="0"/>
              </a:rPr>
              <a:t> </a:t>
            </a:r>
            <a:r>
              <a:rPr lang="en-US" sz="6600" dirty="0">
                <a:solidFill>
                  <a:schemeClr val="accent1"/>
                </a:solidFill>
                <a:ea typeface="Droid Sans" panose="020B0606030804020204" pitchFamily="34" charset="0"/>
                <a:cs typeface="Droid Sans" panose="020B0606030804020204" pitchFamily="34" charset="0"/>
              </a:rPr>
              <a:t>Data Space </a:t>
            </a:r>
            <a:r>
              <a:rPr lang="en-US" sz="6600" b="0" i="1" dirty="0">
                <a:solidFill>
                  <a:schemeClr val="tx2"/>
                </a:solidFill>
                <a:ea typeface="Droid Sans" panose="020B0606030804020204" pitchFamily="34" charset="0"/>
                <a:cs typeface="Droid Sans" panose="020B0606030804020204" pitchFamily="34" charset="0"/>
              </a:rPr>
              <a:t>Accelerator Study</a:t>
            </a:r>
          </a:p>
        </p:txBody>
      </p:sp>
      <p:grpSp>
        <p:nvGrpSpPr>
          <p:cNvPr id="26" name="Group 25">
            <a:extLst>
              <a:ext uri="{FF2B5EF4-FFF2-40B4-BE49-F238E27FC236}">
                <a16:creationId xmlns:a16="http://schemas.microsoft.com/office/drawing/2014/main" id="{DFE198C7-234B-1A52-AE66-C54E212A30B4}"/>
              </a:ext>
            </a:extLst>
          </p:cNvPr>
          <p:cNvGrpSpPr/>
          <p:nvPr/>
        </p:nvGrpSpPr>
        <p:grpSpPr>
          <a:xfrm>
            <a:off x="8975045" y="2011680"/>
            <a:ext cx="2404872" cy="3730752"/>
            <a:chOff x="15241888" y="2011680"/>
            <a:chExt cx="2404872" cy="3730752"/>
          </a:xfrm>
          <a:solidFill>
            <a:schemeClr val="accent1"/>
          </a:solidFill>
        </p:grpSpPr>
        <p:sp>
          <p:nvSpPr>
            <p:cNvPr id="79" name="Shape 10">
              <a:extLst>
                <a:ext uri="{FF2B5EF4-FFF2-40B4-BE49-F238E27FC236}">
                  <a16:creationId xmlns:a16="http://schemas.microsoft.com/office/drawing/2014/main" id="{FBFC57B6-B9C5-66C1-7A7E-1FE51DC29D93}"/>
                </a:ext>
              </a:extLst>
            </p:cNvPr>
            <p:cNvSpPr/>
            <p:nvPr/>
          </p:nvSpPr>
          <p:spPr>
            <a:xfrm>
              <a:off x="15241888" y="2011680"/>
              <a:ext cx="73152" cy="73152"/>
            </a:xfrm>
            <a:prstGeom prst="ellipse">
              <a:avLst/>
            </a:prstGeom>
            <a:grpFill/>
            <a:ln w="12700">
              <a:solidFill>
                <a:srgbClr val="FFFFFF">
                  <a:alpha val="20000"/>
                </a:srgbClr>
              </a:solidFill>
              <a:prstDash val="solid"/>
            </a:ln>
          </p:spPr>
          <p:txBody>
            <a:bodyPr/>
            <a:lstStyle/>
            <a:p>
              <a:endParaRPr lang="de-DE"/>
            </a:p>
          </p:txBody>
        </p:sp>
        <p:sp>
          <p:nvSpPr>
            <p:cNvPr id="80" name="Shape 11">
              <a:extLst>
                <a:ext uri="{FF2B5EF4-FFF2-40B4-BE49-F238E27FC236}">
                  <a16:creationId xmlns:a16="http://schemas.microsoft.com/office/drawing/2014/main" id="{24A4DA2E-5E8B-F774-C6E3-B0441E64B125}"/>
                </a:ext>
              </a:extLst>
            </p:cNvPr>
            <p:cNvSpPr/>
            <p:nvPr/>
          </p:nvSpPr>
          <p:spPr>
            <a:xfrm>
              <a:off x="16019128" y="2011680"/>
              <a:ext cx="73152" cy="73152"/>
            </a:xfrm>
            <a:prstGeom prst="ellipse">
              <a:avLst/>
            </a:prstGeom>
            <a:grpFill/>
            <a:ln w="12700">
              <a:solidFill>
                <a:srgbClr val="FFFFFF">
                  <a:alpha val="20000"/>
                </a:srgbClr>
              </a:solidFill>
              <a:prstDash val="solid"/>
            </a:ln>
          </p:spPr>
          <p:txBody>
            <a:bodyPr/>
            <a:lstStyle/>
            <a:p>
              <a:endParaRPr lang="de-DE"/>
            </a:p>
          </p:txBody>
        </p:sp>
        <p:sp>
          <p:nvSpPr>
            <p:cNvPr id="81" name="Shape 12">
              <a:extLst>
                <a:ext uri="{FF2B5EF4-FFF2-40B4-BE49-F238E27FC236}">
                  <a16:creationId xmlns:a16="http://schemas.microsoft.com/office/drawing/2014/main" id="{80006545-01E3-56A9-791C-FDA30303DF32}"/>
                </a:ext>
              </a:extLst>
            </p:cNvPr>
            <p:cNvSpPr/>
            <p:nvPr/>
          </p:nvSpPr>
          <p:spPr>
            <a:xfrm>
              <a:off x="16796368" y="2011680"/>
              <a:ext cx="73152" cy="73152"/>
            </a:xfrm>
            <a:prstGeom prst="ellipse">
              <a:avLst/>
            </a:prstGeom>
            <a:grpFill/>
            <a:ln w="12700">
              <a:solidFill>
                <a:srgbClr val="FFFFFF">
                  <a:alpha val="20000"/>
                </a:srgbClr>
              </a:solidFill>
              <a:prstDash val="solid"/>
            </a:ln>
          </p:spPr>
          <p:txBody>
            <a:bodyPr/>
            <a:lstStyle/>
            <a:p>
              <a:endParaRPr lang="de-DE"/>
            </a:p>
          </p:txBody>
        </p:sp>
        <p:sp>
          <p:nvSpPr>
            <p:cNvPr id="82" name="Shape 13">
              <a:extLst>
                <a:ext uri="{FF2B5EF4-FFF2-40B4-BE49-F238E27FC236}">
                  <a16:creationId xmlns:a16="http://schemas.microsoft.com/office/drawing/2014/main" id="{E05A2393-1480-F4F6-68D2-D42B22AB629A}"/>
                </a:ext>
              </a:extLst>
            </p:cNvPr>
            <p:cNvSpPr/>
            <p:nvPr/>
          </p:nvSpPr>
          <p:spPr>
            <a:xfrm>
              <a:off x="17573608" y="2011680"/>
              <a:ext cx="73152" cy="73152"/>
            </a:xfrm>
            <a:prstGeom prst="ellipse">
              <a:avLst/>
            </a:prstGeom>
            <a:grpFill/>
            <a:ln w="12700">
              <a:solidFill>
                <a:srgbClr val="FFFFFF">
                  <a:alpha val="20000"/>
                </a:srgbClr>
              </a:solidFill>
              <a:prstDash val="solid"/>
            </a:ln>
          </p:spPr>
          <p:txBody>
            <a:bodyPr/>
            <a:lstStyle/>
            <a:p>
              <a:endParaRPr lang="de-DE"/>
            </a:p>
          </p:txBody>
        </p:sp>
        <p:sp>
          <p:nvSpPr>
            <p:cNvPr id="83" name="Shape 14">
              <a:extLst>
                <a:ext uri="{FF2B5EF4-FFF2-40B4-BE49-F238E27FC236}">
                  <a16:creationId xmlns:a16="http://schemas.microsoft.com/office/drawing/2014/main" id="{6F44C0B8-17EC-879C-5103-F9D4A02AC6CB}"/>
                </a:ext>
              </a:extLst>
            </p:cNvPr>
            <p:cNvSpPr/>
            <p:nvPr/>
          </p:nvSpPr>
          <p:spPr>
            <a:xfrm>
              <a:off x="15241888" y="2743200"/>
              <a:ext cx="73152" cy="73152"/>
            </a:xfrm>
            <a:prstGeom prst="ellipse">
              <a:avLst/>
            </a:prstGeom>
            <a:grpFill/>
            <a:ln w="12700">
              <a:solidFill>
                <a:srgbClr val="FFFFFF">
                  <a:alpha val="20000"/>
                </a:srgbClr>
              </a:solidFill>
              <a:prstDash val="solid"/>
            </a:ln>
          </p:spPr>
          <p:txBody>
            <a:bodyPr/>
            <a:lstStyle/>
            <a:p>
              <a:endParaRPr lang="de-DE"/>
            </a:p>
          </p:txBody>
        </p:sp>
        <p:sp>
          <p:nvSpPr>
            <p:cNvPr id="84" name="Shape 15">
              <a:extLst>
                <a:ext uri="{FF2B5EF4-FFF2-40B4-BE49-F238E27FC236}">
                  <a16:creationId xmlns:a16="http://schemas.microsoft.com/office/drawing/2014/main" id="{499D478A-BD89-6E8A-E6E7-D970D1162130}"/>
                </a:ext>
              </a:extLst>
            </p:cNvPr>
            <p:cNvSpPr/>
            <p:nvPr/>
          </p:nvSpPr>
          <p:spPr>
            <a:xfrm>
              <a:off x="16019128" y="2743200"/>
              <a:ext cx="73152" cy="73152"/>
            </a:xfrm>
            <a:prstGeom prst="ellipse">
              <a:avLst/>
            </a:prstGeom>
            <a:grpFill/>
            <a:ln w="12700">
              <a:solidFill>
                <a:srgbClr val="FFFFFF">
                  <a:alpha val="20000"/>
                </a:srgbClr>
              </a:solidFill>
              <a:prstDash val="solid"/>
            </a:ln>
          </p:spPr>
          <p:txBody>
            <a:bodyPr/>
            <a:lstStyle/>
            <a:p>
              <a:endParaRPr lang="de-DE"/>
            </a:p>
          </p:txBody>
        </p:sp>
        <p:sp>
          <p:nvSpPr>
            <p:cNvPr id="85" name="Shape 16">
              <a:extLst>
                <a:ext uri="{FF2B5EF4-FFF2-40B4-BE49-F238E27FC236}">
                  <a16:creationId xmlns:a16="http://schemas.microsoft.com/office/drawing/2014/main" id="{1983AE18-986B-E42A-EEAB-F998DEA2B2D3}"/>
                </a:ext>
              </a:extLst>
            </p:cNvPr>
            <p:cNvSpPr/>
            <p:nvPr/>
          </p:nvSpPr>
          <p:spPr>
            <a:xfrm>
              <a:off x="16796368" y="2743200"/>
              <a:ext cx="73152" cy="73152"/>
            </a:xfrm>
            <a:prstGeom prst="ellipse">
              <a:avLst/>
            </a:prstGeom>
            <a:grpFill/>
            <a:ln w="12700">
              <a:solidFill>
                <a:srgbClr val="FFFFFF">
                  <a:alpha val="20000"/>
                </a:srgbClr>
              </a:solidFill>
              <a:prstDash val="solid"/>
            </a:ln>
          </p:spPr>
          <p:txBody>
            <a:bodyPr/>
            <a:lstStyle/>
            <a:p>
              <a:endParaRPr lang="de-DE"/>
            </a:p>
          </p:txBody>
        </p:sp>
        <p:sp>
          <p:nvSpPr>
            <p:cNvPr id="86" name="Shape 17">
              <a:extLst>
                <a:ext uri="{FF2B5EF4-FFF2-40B4-BE49-F238E27FC236}">
                  <a16:creationId xmlns:a16="http://schemas.microsoft.com/office/drawing/2014/main" id="{4A4431A8-9207-93EB-F59E-D41D7308C670}"/>
                </a:ext>
              </a:extLst>
            </p:cNvPr>
            <p:cNvSpPr/>
            <p:nvPr/>
          </p:nvSpPr>
          <p:spPr>
            <a:xfrm>
              <a:off x="17573608" y="2743200"/>
              <a:ext cx="73152" cy="73152"/>
            </a:xfrm>
            <a:prstGeom prst="ellipse">
              <a:avLst/>
            </a:prstGeom>
            <a:grpFill/>
            <a:ln w="12700">
              <a:solidFill>
                <a:srgbClr val="FFFFFF">
                  <a:alpha val="20000"/>
                </a:srgbClr>
              </a:solidFill>
              <a:prstDash val="solid"/>
            </a:ln>
          </p:spPr>
          <p:txBody>
            <a:bodyPr/>
            <a:lstStyle/>
            <a:p>
              <a:endParaRPr lang="de-DE"/>
            </a:p>
          </p:txBody>
        </p:sp>
        <p:sp>
          <p:nvSpPr>
            <p:cNvPr id="87" name="Shape 18">
              <a:extLst>
                <a:ext uri="{FF2B5EF4-FFF2-40B4-BE49-F238E27FC236}">
                  <a16:creationId xmlns:a16="http://schemas.microsoft.com/office/drawing/2014/main" id="{A5E80A1A-E409-B12A-A870-9F0F9A75BE4B}"/>
                </a:ext>
              </a:extLst>
            </p:cNvPr>
            <p:cNvSpPr/>
            <p:nvPr/>
          </p:nvSpPr>
          <p:spPr>
            <a:xfrm>
              <a:off x="15241888" y="3474720"/>
              <a:ext cx="73152" cy="73152"/>
            </a:xfrm>
            <a:prstGeom prst="ellipse">
              <a:avLst/>
            </a:prstGeom>
            <a:grpFill/>
            <a:ln w="12700">
              <a:solidFill>
                <a:srgbClr val="FFFFFF">
                  <a:alpha val="20000"/>
                </a:srgbClr>
              </a:solidFill>
              <a:prstDash val="solid"/>
            </a:ln>
          </p:spPr>
          <p:txBody>
            <a:bodyPr/>
            <a:lstStyle/>
            <a:p>
              <a:endParaRPr lang="de-DE"/>
            </a:p>
          </p:txBody>
        </p:sp>
        <p:sp>
          <p:nvSpPr>
            <p:cNvPr id="88" name="Shape 20">
              <a:extLst>
                <a:ext uri="{FF2B5EF4-FFF2-40B4-BE49-F238E27FC236}">
                  <a16:creationId xmlns:a16="http://schemas.microsoft.com/office/drawing/2014/main" id="{1A7FE785-B003-66D0-3B62-77B66BC074AD}"/>
                </a:ext>
              </a:extLst>
            </p:cNvPr>
            <p:cNvSpPr/>
            <p:nvPr/>
          </p:nvSpPr>
          <p:spPr>
            <a:xfrm>
              <a:off x="16796368" y="3474720"/>
              <a:ext cx="73152" cy="73152"/>
            </a:xfrm>
            <a:prstGeom prst="ellipse">
              <a:avLst/>
            </a:prstGeom>
            <a:grpFill/>
            <a:ln w="12700">
              <a:solidFill>
                <a:srgbClr val="FFFFFF">
                  <a:alpha val="20000"/>
                </a:srgbClr>
              </a:solidFill>
              <a:prstDash val="solid"/>
            </a:ln>
          </p:spPr>
          <p:txBody>
            <a:bodyPr/>
            <a:lstStyle/>
            <a:p>
              <a:endParaRPr lang="de-DE"/>
            </a:p>
          </p:txBody>
        </p:sp>
        <p:sp>
          <p:nvSpPr>
            <p:cNvPr id="91" name="Shape 25">
              <a:extLst>
                <a:ext uri="{FF2B5EF4-FFF2-40B4-BE49-F238E27FC236}">
                  <a16:creationId xmlns:a16="http://schemas.microsoft.com/office/drawing/2014/main" id="{A62FECE1-4752-D03F-25B9-1256D4163D61}"/>
                </a:ext>
              </a:extLst>
            </p:cNvPr>
            <p:cNvSpPr/>
            <p:nvPr/>
          </p:nvSpPr>
          <p:spPr>
            <a:xfrm>
              <a:off x="17573608" y="4206240"/>
              <a:ext cx="73152" cy="73152"/>
            </a:xfrm>
            <a:prstGeom prst="ellipse">
              <a:avLst/>
            </a:prstGeom>
            <a:grpFill/>
            <a:ln w="12700">
              <a:solidFill>
                <a:srgbClr val="FFFFFF">
                  <a:alpha val="20000"/>
                </a:srgbClr>
              </a:solidFill>
              <a:prstDash val="solid"/>
            </a:ln>
          </p:spPr>
          <p:txBody>
            <a:bodyPr/>
            <a:lstStyle/>
            <a:p>
              <a:endParaRPr lang="de-DE"/>
            </a:p>
          </p:txBody>
        </p:sp>
        <p:sp>
          <p:nvSpPr>
            <p:cNvPr id="93" name="Shape 28">
              <a:extLst>
                <a:ext uri="{FF2B5EF4-FFF2-40B4-BE49-F238E27FC236}">
                  <a16:creationId xmlns:a16="http://schemas.microsoft.com/office/drawing/2014/main" id="{7BB2D022-BA3D-2AEB-CBCF-00F4FFE1E94B}"/>
                </a:ext>
              </a:extLst>
            </p:cNvPr>
            <p:cNvSpPr/>
            <p:nvPr/>
          </p:nvSpPr>
          <p:spPr>
            <a:xfrm>
              <a:off x="16796368" y="4937760"/>
              <a:ext cx="73152" cy="73152"/>
            </a:xfrm>
            <a:prstGeom prst="ellipse">
              <a:avLst/>
            </a:prstGeom>
            <a:grpFill/>
            <a:ln w="12700">
              <a:solidFill>
                <a:srgbClr val="FFFFFF">
                  <a:alpha val="20000"/>
                </a:srgbClr>
              </a:solidFill>
              <a:prstDash val="solid"/>
            </a:ln>
          </p:spPr>
          <p:txBody>
            <a:bodyPr/>
            <a:lstStyle/>
            <a:p>
              <a:endParaRPr lang="de-DE"/>
            </a:p>
          </p:txBody>
        </p:sp>
        <p:sp>
          <p:nvSpPr>
            <p:cNvPr id="94" name="Shape 29">
              <a:extLst>
                <a:ext uri="{FF2B5EF4-FFF2-40B4-BE49-F238E27FC236}">
                  <a16:creationId xmlns:a16="http://schemas.microsoft.com/office/drawing/2014/main" id="{0D30B7E3-4B2B-686E-422F-BDC910D6158F}"/>
                </a:ext>
              </a:extLst>
            </p:cNvPr>
            <p:cNvSpPr/>
            <p:nvPr/>
          </p:nvSpPr>
          <p:spPr>
            <a:xfrm>
              <a:off x="17573608" y="4937760"/>
              <a:ext cx="73152" cy="73152"/>
            </a:xfrm>
            <a:prstGeom prst="ellipse">
              <a:avLst/>
            </a:prstGeom>
            <a:grpFill/>
            <a:ln w="12700">
              <a:solidFill>
                <a:srgbClr val="FFFFFF">
                  <a:alpha val="20000"/>
                </a:srgbClr>
              </a:solidFill>
              <a:prstDash val="solid"/>
            </a:ln>
          </p:spPr>
          <p:txBody>
            <a:bodyPr/>
            <a:lstStyle/>
            <a:p>
              <a:endParaRPr lang="de-DE"/>
            </a:p>
          </p:txBody>
        </p:sp>
        <p:sp>
          <p:nvSpPr>
            <p:cNvPr id="96" name="Shape 32">
              <a:extLst>
                <a:ext uri="{FF2B5EF4-FFF2-40B4-BE49-F238E27FC236}">
                  <a16:creationId xmlns:a16="http://schemas.microsoft.com/office/drawing/2014/main" id="{6BEE5C1D-4DFA-243D-FE3D-5979D97FDA14}"/>
                </a:ext>
              </a:extLst>
            </p:cNvPr>
            <p:cNvSpPr/>
            <p:nvPr/>
          </p:nvSpPr>
          <p:spPr>
            <a:xfrm>
              <a:off x="16796368" y="5669280"/>
              <a:ext cx="73152" cy="73152"/>
            </a:xfrm>
            <a:prstGeom prst="ellipse">
              <a:avLst/>
            </a:prstGeom>
            <a:grpFill/>
            <a:ln w="12700">
              <a:solidFill>
                <a:srgbClr val="FFFFFF">
                  <a:alpha val="20000"/>
                </a:srgbClr>
              </a:solidFill>
              <a:prstDash val="solid"/>
            </a:ln>
          </p:spPr>
          <p:txBody>
            <a:bodyPr/>
            <a:lstStyle/>
            <a:p>
              <a:endParaRPr lang="de-DE"/>
            </a:p>
          </p:txBody>
        </p:sp>
        <p:sp>
          <p:nvSpPr>
            <p:cNvPr id="97" name="Shape 33">
              <a:extLst>
                <a:ext uri="{FF2B5EF4-FFF2-40B4-BE49-F238E27FC236}">
                  <a16:creationId xmlns:a16="http://schemas.microsoft.com/office/drawing/2014/main" id="{23ABA364-AB99-97C6-7905-210DE3AE84BE}"/>
                </a:ext>
              </a:extLst>
            </p:cNvPr>
            <p:cNvSpPr/>
            <p:nvPr/>
          </p:nvSpPr>
          <p:spPr>
            <a:xfrm>
              <a:off x="17573608" y="5669280"/>
              <a:ext cx="73152" cy="73152"/>
            </a:xfrm>
            <a:prstGeom prst="ellipse">
              <a:avLst/>
            </a:prstGeom>
            <a:grpFill/>
            <a:ln w="12700">
              <a:solidFill>
                <a:srgbClr val="FFFFFF">
                  <a:alpha val="20000"/>
                </a:srgbClr>
              </a:solidFill>
              <a:prstDash val="solid"/>
            </a:ln>
          </p:spPr>
          <p:txBody>
            <a:bodyPr/>
            <a:lstStyle/>
            <a:p>
              <a:endParaRPr lang="de-DE"/>
            </a:p>
          </p:txBody>
        </p:sp>
        <p:sp>
          <p:nvSpPr>
            <p:cNvPr id="99" name="Shape 20">
              <a:extLst>
                <a:ext uri="{FF2B5EF4-FFF2-40B4-BE49-F238E27FC236}">
                  <a16:creationId xmlns:a16="http://schemas.microsoft.com/office/drawing/2014/main" id="{448BEEB6-9E22-90A5-E4A1-5F9DDE1262AC}"/>
                </a:ext>
              </a:extLst>
            </p:cNvPr>
            <p:cNvSpPr/>
            <p:nvPr/>
          </p:nvSpPr>
          <p:spPr>
            <a:xfrm>
              <a:off x="16019128" y="3474720"/>
              <a:ext cx="73152" cy="73152"/>
            </a:xfrm>
            <a:prstGeom prst="ellipse">
              <a:avLst/>
            </a:prstGeom>
            <a:grpFill/>
            <a:ln w="12700">
              <a:solidFill>
                <a:srgbClr val="FFFFFF">
                  <a:alpha val="20000"/>
                </a:srgbClr>
              </a:solidFill>
              <a:prstDash val="solid"/>
            </a:ln>
          </p:spPr>
          <p:txBody>
            <a:bodyPr/>
            <a:lstStyle/>
            <a:p>
              <a:endParaRPr lang="de-DE"/>
            </a:p>
          </p:txBody>
        </p:sp>
        <p:sp>
          <p:nvSpPr>
            <p:cNvPr id="100" name="Shape 20">
              <a:extLst>
                <a:ext uri="{FF2B5EF4-FFF2-40B4-BE49-F238E27FC236}">
                  <a16:creationId xmlns:a16="http://schemas.microsoft.com/office/drawing/2014/main" id="{F4F32353-6C9B-230A-22F3-2E60BF8DE65A}"/>
                </a:ext>
              </a:extLst>
            </p:cNvPr>
            <p:cNvSpPr/>
            <p:nvPr/>
          </p:nvSpPr>
          <p:spPr>
            <a:xfrm>
              <a:off x="17573608" y="3474720"/>
              <a:ext cx="73152" cy="73152"/>
            </a:xfrm>
            <a:prstGeom prst="ellipse">
              <a:avLst/>
            </a:prstGeom>
            <a:grpFill/>
            <a:ln w="12700">
              <a:solidFill>
                <a:srgbClr val="FFFFFF">
                  <a:alpha val="20000"/>
                </a:srgbClr>
              </a:solidFill>
              <a:prstDash val="solid"/>
            </a:ln>
          </p:spPr>
          <p:txBody>
            <a:bodyPr/>
            <a:lstStyle/>
            <a:p>
              <a:endParaRPr lang="de-DE"/>
            </a:p>
          </p:txBody>
        </p:sp>
        <p:sp>
          <p:nvSpPr>
            <p:cNvPr id="101" name="Shape 20">
              <a:extLst>
                <a:ext uri="{FF2B5EF4-FFF2-40B4-BE49-F238E27FC236}">
                  <a16:creationId xmlns:a16="http://schemas.microsoft.com/office/drawing/2014/main" id="{8239A44B-4E28-2515-30D3-B16B545F7EEB}"/>
                </a:ext>
              </a:extLst>
            </p:cNvPr>
            <p:cNvSpPr/>
            <p:nvPr/>
          </p:nvSpPr>
          <p:spPr>
            <a:xfrm>
              <a:off x="16796368" y="4206240"/>
              <a:ext cx="73152" cy="73152"/>
            </a:xfrm>
            <a:prstGeom prst="ellipse">
              <a:avLst/>
            </a:prstGeom>
            <a:grpFill/>
            <a:ln w="12700">
              <a:solidFill>
                <a:srgbClr val="FFFFFF">
                  <a:alpha val="20000"/>
                </a:srgbClr>
              </a:solidFill>
              <a:prstDash val="solid"/>
            </a:ln>
          </p:spPr>
          <p:txBody>
            <a:bodyPr/>
            <a:lstStyle/>
            <a:p>
              <a:endParaRPr lang="de-DE"/>
            </a:p>
          </p:txBody>
        </p:sp>
      </p:grpSp>
      <p:pic>
        <p:nvPicPr>
          <p:cNvPr id="28" name="Graphic 27">
            <a:extLst>
              <a:ext uri="{FF2B5EF4-FFF2-40B4-BE49-F238E27FC236}">
                <a16:creationId xmlns:a16="http://schemas.microsoft.com/office/drawing/2014/main" id="{67EDAEA3-D8C9-E47E-E944-A1593F823D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78049" y="4386942"/>
            <a:ext cx="1261837" cy="1261837"/>
          </a:xfrm>
          <a:prstGeom prst="rect">
            <a:avLst/>
          </a:prstGeom>
        </p:spPr>
      </p:pic>
      <p:pic>
        <p:nvPicPr>
          <p:cNvPr id="2" name="Grafik 1">
            <a:extLst>
              <a:ext uri="{FF2B5EF4-FFF2-40B4-BE49-F238E27FC236}">
                <a16:creationId xmlns:a16="http://schemas.microsoft.com/office/drawing/2014/main" id="{2B2B3569-156C-4830-F579-4DF8C39BB19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99776" y="963168"/>
            <a:ext cx="1335024" cy="750951"/>
          </a:xfrm>
          <a:prstGeom prst="rect">
            <a:avLst/>
          </a:prstGeom>
        </p:spPr>
      </p:pic>
    </p:spTree>
    <p:extLst>
      <p:ext uri="{BB962C8B-B14F-4D97-AF65-F5344CB8AC3E}">
        <p14:creationId xmlns:p14="http://schemas.microsoft.com/office/powerpoint/2010/main" val="3334801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56E1E4-857B-9692-05FB-7DCD1489846E}"/>
              </a:ext>
            </a:extLst>
          </p:cNvPr>
          <p:cNvSpPr>
            <a:spLocks noGrp="1"/>
          </p:cNvSpPr>
          <p:nvPr>
            <p:ph type="title"/>
          </p:nvPr>
        </p:nvSpPr>
        <p:spPr/>
        <p:txBody>
          <a:bodyPr/>
          <a:lstStyle/>
          <a:p>
            <a:r>
              <a:rPr lang="en-US" dirty="0"/>
              <a:t>Benefits </a:t>
            </a:r>
            <a:r>
              <a:rPr lang="en-US" b="1" i="1" dirty="0">
                <a:solidFill>
                  <a:schemeClr val="accent1"/>
                </a:solidFill>
              </a:rPr>
              <a:t>beyond</a:t>
            </a:r>
            <a:r>
              <a:rPr lang="en-US" dirty="0"/>
              <a:t> the remuneration.</a:t>
            </a:r>
          </a:p>
        </p:txBody>
      </p:sp>
      <p:sp>
        <p:nvSpPr>
          <p:cNvPr id="4" name="Date Placeholder 3">
            <a:extLst>
              <a:ext uri="{FF2B5EF4-FFF2-40B4-BE49-F238E27FC236}">
                <a16:creationId xmlns:a16="http://schemas.microsoft.com/office/drawing/2014/main" id="{D712A751-4415-214C-176F-ABC79EA174EE}"/>
              </a:ext>
            </a:extLst>
          </p:cNvPr>
          <p:cNvSpPr>
            <a:spLocks noGrp="1"/>
          </p:cNvSpPr>
          <p:nvPr>
            <p:ph type="dt" sz="half" idx="14"/>
          </p:nvPr>
        </p:nvSpPr>
        <p:spPr/>
        <p:txBody>
          <a:bodyPr/>
          <a:lstStyle/>
          <a:p>
            <a:fld id="{1FD57CE9-FA85-F14B-9B1F-90E7AA567BCC}" type="datetime5">
              <a:rPr lang="en-US" smtClean="0"/>
              <a:t>25-Aug-26</a:t>
            </a:fld>
            <a:endParaRPr lang="en-US" sz="800"/>
          </a:p>
        </p:txBody>
      </p:sp>
      <p:sp>
        <p:nvSpPr>
          <p:cNvPr id="5" name="Footer Placeholder 4">
            <a:extLst>
              <a:ext uri="{FF2B5EF4-FFF2-40B4-BE49-F238E27FC236}">
                <a16:creationId xmlns:a16="http://schemas.microsoft.com/office/drawing/2014/main" id="{8FFF755A-F382-B57B-E740-89A6ECE89C2E}"/>
              </a:ext>
            </a:extLst>
          </p:cNvPr>
          <p:cNvSpPr>
            <a:spLocks noGrp="1"/>
          </p:cNvSpPr>
          <p:nvPr>
            <p:ph type="ftr" sz="quarter" idx="15"/>
          </p:nvPr>
        </p:nvSpPr>
        <p:spPr/>
        <p:txBody>
          <a:bodyPr/>
          <a:lstStyle/>
          <a:p>
            <a:r>
              <a:rPr lang="en-US"/>
              <a:t>© 2026 Catena-X or a Catena-X affiliate company. All rights reserved.​</a:t>
            </a:r>
          </a:p>
        </p:txBody>
      </p:sp>
      <p:sp>
        <p:nvSpPr>
          <p:cNvPr id="6" name="Slide Number Placeholder 5">
            <a:extLst>
              <a:ext uri="{FF2B5EF4-FFF2-40B4-BE49-F238E27FC236}">
                <a16:creationId xmlns:a16="http://schemas.microsoft.com/office/drawing/2014/main" id="{7FA4BE65-7258-1A4E-97DE-5AE89725D4EF}"/>
              </a:ext>
            </a:extLst>
          </p:cNvPr>
          <p:cNvSpPr>
            <a:spLocks noGrp="1"/>
          </p:cNvSpPr>
          <p:nvPr>
            <p:ph type="sldNum" sz="quarter" idx="16"/>
          </p:nvPr>
        </p:nvSpPr>
        <p:spPr/>
        <p:txBody>
          <a:bodyPr/>
          <a:lstStyle/>
          <a:p>
            <a:fld id="{D1EDAA29-6D70-C948-8C6E-F3019BB220D5}" type="slidenum">
              <a:rPr lang="en-US" smtClean="0"/>
              <a:pPr/>
              <a:t>6</a:t>
            </a:fld>
            <a:endParaRPr lang="en-US" sz="800"/>
          </a:p>
        </p:txBody>
      </p:sp>
      <p:sp>
        <p:nvSpPr>
          <p:cNvPr id="9" name="Text Placeholder 8">
            <a:extLst>
              <a:ext uri="{FF2B5EF4-FFF2-40B4-BE49-F238E27FC236}">
                <a16:creationId xmlns:a16="http://schemas.microsoft.com/office/drawing/2014/main" id="{30B91360-5B22-360E-E9DE-490244325A05}"/>
              </a:ext>
            </a:extLst>
          </p:cNvPr>
          <p:cNvSpPr>
            <a:spLocks noGrp="1"/>
          </p:cNvSpPr>
          <p:nvPr>
            <p:ph type="body" sz="quarter" idx="13"/>
          </p:nvPr>
        </p:nvSpPr>
        <p:spPr/>
        <p:txBody>
          <a:bodyPr>
            <a:normAutofit fontScale="92500" lnSpcReduction="10000"/>
          </a:bodyPr>
          <a:lstStyle/>
          <a:p>
            <a:r>
              <a:rPr lang="en-US" dirty="0"/>
              <a:t>What participation means in practice</a:t>
            </a:r>
          </a:p>
        </p:txBody>
      </p:sp>
      <p:grpSp>
        <p:nvGrpSpPr>
          <p:cNvPr id="40" name="Group 39">
            <a:extLst>
              <a:ext uri="{FF2B5EF4-FFF2-40B4-BE49-F238E27FC236}">
                <a16:creationId xmlns:a16="http://schemas.microsoft.com/office/drawing/2014/main" id="{A21FC1C0-73E8-B735-8728-2EFBDBA84B93}"/>
              </a:ext>
            </a:extLst>
          </p:cNvPr>
          <p:cNvGrpSpPr/>
          <p:nvPr/>
        </p:nvGrpSpPr>
        <p:grpSpPr>
          <a:xfrm>
            <a:off x="457199" y="1978184"/>
            <a:ext cx="5532784" cy="4079716"/>
            <a:chOff x="457199" y="1978184"/>
            <a:chExt cx="5532784" cy="4079716"/>
          </a:xfrm>
        </p:grpSpPr>
        <p:sp>
          <p:nvSpPr>
            <p:cNvPr id="10" name="Rounded Rectangle 9">
              <a:extLst>
                <a:ext uri="{FF2B5EF4-FFF2-40B4-BE49-F238E27FC236}">
                  <a16:creationId xmlns:a16="http://schemas.microsoft.com/office/drawing/2014/main" id="{7BF4BE1A-2C4B-E351-2D3F-C0E9B17F857E}"/>
                </a:ext>
              </a:extLst>
            </p:cNvPr>
            <p:cNvSpPr/>
            <p:nvPr/>
          </p:nvSpPr>
          <p:spPr>
            <a:xfrm>
              <a:off x="457199" y="2404456"/>
              <a:ext cx="5532784" cy="1129326"/>
            </a:xfrm>
            <a:prstGeom prst="roundRect">
              <a:avLst>
                <a:gd name="adj" fmla="val 89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0" tIns="180000" rtlCol="0" anchor="t"/>
            <a:lstStyle/>
            <a:p>
              <a:r>
                <a:rPr lang="en-US" sz="1000" b="1" dirty="0">
                  <a:solidFill>
                    <a:schemeClr val="tx2"/>
                  </a:solidFill>
                </a:rPr>
                <a:t>Joining a Data Space takes effort</a:t>
              </a:r>
            </a:p>
            <a:p>
              <a:pPr fontAlgn="t"/>
              <a:br>
                <a:rPr lang="en-US" sz="1000" dirty="0">
                  <a:solidFill>
                    <a:schemeClr val="tx2"/>
                  </a:solidFill>
                </a:rPr>
              </a:br>
              <a:r>
                <a:rPr lang="en-US" sz="1000" dirty="0">
                  <a:solidFill>
                    <a:schemeClr val="tx2"/>
                  </a:solidFill>
                </a:rPr>
                <a:t>Data spaces offer significant benefits. </a:t>
              </a:r>
              <a:br>
                <a:rPr lang="en-US" sz="1000" dirty="0">
                  <a:solidFill>
                    <a:schemeClr val="tx2"/>
                  </a:solidFill>
                </a:rPr>
              </a:br>
              <a:r>
                <a:rPr lang="en-US" sz="1000" dirty="0">
                  <a:solidFill>
                    <a:schemeClr val="tx2"/>
                  </a:solidFill>
                </a:rPr>
                <a:t>Yet, understanding requirements, roles and processes requires learning and orientation.</a:t>
              </a:r>
              <a:endParaRPr lang="en-US" sz="1000" dirty="0">
                <a:solidFill>
                  <a:schemeClr val="tx2"/>
                </a:solidFill>
                <a:cs typeface="Segoe UI"/>
              </a:endParaRPr>
            </a:p>
          </p:txBody>
        </p:sp>
        <p:sp>
          <p:nvSpPr>
            <p:cNvPr id="11" name="Rounded Rectangle 10">
              <a:extLst>
                <a:ext uri="{FF2B5EF4-FFF2-40B4-BE49-F238E27FC236}">
                  <a16:creationId xmlns:a16="http://schemas.microsoft.com/office/drawing/2014/main" id="{69FCB1C2-E3F9-D73F-841A-004FF61EF853}"/>
                </a:ext>
              </a:extLst>
            </p:cNvPr>
            <p:cNvSpPr/>
            <p:nvPr/>
          </p:nvSpPr>
          <p:spPr>
            <a:xfrm>
              <a:off x="457199" y="3659678"/>
              <a:ext cx="5532784" cy="1129326"/>
            </a:xfrm>
            <a:prstGeom prst="roundRect">
              <a:avLst>
                <a:gd name="adj" fmla="val 89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0" tIns="180000" rtlCol="0" anchor="t"/>
            <a:lstStyle/>
            <a:p>
              <a:pPr fontAlgn="t"/>
              <a:r>
                <a:rPr lang="en-US" sz="1000" b="1" dirty="0">
                  <a:solidFill>
                    <a:schemeClr val="tx2"/>
                  </a:solidFill>
                </a:rPr>
                <a:t>Participation requires upfront investment</a:t>
              </a:r>
            </a:p>
            <a:p>
              <a:pPr fontAlgn="t"/>
              <a:br>
                <a:rPr lang="en-US" sz="1000" dirty="0">
                  <a:solidFill>
                    <a:schemeClr val="tx2"/>
                  </a:solidFill>
                </a:rPr>
              </a:br>
              <a:r>
                <a:rPr lang="en-US" sz="1000" dirty="0">
                  <a:solidFill>
                    <a:schemeClr val="tx2"/>
                  </a:solidFill>
                </a:rPr>
                <a:t>Time, internal resources, and initial setup effort are needed before companies become operational in a data space.</a:t>
              </a:r>
            </a:p>
          </p:txBody>
        </p:sp>
        <p:sp>
          <p:nvSpPr>
            <p:cNvPr id="12" name="Rounded Rectangle 11">
              <a:extLst>
                <a:ext uri="{FF2B5EF4-FFF2-40B4-BE49-F238E27FC236}">
                  <a16:creationId xmlns:a16="http://schemas.microsoft.com/office/drawing/2014/main" id="{AFE8814A-3F79-D11E-8ED7-4A40BAB7D998}"/>
                </a:ext>
              </a:extLst>
            </p:cNvPr>
            <p:cNvSpPr/>
            <p:nvPr/>
          </p:nvSpPr>
          <p:spPr>
            <a:xfrm>
              <a:off x="457199" y="4928574"/>
              <a:ext cx="5532784" cy="1129326"/>
            </a:xfrm>
            <a:prstGeom prst="roundRect">
              <a:avLst>
                <a:gd name="adj" fmla="val 89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0" tIns="180000" rtlCol="0" anchor="t"/>
            <a:lstStyle/>
            <a:p>
              <a:pPr fontAlgn="t"/>
              <a:r>
                <a:rPr lang="en-US" sz="1000" b="1" dirty="0">
                  <a:solidFill>
                    <a:schemeClr val="tx2"/>
                  </a:solidFill>
                </a:rPr>
                <a:t>Benefits scale at ecosystem level</a:t>
              </a:r>
            </a:p>
            <a:p>
              <a:pPr fontAlgn="t"/>
              <a:br>
                <a:rPr lang="en-US" sz="1000" dirty="0">
                  <a:solidFill>
                    <a:schemeClr val="tx2"/>
                  </a:solidFill>
                </a:rPr>
              </a:br>
              <a:r>
                <a:rPr lang="en-US" sz="1000" dirty="0">
                  <a:solidFill>
                    <a:schemeClr val="tx2"/>
                  </a:solidFill>
                </a:rPr>
                <a:t>Efficiency gains and economic benefits increase as more companies participate, making contributions essential to reaching </a:t>
              </a:r>
              <a:br>
                <a:rPr lang="en-US" sz="1000" dirty="0">
                  <a:solidFill>
                    <a:schemeClr val="tx2"/>
                  </a:solidFill>
                </a:rPr>
              </a:br>
              <a:r>
                <a:rPr lang="en-US" sz="1000" dirty="0">
                  <a:solidFill>
                    <a:schemeClr val="tx2"/>
                  </a:solidFill>
                </a:rPr>
                <a:t>a critical mass.</a:t>
              </a:r>
              <a:endParaRPr lang="en-US" sz="900" dirty="0">
                <a:solidFill>
                  <a:schemeClr val="tx2"/>
                </a:solidFill>
              </a:endParaRPr>
            </a:p>
            <a:p>
              <a:pPr fontAlgn="t"/>
              <a:endParaRPr lang="en-US" sz="1000" dirty="0">
                <a:solidFill>
                  <a:schemeClr val="tx2"/>
                </a:solidFill>
              </a:endParaRPr>
            </a:p>
          </p:txBody>
        </p:sp>
        <p:pic>
          <p:nvPicPr>
            <p:cNvPr id="14" name="Graphic 13">
              <a:extLst>
                <a:ext uri="{FF2B5EF4-FFF2-40B4-BE49-F238E27FC236}">
                  <a16:creationId xmlns:a16="http://schemas.microsoft.com/office/drawing/2014/main" id="{F5BE768D-E709-3BE7-51F1-43798B852F1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0493" y="2714357"/>
              <a:ext cx="612583" cy="534504"/>
            </a:xfrm>
            <a:prstGeom prst="rect">
              <a:avLst/>
            </a:prstGeom>
          </p:spPr>
        </p:pic>
        <p:pic>
          <p:nvPicPr>
            <p:cNvPr id="16" name="Graphic 15">
              <a:extLst>
                <a:ext uri="{FF2B5EF4-FFF2-40B4-BE49-F238E27FC236}">
                  <a16:creationId xmlns:a16="http://schemas.microsoft.com/office/drawing/2014/main" id="{3940BF49-730E-61A4-2F4D-697F2D57B5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3724" y="3953158"/>
              <a:ext cx="525072" cy="526644"/>
            </a:xfrm>
            <a:prstGeom prst="rect">
              <a:avLst/>
            </a:prstGeom>
          </p:spPr>
        </p:pic>
        <p:pic>
          <p:nvPicPr>
            <p:cNvPr id="18" name="Graphic 17">
              <a:extLst>
                <a:ext uri="{FF2B5EF4-FFF2-40B4-BE49-F238E27FC236}">
                  <a16:creationId xmlns:a16="http://schemas.microsoft.com/office/drawing/2014/main" id="{834D8646-884E-662B-3A82-08A71A263AE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5863" y="5192789"/>
              <a:ext cx="540983" cy="542364"/>
            </a:xfrm>
            <a:prstGeom prst="rect">
              <a:avLst/>
            </a:prstGeom>
          </p:spPr>
        </p:pic>
        <p:sp>
          <p:nvSpPr>
            <p:cNvPr id="30" name="TextBox 40">
              <a:extLst>
                <a:ext uri="{FF2B5EF4-FFF2-40B4-BE49-F238E27FC236}">
                  <a16:creationId xmlns:a16="http://schemas.microsoft.com/office/drawing/2014/main" id="{95627F3C-CAAD-6DBF-CC67-938EF648F0E3}"/>
                </a:ext>
              </a:extLst>
            </p:cNvPr>
            <p:cNvSpPr txBox="1"/>
            <p:nvPr/>
          </p:nvSpPr>
          <p:spPr>
            <a:xfrm>
              <a:off x="457200" y="1978184"/>
              <a:ext cx="1509650" cy="276999"/>
            </a:xfrm>
            <a:prstGeom prst="rect">
              <a:avLst/>
            </a:prstGeom>
            <a:noFill/>
          </p:spPr>
          <p:txBody>
            <a:bodyPr wrap="square" rtlCol="0">
              <a:spAutoFit/>
            </a:bodyPr>
            <a:lstStyle/>
            <a:p>
              <a:pPr>
                <a:spcAft>
                  <a:spcPts val="600"/>
                </a:spcAft>
                <a:defRPr/>
              </a:pPr>
              <a:r>
                <a:rPr lang="en-US" sz="1200" b="1" dirty="0"/>
                <a:t>Before the study</a:t>
              </a:r>
            </a:p>
          </p:txBody>
        </p:sp>
        <p:cxnSp>
          <p:nvCxnSpPr>
            <p:cNvPr id="32" name="Straight Connector 31">
              <a:extLst>
                <a:ext uri="{FF2B5EF4-FFF2-40B4-BE49-F238E27FC236}">
                  <a16:creationId xmlns:a16="http://schemas.microsoft.com/office/drawing/2014/main" id="{18138B5E-B91C-0E3F-4DC6-90E03675C1E1}"/>
                </a:ext>
              </a:extLst>
            </p:cNvPr>
            <p:cNvCxnSpPr>
              <a:cxnSpLocks/>
              <a:stCxn id="30" idx="3"/>
            </p:cNvCxnSpPr>
            <p:nvPr/>
          </p:nvCxnSpPr>
          <p:spPr>
            <a:xfrm>
              <a:off x="1966850" y="2116684"/>
              <a:ext cx="3983376" cy="0"/>
            </a:xfrm>
            <a:prstGeom prst="line">
              <a:avLst/>
            </a:prstGeom>
            <a:ln w="19050"/>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00630404-4E37-C19B-08C9-40747E70949A}"/>
              </a:ext>
            </a:extLst>
          </p:cNvPr>
          <p:cNvGrpSpPr/>
          <p:nvPr/>
        </p:nvGrpSpPr>
        <p:grpSpPr>
          <a:xfrm>
            <a:off x="6202016" y="1978184"/>
            <a:ext cx="5532784" cy="4079716"/>
            <a:chOff x="6202016" y="1978184"/>
            <a:chExt cx="5532784" cy="4079716"/>
          </a:xfrm>
        </p:grpSpPr>
        <p:sp>
          <p:nvSpPr>
            <p:cNvPr id="21" name="Rounded Rectangle 20">
              <a:extLst>
                <a:ext uri="{FF2B5EF4-FFF2-40B4-BE49-F238E27FC236}">
                  <a16:creationId xmlns:a16="http://schemas.microsoft.com/office/drawing/2014/main" id="{D835951D-C764-A7C7-6642-90C0A9000B7B}"/>
                </a:ext>
              </a:extLst>
            </p:cNvPr>
            <p:cNvSpPr/>
            <p:nvPr/>
          </p:nvSpPr>
          <p:spPr>
            <a:xfrm>
              <a:off x="6202016" y="2411082"/>
              <a:ext cx="5532784" cy="1129326"/>
            </a:xfrm>
            <a:prstGeom prst="roundRect">
              <a:avLst>
                <a:gd name="adj" fmla="val 895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0" tIns="180000" rtlCol="0" anchor="t"/>
            <a:lstStyle/>
            <a:p>
              <a:r>
                <a:rPr lang="en-GB" sz="1000" b="1" dirty="0">
                  <a:solidFill>
                    <a:schemeClr val="tx2"/>
                  </a:solidFill>
                </a:rPr>
                <a:t>Easily join Catena</a:t>
              </a:r>
              <a:r>
                <a:rPr lang="en-GB" sz="1000" dirty="0">
                  <a:solidFill>
                    <a:schemeClr val="tx2"/>
                  </a:solidFill>
                </a:rPr>
                <a:t>‑</a:t>
              </a:r>
              <a:r>
                <a:rPr lang="en-GB" sz="1000" b="1" dirty="0">
                  <a:solidFill>
                    <a:schemeClr val="tx2"/>
                  </a:solidFill>
                </a:rPr>
                <a:t>X</a:t>
              </a:r>
            </a:p>
            <a:p>
              <a:endParaRPr lang="en-GB" sz="1000" b="1" dirty="0">
                <a:solidFill>
                  <a:schemeClr val="tx2"/>
                </a:solidFill>
              </a:endParaRPr>
            </a:p>
            <a:p>
              <a:r>
                <a:rPr lang="en-GB" sz="1000" dirty="0">
                  <a:solidFill>
                    <a:schemeClr val="tx2"/>
                  </a:solidFill>
                </a:rPr>
                <a:t>S</a:t>
              </a:r>
              <a:r>
                <a:rPr lang="en-US" sz="1000" dirty="0">
                  <a:solidFill>
                    <a:schemeClr val="tx2"/>
                  </a:solidFill>
                </a:rPr>
                <a:t>tart with a simple, predefined use case that enables meaningful participation in a data space.</a:t>
              </a:r>
            </a:p>
          </p:txBody>
        </p:sp>
        <p:sp>
          <p:nvSpPr>
            <p:cNvPr id="22" name="Rounded Rectangle 21">
              <a:extLst>
                <a:ext uri="{FF2B5EF4-FFF2-40B4-BE49-F238E27FC236}">
                  <a16:creationId xmlns:a16="http://schemas.microsoft.com/office/drawing/2014/main" id="{6FF57EAE-C81B-F290-2E12-84CD8DE4F280}"/>
                </a:ext>
              </a:extLst>
            </p:cNvPr>
            <p:cNvSpPr/>
            <p:nvPr/>
          </p:nvSpPr>
          <p:spPr>
            <a:xfrm>
              <a:off x="6202016" y="3657600"/>
              <a:ext cx="5532784" cy="1129326"/>
            </a:xfrm>
            <a:prstGeom prst="roundRect">
              <a:avLst>
                <a:gd name="adj" fmla="val 895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0" tIns="180000" rtlCol="0" anchor="t"/>
            <a:lstStyle/>
            <a:p>
              <a:r>
                <a:rPr lang="en-GB" sz="1000" b="1" dirty="0">
                  <a:solidFill>
                    <a:schemeClr val="tx2"/>
                  </a:solidFill>
                </a:rPr>
                <a:t>Guided Onboarding</a:t>
              </a:r>
            </a:p>
            <a:p>
              <a:endParaRPr lang="en-GB" sz="1000" b="1" dirty="0">
                <a:solidFill>
                  <a:schemeClr val="tx2"/>
                </a:solidFill>
              </a:endParaRPr>
            </a:p>
            <a:p>
              <a:r>
                <a:rPr lang="en-US" sz="1000" dirty="0">
                  <a:solidFill>
                    <a:schemeClr val="tx2"/>
                  </a:solidFill>
                </a:rPr>
                <a:t>No prior data space experience is required. Onboarding and use‑case implementation can optionally be supported by certified partners.</a:t>
              </a:r>
              <a:r>
                <a:rPr lang="en-GB" sz="1000" b="1" dirty="0">
                  <a:solidFill>
                    <a:schemeClr val="tx2"/>
                  </a:solidFill>
                </a:rPr>
                <a:t> </a:t>
              </a:r>
              <a:endParaRPr lang="en-US" sz="1000" dirty="0">
                <a:solidFill>
                  <a:schemeClr val="tx2"/>
                </a:solidFill>
              </a:endParaRPr>
            </a:p>
          </p:txBody>
        </p:sp>
        <p:sp>
          <p:nvSpPr>
            <p:cNvPr id="23" name="Rounded Rectangle 22">
              <a:extLst>
                <a:ext uri="{FF2B5EF4-FFF2-40B4-BE49-F238E27FC236}">
                  <a16:creationId xmlns:a16="http://schemas.microsoft.com/office/drawing/2014/main" id="{FCAEC6FB-D5CB-B496-AFF8-0C324FF448A9}"/>
                </a:ext>
              </a:extLst>
            </p:cNvPr>
            <p:cNvSpPr/>
            <p:nvPr/>
          </p:nvSpPr>
          <p:spPr>
            <a:xfrm>
              <a:off x="6202016" y="4928574"/>
              <a:ext cx="5532784" cy="1129326"/>
            </a:xfrm>
            <a:prstGeom prst="roundRect">
              <a:avLst>
                <a:gd name="adj" fmla="val 895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0" tIns="180000" rtlCol="0" anchor="t"/>
            <a:lstStyle/>
            <a:p>
              <a:r>
                <a:rPr lang="en-US" sz="1000" b="1" dirty="0">
                  <a:solidFill>
                    <a:schemeClr val="tx2"/>
                  </a:solidFill>
                </a:rPr>
                <a:t>Remuneration</a:t>
              </a:r>
            </a:p>
            <a:p>
              <a:endParaRPr lang="en-US" sz="1000" b="1" dirty="0">
                <a:solidFill>
                  <a:schemeClr val="tx2"/>
                </a:solidFill>
              </a:endParaRPr>
            </a:p>
            <a:p>
              <a:r>
                <a:rPr lang="en-GB" sz="1000" dirty="0">
                  <a:solidFill>
                    <a:schemeClr val="tx2"/>
                  </a:solidFill>
                </a:rPr>
                <a:t>Receive remuneration based on verified results. Remuneration is paid after successful onboarding </a:t>
              </a:r>
              <a:r>
                <a:rPr lang="en-GB" sz="1000" i="1" dirty="0">
                  <a:solidFill>
                    <a:schemeClr val="tx2"/>
                  </a:solidFill>
                </a:rPr>
                <a:t>and</a:t>
              </a:r>
              <a:r>
                <a:rPr lang="en-GB" sz="1000" dirty="0">
                  <a:solidFill>
                    <a:schemeClr val="tx2"/>
                  </a:solidFill>
                </a:rPr>
                <a:t> proven productive data sharing.</a:t>
              </a:r>
              <a:endParaRPr lang="en-US" sz="1000" dirty="0">
                <a:solidFill>
                  <a:schemeClr val="tx2"/>
                </a:solidFill>
              </a:endParaRPr>
            </a:p>
          </p:txBody>
        </p:sp>
        <p:pic>
          <p:nvPicPr>
            <p:cNvPr id="25" name="Graphic 24">
              <a:extLst>
                <a:ext uri="{FF2B5EF4-FFF2-40B4-BE49-F238E27FC236}">
                  <a16:creationId xmlns:a16="http://schemas.microsoft.com/office/drawing/2014/main" id="{461FFB58-827A-503D-F471-3205DB95372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05436" y="5203963"/>
              <a:ext cx="565666" cy="573985"/>
            </a:xfrm>
            <a:prstGeom prst="rect">
              <a:avLst/>
            </a:prstGeom>
          </p:spPr>
        </p:pic>
        <p:pic>
          <p:nvPicPr>
            <p:cNvPr id="27" name="Graphic 26">
              <a:extLst>
                <a:ext uri="{FF2B5EF4-FFF2-40B4-BE49-F238E27FC236}">
                  <a16:creationId xmlns:a16="http://schemas.microsoft.com/office/drawing/2014/main" id="{58511C0E-3727-325D-29BC-1B76CFA4657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13755" y="3936724"/>
              <a:ext cx="549029" cy="524073"/>
            </a:xfrm>
            <a:prstGeom prst="rect">
              <a:avLst/>
            </a:prstGeom>
          </p:spPr>
        </p:pic>
        <p:pic>
          <p:nvPicPr>
            <p:cNvPr id="29" name="Graphic 28">
              <a:extLst>
                <a:ext uri="{FF2B5EF4-FFF2-40B4-BE49-F238E27FC236}">
                  <a16:creationId xmlns:a16="http://schemas.microsoft.com/office/drawing/2014/main" id="{3FBAFB3A-29E6-98E2-80DE-9F362532A96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596941" y="2660097"/>
              <a:ext cx="382657" cy="590622"/>
            </a:xfrm>
            <a:prstGeom prst="rect">
              <a:avLst/>
            </a:prstGeom>
          </p:spPr>
        </p:pic>
        <p:sp>
          <p:nvSpPr>
            <p:cNvPr id="31" name="TextBox 40">
              <a:extLst>
                <a:ext uri="{FF2B5EF4-FFF2-40B4-BE49-F238E27FC236}">
                  <a16:creationId xmlns:a16="http://schemas.microsoft.com/office/drawing/2014/main" id="{BAA92F6D-F9F1-ECF6-1118-18EB7A938D8F}"/>
                </a:ext>
              </a:extLst>
            </p:cNvPr>
            <p:cNvSpPr txBox="1"/>
            <p:nvPr/>
          </p:nvSpPr>
          <p:spPr>
            <a:xfrm>
              <a:off x="6234289" y="1978184"/>
              <a:ext cx="3134998" cy="276999"/>
            </a:xfrm>
            <a:prstGeom prst="rect">
              <a:avLst/>
            </a:prstGeom>
            <a:noFill/>
          </p:spPr>
          <p:txBody>
            <a:bodyPr wrap="square" rtlCol="0">
              <a:spAutoFit/>
            </a:bodyPr>
            <a:lstStyle/>
            <a:p>
              <a:pPr>
                <a:spcAft>
                  <a:spcPts val="600"/>
                </a:spcAft>
                <a:defRPr/>
              </a:pPr>
              <a:r>
                <a:rPr lang="en-US" sz="1200" b="1" dirty="0"/>
                <a:t>With the Data Space Accelerator Study</a:t>
              </a:r>
            </a:p>
          </p:txBody>
        </p:sp>
        <p:cxnSp>
          <p:nvCxnSpPr>
            <p:cNvPr id="33" name="Straight Connector 32">
              <a:extLst>
                <a:ext uri="{FF2B5EF4-FFF2-40B4-BE49-F238E27FC236}">
                  <a16:creationId xmlns:a16="http://schemas.microsoft.com/office/drawing/2014/main" id="{508E7500-8B58-9B66-EDD1-57D8292E8FDC}"/>
                </a:ext>
              </a:extLst>
            </p:cNvPr>
            <p:cNvCxnSpPr>
              <a:cxnSpLocks/>
              <a:stCxn id="31" idx="3"/>
            </p:cNvCxnSpPr>
            <p:nvPr/>
          </p:nvCxnSpPr>
          <p:spPr>
            <a:xfrm>
              <a:off x="9369287" y="2116684"/>
              <a:ext cx="2365513" cy="0"/>
            </a:xfrm>
            <a:prstGeom prst="line">
              <a:avLst/>
            </a:prstGeom>
            <a:ln w="19050"/>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9745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55C6A-C9DD-AD1A-23A5-769BD19E28C4}"/>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CD360DC7-D0E1-DD5E-F897-CB687239397C}"/>
              </a:ext>
            </a:extLst>
          </p:cNvPr>
          <p:cNvSpPr>
            <a:spLocks noGrp="1"/>
          </p:cNvSpPr>
          <p:nvPr>
            <p:ph type="dt" sz="half" idx="14"/>
          </p:nvPr>
        </p:nvSpPr>
        <p:spPr/>
        <p:txBody>
          <a:bodyPr/>
          <a:lstStyle/>
          <a:p>
            <a:fld id="{1FD57CE9-FA85-F14B-9B1F-90E7AA567BCC}" type="datetime5">
              <a:rPr lang="en-US" smtClean="0"/>
              <a:t>25-Aug-26</a:t>
            </a:fld>
            <a:endParaRPr lang="en-US" sz="800" dirty="0"/>
          </a:p>
        </p:txBody>
      </p:sp>
      <p:sp>
        <p:nvSpPr>
          <p:cNvPr id="5" name="Footer Placeholder 4">
            <a:extLst>
              <a:ext uri="{FF2B5EF4-FFF2-40B4-BE49-F238E27FC236}">
                <a16:creationId xmlns:a16="http://schemas.microsoft.com/office/drawing/2014/main" id="{45D39993-FB41-51A2-AFC0-DA85F4EED618}"/>
              </a:ext>
            </a:extLst>
          </p:cNvPr>
          <p:cNvSpPr>
            <a:spLocks noGrp="1"/>
          </p:cNvSpPr>
          <p:nvPr>
            <p:ph type="ftr" sz="quarter" idx="15"/>
          </p:nvPr>
        </p:nvSpPr>
        <p:spPr>
          <a:xfrm>
            <a:off x="4157205" y="6553200"/>
            <a:ext cx="3877589" cy="172085"/>
          </a:xfrm>
        </p:spPr>
        <p:txBody>
          <a:bodyPr/>
          <a:lstStyle/>
          <a:p>
            <a:r>
              <a:rPr lang="en-US" dirty="0"/>
              <a:t>© 2026 Catena-X or a Catena-X affiliate company. All rights reserved.​</a:t>
            </a:r>
          </a:p>
        </p:txBody>
      </p:sp>
      <p:sp>
        <p:nvSpPr>
          <p:cNvPr id="6" name="Slide Number Placeholder 5">
            <a:extLst>
              <a:ext uri="{FF2B5EF4-FFF2-40B4-BE49-F238E27FC236}">
                <a16:creationId xmlns:a16="http://schemas.microsoft.com/office/drawing/2014/main" id="{4A8E63CF-A4DF-ACF7-36DD-322370E25982}"/>
              </a:ext>
            </a:extLst>
          </p:cNvPr>
          <p:cNvSpPr>
            <a:spLocks noGrp="1"/>
          </p:cNvSpPr>
          <p:nvPr>
            <p:ph type="sldNum" sz="quarter" idx="16"/>
          </p:nvPr>
        </p:nvSpPr>
        <p:spPr/>
        <p:txBody>
          <a:bodyPr/>
          <a:lstStyle/>
          <a:p>
            <a:fld id="{D1EDAA29-6D70-C948-8C6E-F3019BB220D5}" type="slidenum">
              <a:rPr lang="en-US" smtClean="0"/>
              <a:pPr/>
              <a:t>7</a:t>
            </a:fld>
            <a:endParaRPr lang="en-US" sz="800" dirty="0"/>
          </a:p>
        </p:txBody>
      </p:sp>
      <p:sp>
        <p:nvSpPr>
          <p:cNvPr id="10" name="Title 7">
            <a:extLst>
              <a:ext uri="{FF2B5EF4-FFF2-40B4-BE49-F238E27FC236}">
                <a16:creationId xmlns:a16="http://schemas.microsoft.com/office/drawing/2014/main" id="{17BF68BB-C9EE-98BE-84BA-30C84C33363A}"/>
              </a:ext>
            </a:extLst>
          </p:cNvPr>
          <p:cNvSpPr txBox="1">
            <a:spLocks/>
          </p:cNvSpPr>
          <p:nvPr/>
        </p:nvSpPr>
        <p:spPr>
          <a:xfrm>
            <a:off x="457201" y="685800"/>
            <a:ext cx="7205471" cy="4572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i="0" kern="120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r>
              <a:rPr lang="en-US" b="1" i="1" dirty="0">
                <a:solidFill>
                  <a:schemeClr val="accent1"/>
                </a:solidFill>
              </a:rPr>
              <a:t>Choose</a:t>
            </a:r>
            <a:r>
              <a:rPr lang="en-US" dirty="0"/>
              <a:t> your path into Catena-X</a:t>
            </a:r>
            <a:endParaRPr lang="en-US" spc="-150" dirty="0"/>
          </a:p>
        </p:txBody>
      </p:sp>
      <p:sp>
        <p:nvSpPr>
          <p:cNvPr id="12" name="Text Placeholder 8">
            <a:extLst>
              <a:ext uri="{FF2B5EF4-FFF2-40B4-BE49-F238E27FC236}">
                <a16:creationId xmlns:a16="http://schemas.microsoft.com/office/drawing/2014/main" id="{9DF9983D-E4AD-2C69-A933-7F12EFC4C747}"/>
              </a:ext>
            </a:extLst>
          </p:cNvPr>
          <p:cNvSpPr>
            <a:spLocks noGrp="1"/>
          </p:cNvSpPr>
          <p:nvPr>
            <p:ph type="body" sz="quarter" idx="13"/>
          </p:nvPr>
        </p:nvSpPr>
        <p:spPr>
          <a:xfrm>
            <a:off x="457199" y="457213"/>
            <a:ext cx="10696755" cy="232397"/>
          </a:xfrm>
        </p:spPr>
        <p:txBody>
          <a:bodyPr>
            <a:normAutofit fontScale="92500" lnSpcReduction="10000"/>
          </a:bodyPr>
          <a:lstStyle/>
          <a:p>
            <a:endParaRPr lang="en-US" dirty="0"/>
          </a:p>
        </p:txBody>
      </p:sp>
      <p:sp>
        <p:nvSpPr>
          <p:cNvPr id="50" name="Rounded Rectangle 49">
            <a:extLst>
              <a:ext uri="{FF2B5EF4-FFF2-40B4-BE49-F238E27FC236}">
                <a16:creationId xmlns:a16="http://schemas.microsoft.com/office/drawing/2014/main" id="{01B806FA-35E1-6064-CDB7-C5D865AAE49B}"/>
              </a:ext>
            </a:extLst>
          </p:cNvPr>
          <p:cNvSpPr/>
          <p:nvPr/>
        </p:nvSpPr>
        <p:spPr>
          <a:xfrm>
            <a:off x="4811789" y="2134804"/>
            <a:ext cx="3437467" cy="3927442"/>
          </a:xfrm>
          <a:prstGeom prst="roundRect">
            <a:avLst>
              <a:gd name="adj" fmla="val 4933"/>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b"/>
          <a:lstStyle/>
          <a:p>
            <a:pPr>
              <a:spcAft>
                <a:spcPts val="600"/>
              </a:spcAft>
              <a:defRPr/>
            </a:pPr>
            <a:r>
              <a:rPr lang="en-US" sz="1400" b="1" dirty="0">
                <a:solidFill>
                  <a:schemeClr val="bg2"/>
                </a:solidFill>
              </a:rPr>
              <a:t>Basic Path (Lot 1)</a:t>
            </a:r>
          </a:p>
          <a:p>
            <a:pPr>
              <a:spcAft>
                <a:spcPts val="600"/>
              </a:spcAft>
              <a:defRPr/>
            </a:pPr>
            <a:endParaRPr lang="en-US" sz="1050" b="1" dirty="0">
              <a:solidFill>
                <a:schemeClr val="bg2"/>
              </a:solidFill>
            </a:endParaRPr>
          </a:p>
          <a:p>
            <a:pPr marL="285750" indent="-285750">
              <a:spcAft>
                <a:spcPts val="600"/>
              </a:spcAft>
              <a:buFont typeface="System Font Regular"/>
              <a:buChar char="→"/>
            </a:pPr>
            <a:r>
              <a:rPr lang="en-US" sz="1050" dirty="0">
                <a:solidFill>
                  <a:schemeClr val="bg2"/>
                </a:solidFill>
              </a:rPr>
              <a:t>Data space onboarding</a:t>
            </a:r>
          </a:p>
          <a:p>
            <a:pPr marL="285750" indent="-285750">
              <a:spcAft>
                <a:spcPts val="600"/>
              </a:spcAft>
              <a:buFont typeface="System Font Regular"/>
              <a:buChar char="→"/>
            </a:pPr>
            <a:r>
              <a:rPr lang="en-US" sz="1050" dirty="0">
                <a:solidFill>
                  <a:schemeClr val="bg2"/>
                </a:solidFill>
              </a:rPr>
              <a:t>Use case: Company Certificate Management</a:t>
            </a:r>
          </a:p>
          <a:p>
            <a:pPr marL="285750" indent="-285750">
              <a:spcAft>
                <a:spcPts val="600"/>
              </a:spcAft>
              <a:buFont typeface="System Font Regular"/>
              <a:buChar char="→"/>
            </a:pPr>
            <a:r>
              <a:rPr lang="en-US" sz="1050" dirty="0">
                <a:solidFill>
                  <a:schemeClr val="bg2"/>
                </a:solidFill>
              </a:rPr>
              <a:t>Baseline questionnaire</a:t>
            </a:r>
          </a:p>
          <a:p>
            <a:pPr marL="285750" indent="-285750">
              <a:spcAft>
                <a:spcPts val="600"/>
              </a:spcAft>
              <a:buFont typeface="System Font Regular"/>
              <a:buChar char="→"/>
            </a:pPr>
            <a:r>
              <a:rPr lang="en-US" sz="1050" dirty="0">
                <a:solidFill>
                  <a:schemeClr val="bg2"/>
                </a:solidFill>
              </a:rPr>
              <a:t>Follow-up questionnaire</a:t>
            </a:r>
          </a:p>
          <a:p>
            <a:pPr>
              <a:spcAft>
                <a:spcPts val="600"/>
              </a:spcAft>
            </a:pPr>
            <a:endParaRPr lang="en-US" sz="1050" dirty="0">
              <a:solidFill>
                <a:schemeClr val="bg2"/>
              </a:solidFill>
            </a:endParaRPr>
          </a:p>
          <a:p>
            <a:pPr>
              <a:spcAft>
                <a:spcPts val="600"/>
              </a:spcAft>
            </a:pPr>
            <a:endParaRPr lang="en-US" sz="1050" dirty="0">
              <a:solidFill>
                <a:schemeClr val="bg2"/>
              </a:solidFill>
            </a:endParaRPr>
          </a:p>
          <a:p>
            <a:pPr>
              <a:spcAft>
                <a:spcPts val="600"/>
              </a:spcAft>
            </a:pPr>
            <a:endParaRPr lang="en-US" sz="1050" dirty="0">
              <a:solidFill>
                <a:schemeClr val="bg2"/>
              </a:solidFill>
            </a:endParaRPr>
          </a:p>
          <a:p>
            <a:pPr>
              <a:spcAft>
                <a:spcPts val="600"/>
              </a:spcAft>
            </a:pPr>
            <a:endParaRPr lang="en-US" sz="1050" dirty="0">
              <a:solidFill>
                <a:schemeClr val="bg2"/>
              </a:solidFill>
            </a:endParaRPr>
          </a:p>
          <a:p>
            <a:pPr>
              <a:spcAft>
                <a:spcPts val="600"/>
              </a:spcAft>
            </a:pPr>
            <a:endParaRPr lang="en-US" sz="1050" dirty="0">
              <a:solidFill>
                <a:schemeClr val="bg2"/>
              </a:solidFill>
            </a:endParaRPr>
          </a:p>
          <a:p>
            <a:pPr>
              <a:spcAft>
                <a:spcPts val="600"/>
              </a:spcAft>
            </a:pPr>
            <a:endParaRPr lang="en-US" sz="1050" dirty="0">
              <a:solidFill>
                <a:schemeClr val="bg2"/>
              </a:solidFill>
            </a:endParaRPr>
          </a:p>
          <a:p>
            <a:pPr>
              <a:spcAft>
                <a:spcPts val="600"/>
              </a:spcAft>
            </a:pPr>
            <a:r>
              <a:rPr lang="en-GB" sz="1050" dirty="0">
                <a:solidFill>
                  <a:schemeClr val="bg2"/>
                </a:solidFill>
              </a:rPr>
              <a:t>Remuneration</a:t>
            </a:r>
            <a:r>
              <a:rPr lang="en-US" sz="1050" dirty="0">
                <a:solidFill>
                  <a:schemeClr val="bg2"/>
                </a:solidFill>
              </a:rPr>
              <a:t> of</a:t>
            </a:r>
            <a:br>
              <a:rPr lang="en-US" sz="1050" dirty="0">
                <a:solidFill>
                  <a:schemeClr val="bg2"/>
                </a:solidFill>
              </a:rPr>
            </a:br>
            <a:r>
              <a:rPr lang="en-US" sz="2000" b="1" dirty="0">
                <a:solidFill>
                  <a:schemeClr val="bg2"/>
                </a:solidFill>
              </a:rPr>
              <a:t>EUR 15,000 </a:t>
            </a:r>
            <a:br>
              <a:rPr lang="en-US" sz="1050" b="1" dirty="0">
                <a:solidFill>
                  <a:schemeClr val="bg2"/>
                </a:solidFill>
              </a:rPr>
            </a:br>
            <a:r>
              <a:rPr lang="en-US" sz="1050" i="1" dirty="0">
                <a:solidFill>
                  <a:schemeClr val="bg2"/>
                </a:solidFill>
              </a:rPr>
              <a:t>(net plus VAT)</a:t>
            </a:r>
            <a:endParaRPr lang="en-US" sz="1050" dirty="0">
              <a:solidFill>
                <a:schemeClr val="bg2"/>
              </a:solidFill>
            </a:endParaRPr>
          </a:p>
        </p:txBody>
      </p:sp>
      <p:grpSp>
        <p:nvGrpSpPr>
          <p:cNvPr id="18" name="Group 17">
            <a:extLst>
              <a:ext uri="{FF2B5EF4-FFF2-40B4-BE49-F238E27FC236}">
                <a16:creationId xmlns:a16="http://schemas.microsoft.com/office/drawing/2014/main" id="{9EB20EC9-22A7-5DB5-C258-FCF052B3A685}"/>
              </a:ext>
            </a:extLst>
          </p:cNvPr>
          <p:cNvGrpSpPr/>
          <p:nvPr/>
        </p:nvGrpSpPr>
        <p:grpSpPr>
          <a:xfrm>
            <a:off x="8305800" y="2134804"/>
            <a:ext cx="3429000" cy="3927442"/>
            <a:chOff x="8305801" y="2130458"/>
            <a:chExt cx="3429000" cy="3927442"/>
          </a:xfrm>
        </p:grpSpPr>
        <p:sp>
          <p:nvSpPr>
            <p:cNvPr id="8" name="Rounded Rectangle 7">
              <a:extLst>
                <a:ext uri="{FF2B5EF4-FFF2-40B4-BE49-F238E27FC236}">
                  <a16:creationId xmlns:a16="http://schemas.microsoft.com/office/drawing/2014/main" id="{10DFA9C1-AA37-8E6C-9A99-AB0031AFDF61}"/>
                </a:ext>
              </a:extLst>
            </p:cNvPr>
            <p:cNvSpPr/>
            <p:nvPr/>
          </p:nvSpPr>
          <p:spPr>
            <a:xfrm>
              <a:off x="8305801" y="2130458"/>
              <a:ext cx="3429000" cy="3927442"/>
            </a:xfrm>
            <a:prstGeom prst="roundRect">
              <a:avLst>
                <a:gd name="adj" fmla="val 493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b"/>
            <a:lstStyle/>
            <a:p>
              <a:pPr>
                <a:spcAft>
                  <a:spcPts val="600"/>
                </a:spcAft>
                <a:defRPr/>
              </a:pPr>
              <a:r>
                <a:rPr lang="en-US" sz="1200" b="1" dirty="0">
                  <a:solidFill>
                    <a:schemeClr val="tx2"/>
                  </a:solidFill>
                </a:rPr>
                <a:t>Advanced Path (Lot 2)</a:t>
              </a:r>
            </a:p>
            <a:p>
              <a:pPr>
                <a:spcAft>
                  <a:spcPts val="600"/>
                </a:spcAft>
                <a:defRPr/>
              </a:pPr>
              <a:endParaRPr lang="en-US" sz="1000" b="1" dirty="0">
                <a:solidFill>
                  <a:schemeClr val="tx2"/>
                </a:solidFill>
              </a:endParaRPr>
            </a:p>
            <a:p>
              <a:pPr marL="285750" indent="-285750">
                <a:spcAft>
                  <a:spcPts val="600"/>
                </a:spcAft>
                <a:buFont typeface="System Font Regular"/>
                <a:buChar char="→"/>
              </a:pPr>
              <a:r>
                <a:rPr lang="en-US" sz="1000" dirty="0">
                  <a:solidFill>
                    <a:schemeClr val="tx2"/>
                  </a:solidFill>
                </a:rPr>
                <a:t>Data space onboarding</a:t>
              </a:r>
            </a:p>
            <a:p>
              <a:pPr marL="285750" indent="-285750">
                <a:spcAft>
                  <a:spcPts val="600"/>
                </a:spcAft>
                <a:buFont typeface="System Font Regular"/>
                <a:buChar char="→"/>
              </a:pPr>
              <a:r>
                <a:rPr lang="en-US" sz="1000" dirty="0">
                  <a:solidFill>
                    <a:schemeClr val="tx2"/>
                  </a:solidFill>
                </a:rPr>
                <a:t>Use case: Company Certificate Management</a:t>
              </a:r>
            </a:p>
            <a:p>
              <a:pPr marL="285750" indent="-285750">
                <a:spcAft>
                  <a:spcPts val="600"/>
                </a:spcAft>
                <a:buFont typeface="System Font Regular"/>
                <a:buChar char="→"/>
              </a:pPr>
              <a:r>
                <a:rPr lang="en-US" sz="1000" dirty="0">
                  <a:solidFill>
                    <a:schemeClr val="tx2"/>
                  </a:solidFill>
                </a:rPr>
                <a:t>Baseline questionnaire</a:t>
              </a:r>
            </a:p>
            <a:p>
              <a:pPr marL="285750" indent="-285750">
                <a:spcAft>
                  <a:spcPts val="600"/>
                </a:spcAft>
                <a:buFont typeface="System Font Regular"/>
                <a:buChar char="→"/>
              </a:pPr>
              <a:r>
                <a:rPr lang="en-US" sz="1000" dirty="0">
                  <a:solidFill>
                    <a:schemeClr val="tx2"/>
                  </a:solidFill>
                </a:rPr>
                <a:t>Follow-up questionnaire</a:t>
              </a:r>
            </a:p>
            <a:p>
              <a:pPr marL="285750" indent="-285750">
                <a:spcAft>
                  <a:spcPts val="600"/>
                </a:spcAft>
                <a:buSzPct val="150000"/>
                <a:buFont typeface="Segoe UI" panose="020B0502040204020203" pitchFamily="34" charset="0"/>
                <a:buChar char="+"/>
              </a:pPr>
              <a:r>
                <a:rPr lang="en-US" sz="1000" b="1" dirty="0">
                  <a:solidFill>
                    <a:schemeClr val="tx2"/>
                  </a:solidFill>
                </a:rPr>
                <a:t>Additional Catena-X </a:t>
              </a:r>
              <a:br>
                <a:rPr lang="en-US" sz="1000" b="1" dirty="0">
                  <a:solidFill>
                    <a:schemeClr val="tx2"/>
                  </a:solidFill>
                </a:rPr>
              </a:br>
              <a:r>
                <a:rPr lang="en-US" sz="1000" b="1" dirty="0">
                  <a:solidFill>
                    <a:schemeClr val="tx2"/>
                  </a:solidFill>
                </a:rPr>
                <a:t>use case</a:t>
              </a:r>
            </a:p>
            <a:p>
              <a:pPr>
                <a:spcAft>
                  <a:spcPts val="600"/>
                </a:spcAft>
                <a:buSzPct val="150000"/>
              </a:pPr>
              <a:r>
                <a:rPr lang="de-DE" sz="1000" i="1" dirty="0">
                  <a:solidFill>
                    <a:schemeClr val="tx2"/>
                  </a:solidFill>
                  <a:hlinkClick r:id="rId3">
                    <a:extLst>
                      <a:ext uri="{A12FA001-AC4F-418D-AE19-62706E023703}">
                        <ahyp:hlinkClr xmlns:ahyp="http://schemas.microsoft.com/office/drawing/2018/hyperlinkcolor" val="tx"/>
                      </a:ext>
                    </a:extLst>
                  </a:hlinkClick>
                </a:rPr>
                <a:t>Explore more use cases at www.cofinity-x.com</a:t>
              </a:r>
              <a:endParaRPr lang="en-US" sz="1000" i="1" dirty="0">
                <a:solidFill>
                  <a:schemeClr val="tx2"/>
                </a:solidFill>
              </a:endParaRPr>
            </a:p>
            <a:p>
              <a:pPr>
                <a:spcAft>
                  <a:spcPts val="600"/>
                </a:spcAft>
                <a:buSzPct val="150000"/>
              </a:pPr>
              <a:endParaRPr lang="en-US" sz="1000" dirty="0">
                <a:solidFill>
                  <a:schemeClr val="tx2"/>
                </a:solidFill>
              </a:endParaRPr>
            </a:p>
            <a:p>
              <a:pPr>
                <a:spcAft>
                  <a:spcPts val="600"/>
                </a:spcAft>
              </a:pPr>
              <a:endParaRPr lang="en-US" sz="1000" dirty="0">
                <a:solidFill>
                  <a:schemeClr val="tx2"/>
                </a:solidFill>
              </a:endParaRPr>
            </a:p>
            <a:p>
              <a:pPr>
                <a:spcAft>
                  <a:spcPts val="600"/>
                </a:spcAft>
              </a:pPr>
              <a:endParaRPr lang="en-US" sz="1000" dirty="0">
                <a:solidFill>
                  <a:schemeClr val="tx2"/>
                </a:solidFill>
              </a:endParaRPr>
            </a:p>
            <a:p>
              <a:pPr>
                <a:spcAft>
                  <a:spcPts val="600"/>
                </a:spcAft>
              </a:pPr>
              <a:endParaRPr lang="en-US" sz="1000" dirty="0">
                <a:solidFill>
                  <a:schemeClr val="tx2"/>
                </a:solidFill>
              </a:endParaRPr>
            </a:p>
            <a:p>
              <a:pPr>
                <a:spcAft>
                  <a:spcPts val="600"/>
                </a:spcAft>
              </a:pPr>
              <a:r>
                <a:rPr lang="en-GB" sz="1000" dirty="0">
                  <a:solidFill>
                    <a:schemeClr val="tx2"/>
                  </a:solidFill>
                </a:rPr>
                <a:t>Remuneration</a:t>
              </a:r>
              <a:r>
                <a:rPr lang="en-US" sz="1000" dirty="0">
                  <a:solidFill>
                    <a:schemeClr val="tx2"/>
                  </a:solidFill>
                </a:rPr>
                <a:t> of</a:t>
              </a:r>
              <a:br>
                <a:rPr lang="en-US" sz="1000" dirty="0">
                  <a:solidFill>
                    <a:schemeClr val="tx2"/>
                  </a:solidFill>
                </a:rPr>
              </a:br>
              <a:r>
                <a:rPr lang="en-US" b="1" dirty="0">
                  <a:solidFill>
                    <a:schemeClr val="tx2"/>
                  </a:solidFill>
                </a:rPr>
                <a:t>EUR 30,000 </a:t>
              </a:r>
              <a:br>
                <a:rPr lang="en-US" sz="1000" b="1" dirty="0">
                  <a:solidFill>
                    <a:schemeClr val="tx2"/>
                  </a:solidFill>
                </a:rPr>
              </a:br>
              <a:r>
                <a:rPr lang="en-US" sz="1000" i="1" dirty="0">
                  <a:solidFill>
                    <a:schemeClr val="tx2"/>
                  </a:solidFill>
                </a:rPr>
                <a:t>(net plus VAT)</a:t>
              </a:r>
              <a:endParaRPr lang="en-US" sz="1000" dirty="0">
                <a:solidFill>
                  <a:schemeClr val="tx2"/>
                </a:solidFill>
              </a:endParaRPr>
            </a:p>
          </p:txBody>
        </p:sp>
        <p:sp>
          <p:nvSpPr>
            <p:cNvPr id="32" name="Round Diagonal Corner Rectangle 31">
              <a:extLst>
                <a:ext uri="{FF2B5EF4-FFF2-40B4-BE49-F238E27FC236}">
                  <a16:creationId xmlns:a16="http://schemas.microsoft.com/office/drawing/2014/main" id="{B0491812-C52F-37FA-CC35-43566BE6EDAA}"/>
                </a:ext>
              </a:extLst>
            </p:cNvPr>
            <p:cNvSpPr/>
            <p:nvPr/>
          </p:nvSpPr>
          <p:spPr>
            <a:xfrm>
              <a:off x="10610850" y="2130458"/>
              <a:ext cx="1123950" cy="360103"/>
            </a:xfrm>
            <a:prstGeom prst="round2DiagRect">
              <a:avLst>
                <a:gd name="adj1" fmla="val 0"/>
                <a:gd name="adj2" fmla="val 4144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accent1"/>
                  </a:solidFill>
                </a:rPr>
                <a:t>Recommended</a:t>
              </a:r>
            </a:p>
          </p:txBody>
        </p:sp>
      </p:grpSp>
      <p:sp>
        <p:nvSpPr>
          <p:cNvPr id="19" name="Textfeld 2">
            <a:extLst>
              <a:ext uri="{FF2B5EF4-FFF2-40B4-BE49-F238E27FC236}">
                <a16:creationId xmlns:a16="http://schemas.microsoft.com/office/drawing/2014/main" id="{34D7CBE0-9E6C-9015-5F40-0D5782E995F3}"/>
              </a:ext>
            </a:extLst>
          </p:cNvPr>
          <p:cNvSpPr txBox="1"/>
          <p:nvPr/>
        </p:nvSpPr>
        <p:spPr>
          <a:xfrm>
            <a:off x="4811789" y="6062246"/>
            <a:ext cx="6923010" cy="338554"/>
          </a:xfrm>
          <a:prstGeom prst="rect">
            <a:avLst/>
          </a:prstGeom>
          <a:noFill/>
        </p:spPr>
        <p:txBody>
          <a:bodyPr wrap="square">
            <a:spAutoFit/>
          </a:bodyPr>
          <a:lstStyle/>
          <a:p>
            <a:r>
              <a:rPr lang="en-US" sz="800" b="1" dirty="0">
                <a:solidFill>
                  <a:srgbClr val="737373"/>
                </a:solidFill>
                <a:latin typeface="Droid Sans" panose="020B0606030804020204" pitchFamily="34" charset="0"/>
              </a:rPr>
              <a:t>Notice: </a:t>
            </a:r>
            <a:r>
              <a:rPr lang="en-US" sz="800" dirty="0">
                <a:solidFill>
                  <a:srgbClr val="737373"/>
                </a:solidFill>
                <a:latin typeface="Droid Sans" panose="020B0606030804020204" pitchFamily="34" charset="0"/>
              </a:rPr>
              <a:t>For participants based outside Germany, the remuneration amount is recalculated using a purchasing power index. Details can be found in the program </a:t>
            </a:r>
            <a:r>
              <a:rPr lang="en-US" sz="800" dirty="0">
                <a:solidFill>
                  <a:srgbClr val="05A2E3"/>
                </a:solidFill>
                <a:latin typeface="Droid Sans" panose="020B0606030804020204" pitchFamily="34" charset="0"/>
                <a:hlinkClick r:id="rId4">
                  <a:extLst>
                    <a:ext uri="{A12FA001-AC4F-418D-AE19-62706E023703}">
                      <ahyp:hlinkClr xmlns:ahyp="http://schemas.microsoft.com/office/drawing/2018/hyperlinkcolor" val="tx"/>
                    </a:ext>
                  </a:extLst>
                </a:hlinkClick>
              </a:rPr>
              <a:t>tender documents</a:t>
            </a:r>
            <a:r>
              <a:rPr lang="en-US" sz="800" dirty="0">
                <a:solidFill>
                  <a:srgbClr val="05A2E3"/>
                </a:solidFill>
                <a:latin typeface="Droid Sans" panose="020B0606030804020204" pitchFamily="34" charset="0"/>
              </a:rPr>
              <a:t>.</a:t>
            </a:r>
            <a:endParaRPr lang="en-US" sz="800" dirty="0">
              <a:solidFill>
                <a:srgbClr val="05A2E3"/>
              </a:solidFill>
            </a:endParaRPr>
          </a:p>
        </p:txBody>
      </p:sp>
      <p:pic>
        <p:nvPicPr>
          <p:cNvPr id="16" name="Picture 15">
            <a:extLst>
              <a:ext uri="{FF2B5EF4-FFF2-40B4-BE49-F238E27FC236}">
                <a16:creationId xmlns:a16="http://schemas.microsoft.com/office/drawing/2014/main" id="{75E73404-F4E4-F78C-43D3-EE630C5C5067}"/>
              </a:ext>
            </a:extLst>
          </p:cNvPr>
          <p:cNvPicPr>
            <a:picLocks noChangeAspect="1"/>
          </p:cNvPicPr>
          <p:nvPr/>
        </p:nvPicPr>
        <p:blipFill>
          <a:blip r:embed="rId5"/>
          <a:stretch>
            <a:fillRect/>
          </a:stretch>
        </p:blipFill>
        <p:spPr>
          <a:xfrm rot="5400000">
            <a:off x="918631" y="1080905"/>
            <a:ext cx="3060031" cy="4590046"/>
          </a:xfrm>
          <a:prstGeom prst="rect">
            <a:avLst/>
          </a:prstGeom>
        </p:spPr>
      </p:pic>
    </p:spTree>
    <p:extLst>
      <p:ext uri="{BB962C8B-B14F-4D97-AF65-F5344CB8AC3E}">
        <p14:creationId xmlns:p14="http://schemas.microsoft.com/office/powerpoint/2010/main" val="1044781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1914C-E477-FDE3-405F-F2F0C54C2C15}"/>
              </a:ext>
            </a:extLst>
          </p:cNvPr>
          <p:cNvSpPr>
            <a:spLocks noGrp="1"/>
          </p:cNvSpPr>
          <p:nvPr>
            <p:ph type="title"/>
          </p:nvPr>
        </p:nvSpPr>
        <p:spPr>
          <a:xfrm>
            <a:off x="457200" y="685799"/>
            <a:ext cx="5022573" cy="1544783"/>
          </a:xfrm>
        </p:spPr>
        <p:txBody>
          <a:bodyPr/>
          <a:lstStyle/>
          <a:p>
            <a:r>
              <a:rPr lang="en-US" dirty="0"/>
              <a:t>Leverage </a:t>
            </a:r>
            <a:r>
              <a:rPr lang="en-US" b="1" i="1" dirty="0">
                <a:solidFill>
                  <a:schemeClr val="accent1"/>
                </a:solidFill>
              </a:rPr>
              <a:t>use cases</a:t>
            </a:r>
            <a:r>
              <a:rPr lang="en-US" dirty="0"/>
              <a:t> with ease once you start on your path.</a:t>
            </a:r>
          </a:p>
        </p:txBody>
      </p:sp>
      <p:sp>
        <p:nvSpPr>
          <p:cNvPr id="3" name="Date Placeholder 2">
            <a:extLst>
              <a:ext uri="{FF2B5EF4-FFF2-40B4-BE49-F238E27FC236}">
                <a16:creationId xmlns:a16="http://schemas.microsoft.com/office/drawing/2014/main" id="{39E2BD19-5C77-F8DB-B326-1C42193BB2AF}"/>
              </a:ext>
            </a:extLst>
          </p:cNvPr>
          <p:cNvSpPr>
            <a:spLocks noGrp="1"/>
          </p:cNvSpPr>
          <p:nvPr>
            <p:ph type="dt" sz="half" idx="14"/>
          </p:nvPr>
        </p:nvSpPr>
        <p:spPr/>
        <p:txBody>
          <a:bodyPr/>
          <a:lstStyle/>
          <a:p>
            <a:fld id="{2D124F44-9D44-6B4B-9716-FAB35F7398ED}" type="datetime5">
              <a:rPr lang="en-US" smtClean="0"/>
              <a:t>25-Aug-26</a:t>
            </a:fld>
            <a:endParaRPr lang="en-US" sz="800"/>
          </a:p>
        </p:txBody>
      </p:sp>
      <p:sp>
        <p:nvSpPr>
          <p:cNvPr id="4" name="Footer Placeholder 3">
            <a:extLst>
              <a:ext uri="{FF2B5EF4-FFF2-40B4-BE49-F238E27FC236}">
                <a16:creationId xmlns:a16="http://schemas.microsoft.com/office/drawing/2014/main" id="{9DB81465-4A6F-8807-C437-E923ECFDABF4}"/>
              </a:ext>
            </a:extLst>
          </p:cNvPr>
          <p:cNvSpPr>
            <a:spLocks noGrp="1"/>
          </p:cNvSpPr>
          <p:nvPr>
            <p:ph type="ftr" sz="quarter" idx="15"/>
          </p:nvPr>
        </p:nvSpPr>
        <p:spPr/>
        <p:txBody>
          <a:bodyPr/>
          <a:lstStyle/>
          <a:p>
            <a:r>
              <a:rPr lang="en-US"/>
              <a:t>© 2026 Catena-X or a Catena-X affiliate company. All rights reserved.​</a:t>
            </a:r>
          </a:p>
        </p:txBody>
      </p:sp>
      <p:sp>
        <p:nvSpPr>
          <p:cNvPr id="5" name="Slide Number Placeholder 4">
            <a:extLst>
              <a:ext uri="{FF2B5EF4-FFF2-40B4-BE49-F238E27FC236}">
                <a16:creationId xmlns:a16="http://schemas.microsoft.com/office/drawing/2014/main" id="{BE1DA6CD-845D-9A94-DE70-00CAED66113E}"/>
              </a:ext>
            </a:extLst>
          </p:cNvPr>
          <p:cNvSpPr>
            <a:spLocks noGrp="1"/>
          </p:cNvSpPr>
          <p:nvPr>
            <p:ph type="sldNum" sz="quarter" idx="16"/>
          </p:nvPr>
        </p:nvSpPr>
        <p:spPr/>
        <p:txBody>
          <a:bodyPr/>
          <a:lstStyle/>
          <a:p>
            <a:fld id="{D1EDAA29-6D70-C948-8C6E-F3019BB220D5}" type="slidenum">
              <a:rPr lang="en-US" smtClean="0"/>
              <a:pPr/>
              <a:t>8</a:t>
            </a:fld>
            <a:endParaRPr lang="en-US" sz="800"/>
          </a:p>
        </p:txBody>
      </p:sp>
      <p:sp>
        <p:nvSpPr>
          <p:cNvPr id="6" name="Text Placeholder 5">
            <a:extLst>
              <a:ext uri="{FF2B5EF4-FFF2-40B4-BE49-F238E27FC236}">
                <a16:creationId xmlns:a16="http://schemas.microsoft.com/office/drawing/2014/main" id="{9ADA59BF-8AD7-C4F7-EB34-25319D51B64C}"/>
              </a:ext>
            </a:extLst>
          </p:cNvPr>
          <p:cNvSpPr>
            <a:spLocks noGrp="1"/>
          </p:cNvSpPr>
          <p:nvPr>
            <p:ph type="body" sz="quarter" idx="13"/>
          </p:nvPr>
        </p:nvSpPr>
        <p:spPr/>
        <p:txBody>
          <a:bodyPr>
            <a:normAutofit fontScale="92500" lnSpcReduction="10000"/>
          </a:bodyPr>
          <a:lstStyle/>
          <a:p>
            <a:endParaRPr lang="en-US"/>
          </a:p>
        </p:txBody>
      </p:sp>
      <p:pic>
        <p:nvPicPr>
          <p:cNvPr id="7" name="Picture 2">
            <a:extLst>
              <a:ext uri="{FF2B5EF4-FFF2-40B4-BE49-F238E27FC236}">
                <a16:creationId xmlns:a16="http://schemas.microsoft.com/office/drawing/2014/main" id="{4C559FF6-4938-6961-FA87-B5DFB7D4E5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3139" y="700827"/>
            <a:ext cx="5970904" cy="5357073"/>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a:extLst>
              <a:ext uri="{FF2B5EF4-FFF2-40B4-BE49-F238E27FC236}">
                <a16:creationId xmlns:a16="http://schemas.microsoft.com/office/drawing/2014/main" id="{CFDCE461-C8E1-2824-64ED-A86AFEA28056}"/>
              </a:ext>
            </a:extLst>
          </p:cNvPr>
          <p:cNvSpPr/>
          <p:nvPr/>
        </p:nvSpPr>
        <p:spPr>
          <a:xfrm>
            <a:off x="457200" y="2641600"/>
            <a:ext cx="3261769" cy="808182"/>
          </a:xfrm>
          <a:prstGeom prst="roundRect">
            <a:avLst>
              <a:gd name="adj" fmla="val 2284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72000" tIns="144000" rIns="144000" bIns="144000" rtlCol="0" anchor="ctr"/>
          <a:lstStyle/>
          <a:p>
            <a:r>
              <a:rPr lang="en-US" sz="1200" dirty="0">
                <a:solidFill>
                  <a:schemeClr val="tx2"/>
                </a:solidFill>
              </a:rPr>
              <a:t>Certificate Management</a:t>
            </a:r>
          </a:p>
        </p:txBody>
      </p:sp>
      <p:pic>
        <p:nvPicPr>
          <p:cNvPr id="9" name="Picture 8">
            <a:extLst>
              <a:ext uri="{FF2B5EF4-FFF2-40B4-BE49-F238E27FC236}">
                <a16:creationId xmlns:a16="http://schemas.microsoft.com/office/drawing/2014/main" id="{4A8FE6FF-9DD1-F885-7E63-0C41D89F69F3}"/>
              </a:ext>
            </a:extLst>
          </p:cNvPr>
          <p:cNvPicPr>
            <a:picLocks noChangeAspect="1"/>
          </p:cNvPicPr>
          <p:nvPr/>
        </p:nvPicPr>
        <p:blipFill>
          <a:blip r:embed="rId3"/>
          <a:stretch>
            <a:fillRect/>
          </a:stretch>
        </p:blipFill>
        <p:spPr>
          <a:xfrm>
            <a:off x="702338" y="2725882"/>
            <a:ext cx="648000" cy="648000"/>
          </a:xfrm>
          <a:prstGeom prst="rect">
            <a:avLst/>
          </a:prstGeom>
        </p:spPr>
      </p:pic>
      <p:sp>
        <p:nvSpPr>
          <p:cNvPr id="10" name="Rounded Rectangle 9">
            <a:extLst>
              <a:ext uri="{FF2B5EF4-FFF2-40B4-BE49-F238E27FC236}">
                <a16:creationId xmlns:a16="http://schemas.microsoft.com/office/drawing/2014/main" id="{F6249BA8-F05E-8C0B-22A2-85EDE4B1BA80}"/>
              </a:ext>
            </a:extLst>
          </p:cNvPr>
          <p:cNvSpPr/>
          <p:nvPr/>
        </p:nvSpPr>
        <p:spPr>
          <a:xfrm>
            <a:off x="457200" y="3505200"/>
            <a:ext cx="3261769" cy="808182"/>
          </a:xfrm>
          <a:prstGeom prst="roundRect">
            <a:avLst>
              <a:gd name="adj" fmla="val 2284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72000" tIns="144000" rIns="144000" bIns="144000" rtlCol="0" anchor="ctr"/>
          <a:lstStyle/>
          <a:p>
            <a:r>
              <a:rPr lang="en-US" sz="1200" dirty="0">
                <a:solidFill>
                  <a:schemeClr val="tx2"/>
                </a:solidFill>
              </a:rPr>
              <a:t>Product Carbon Footprint</a:t>
            </a:r>
          </a:p>
        </p:txBody>
      </p:sp>
      <p:sp>
        <p:nvSpPr>
          <p:cNvPr id="11" name="Rounded Rectangle 10">
            <a:extLst>
              <a:ext uri="{FF2B5EF4-FFF2-40B4-BE49-F238E27FC236}">
                <a16:creationId xmlns:a16="http://schemas.microsoft.com/office/drawing/2014/main" id="{EBCD5649-79A8-4909-2DDA-4AEC48D5C3AF}"/>
              </a:ext>
            </a:extLst>
          </p:cNvPr>
          <p:cNvSpPr/>
          <p:nvPr/>
        </p:nvSpPr>
        <p:spPr>
          <a:xfrm>
            <a:off x="457199" y="4380344"/>
            <a:ext cx="1593273" cy="1677556"/>
          </a:xfrm>
          <a:prstGeom prst="roundRect">
            <a:avLst>
              <a:gd name="adj" fmla="val 10611"/>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936000" rIns="144000" bIns="144000" rtlCol="0" anchor="ctr"/>
          <a:lstStyle/>
          <a:p>
            <a:pPr algn="ctr"/>
            <a:r>
              <a:rPr lang="en-US" sz="1200" dirty="0">
                <a:solidFill>
                  <a:schemeClr val="tx2"/>
                </a:solidFill>
              </a:rPr>
              <a:t>Demand &amp; Capacity Management</a:t>
            </a:r>
          </a:p>
        </p:txBody>
      </p:sp>
      <p:sp>
        <p:nvSpPr>
          <p:cNvPr id="12" name="Rounded Rectangle 11">
            <a:extLst>
              <a:ext uri="{FF2B5EF4-FFF2-40B4-BE49-F238E27FC236}">
                <a16:creationId xmlns:a16="http://schemas.microsoft.com/office/drawing/2014/main" id="{389FB421-3787-1FB6-9994-E4718CEA4C9D}"/>
              </a:ext>
            </a:extLst>
          </p:cNvPr>
          <p:cNvSpPr/>
          <p:nvPr/>
        </p:nvSpPr>
        <p:spPr>
          <a:xfrm>
            <a:off x="2133600" y="4380344"/>
            <a:ext cx="1570182" cy="1677556"/>
          </a:xfrm>
          <a:prstGeom prst="roundRect">
            <a:avLst>
              <a:gd name="adj" fmla="val 10611"/>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936000" rIns="144000" bIns="144000" rtlCol="0" anchor="ctr"/>
          <a:lstStyle/>
          <a:p>
            <a:pPr algn="ctr"/>
            <a:r>
              <a:rPr lang="en-US" sz="1200" dirty="0">
                <a:solidFill>
                  <a:schemeClr val="tx2"/>
                </a:solidFill>
              </a:rPr>
              <a:t>Traceability</a:t>
            </a:r>
          </a:p>
        </p:txBody>
      </p:sp>
      <p:pic>
        <p:nvPicPr>
          <p:cNvPr id="13" name="Picture 12">
            <a:extLst>
              <a:ext uri="{FF2B5EF4-FFF2-40B4-BE49-F238E27FC236}">
                <a16:creationId xmlns:a16="http://schemas.microsoft.com/office/drawing/2014/main" id="{5194479B-B997-3979-3D58-BBD4CF9C513A}"/>
              </a:ext>
            </a:extLst>
          </p:cNvPr>
          <p:cNvPicPr>
            <a:picLocks noChangeAspect="1"/>
          </p:cNvPicPr>
          <p:nvPr/>
        </p:nvPicPr>
        <p:blipFill>
          <a:blip r:embed="rId4"/>
          <a:stretch>
            <a:fillRect/>
          </a:stretch>
        </p:blipFill>
        <p:spPr>
          <a:xfrm>
            <a:off x="865603" y="4546809"/>
            <a:ext cx="705176" cy="648000"/>
          </a:xfrm>
          <a:prstGeom prst="rect">
            <a:avLst/>
          </a:prstGeom>
        </p:spPr>
      </p:pic>
      <p:pic>
        <p:nvPicPr>
          <p:cNvPr id="14" name="Picture 13">
            <a:extLst>
              <a:ext uri="{FF2B5EF4-FFF2-40B4-BE49-F238E27FC236}">
                <a16:creationId xmlns:a16="http://schemas.microsoft.com/office/drawing/2014/main" id="{C7E6D542-646A-EC17-39DE-1EB0389BC8A0}"/>
              </a:ext>
            </a:extLst>
          </p:cNvPr>
          <p:cNvPicPr>
            <a:picLocks noChangeAspect="1"/>
          </p:cNvPicPr>
          <p:nvPr/>
        </p:nvPicPr>
        <p:blipFill>
          <a:blip r:embed="rId5"/>
          <a:stretch>
            <a:fillRect/>
          </a:stretch>
        </p:blipFill>
        <p:spPr>
          <a:xfrm>
            <a:off x="2569918" y="4587024"/>
            <a:ext cx="705177" cy="648000"/>
          </a:xfrm>
          <a:prstGeom prst="rect">
            <a:avLst/>
          </a:prstGeom>
        </p:spPr>
      </p:pic>
      <p:pic>
        <p:nvPicPr>
          <p:cNvPr id="15" name="Graphic 14" descr="PCF Exchange kit banner">
            <a:extLst>
              <a:ext uri="{FF2B5EF4-FFF2-40B4-BE49-F238E27FC236}">
                <a16:creationId xmlns:a16="http://schemas.microsoft.com/office/drawing/2014/main" id="{D95A393D-750C-7E3C-3467-2748576220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7754" y="3640861"/>
            <a:ext cx="701115" cy="648000"/>
          </a:xfrm>
          <a:prstGeom prst="rect">
            <a:avLst/>
          </a:prstGeom>
        </p:spPr>
      </p:pic>
      <p:sp>
        <p:nvSpPr>
          <p:cNvPr id="16" name="Folded Corner 15">
            <a:extLst>
              <a:ext uri="{FF2B5EF4-FFF2-40B4-BE49-F238E27FC236}">
                <a16:creationId xmlns:a16="http://schemas.microsoft.com/office/drawing/2014/main" id="{4011D3FF-C9D7-2AD0-BE3F-452CD6EB723E}"/>
              </a:ext>
            </a:extLst>
          </p:cNvPr>
          <p:cNvSpPr/>
          <p:nvPr/>
        </p:nvSpPr>
        <p:spPr>
          <a:xfrm>
            <a:off x="5002099" y="1776549"/>
            <a:ext cx="1445623" cy="1158240"/>
          </a:xfrm>
          <a:prstGeom prst="foldedCorner">
            <a:avLst>
              <a:gd name="adj" fmla="val 35464"/>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2"/>
                </a:solidFill>
              </a:rPr>
              <a:t>Exact </a:t>
            </a:r>
            <a:r>
              <a:rPr lang="en-US" sz="1400" dirty="0" err="1">
                <a:solidFill>
                  <a:schemeClr val="bg2"/>
                </a:solidFill>
              </a:rPr>
              <a:t>usecases</a:t>
            </a:r>
            <a:r>
              <a:rPr lang="en-US" sz="1400" dirty="0">
                <a:solidFill>
                  <a:schemeClr val="bg2"/>
                </a:solidFill>
              </a:rPr>
              <a:t> to add</a:t>
            </a:r>
          </a:p>
        </p:txBody>
      </p:sp>
    </p:spTree>
    <p:extLst>
      <p:ext uri="{BB962C8B-B14F-4D97-AF65-F5344CB8AC3E}">
        <p14:creationId xmlns:p14="http://schemas.microsoft.com/office/powerpoint/2010/main" val="3561582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6C290-BD7E-0E99-B228-E93CE2A58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A8257-3C35-01CD-1F8F-AB9DD52B89DA}"/>
              </a:ext>
            </a:extLst>
          </p:cNvPr>
          <p:cNvSpPr>
            <a:spLocks noGrp="1"/>
          </p:cNvSpPr>
          <p:nvPr>
            <p:ph type="title"/>
          </p:nvPr>
        </p:nvSpPr>
        <p:spPr>
          <a:xfrm>
            <a:off x="457200" y="685799"/>
            <a:ext cx="9908131" cy="1544783"/>
          </a:xfrm>
        </p:spPr>
        <p:txBody>
          <a:bodyPr/>
          <a:lstStyle/>
          <a:p>
            <a:r>
              <a:rPr lang="en-US" dirty="0"/>
              <a:t>Leverage </a:t>
            </a:r>
            <a:r>
              <a:rPr lang="en-US" b="1" i="1" dirty="0">
                <a:solidFill>
                  <a:schemeClr val="accent1"/>
                </a:solidFill>
              </a:rPr>
              <a:t>use cases</a:t>
            </a:r>
            <a:r>
              <a:rPr lang="en-US" dirty="0"/>
              <a:t> with ease once you start on your path.</a:t>
            </a:r>
          </a:p>
        </p:txBody>
      </p:sp>
      <p:sp>
        <p:nvSpPr>
          <p:cNvPr id="3" name="Date Placeholder 2">
            <a:extLst>
              <a:ext uri="{FF2B5EF4-FFF2-40B4-BE49-F238E27FC236}">
                <a16:creationId xmlns:a16="http://schemas.microsoft.com/office/drawing/2014/main" id="{7ABCAE8B-E861-85E6-1C96-7722A46BF443}"/>
              </a:ext>
            </a:extLst>
          </p:cNvPr>
          <p:cNvSpPr>
            <a:spLocks noGrp="1"/>
          </p:cNvSpPr>
          <p:nvPr>
            <p:ph type="dt" sz="half" idx="14"/>
          </p:nvPr>
        </p:nvSpPr>
        <p:spPr/>
        <p:txBody>
          <a:bodyPr/>
          <a:lstStyle/>
          <a:p>
            <a:fld id="{2D124F44-9D44-6B4B-9716-FAB35F7398ED}" type="datetime5">
              <a:rPr lang="en-US" smtClean="0"/>
              <a:t>25-Aug-26</a:t>
            </a:fld>
            <a:endParaRPr lang="en-US" sz="800"/>
          </a:p>
        </p:txBody>
      </p:sp>
      <p:sp>
        <p:nvSpPr>
          <p:cNvPr id="4" name="Footer Placeholder 3">
            <a:extLst>
              <a:ext uri="{FF2B5EF4-FFF2-40B4-BE49-F238E27FC236}">
                <a16:creationId xmlns:a16="http://schemas.microsoft.com/office/drawing/2014/main" id="{595E9525-0544-77BF-B036-FAB57E9EFC43}"/>
              </a:ext>
            </a:extLst>
          </p:cNvPr>
          <p:cNvSpPr>
            <a:spLocks noGrp="1"/>
          </p:cNvSpPr>
          <p:nvPr>
            <p:ph type="ftr" sz="quarter" idx="15"/>
          </p:nvPr>
        </p:nvSpPr>
        <p:spPr/>
        <p:txBody>
          <a:bodyPr/>
          <a:lstStyle/>
          <a:p>
            <a:r>
              <a:rPr lang="en-US" dirty="0"/>
              <a:t>© 2026 Catena-X or a Catena-X affiliate company. All rights reserved.​</a:t>
            </a:r>
          </a:p>
        </p:txBody>
      </p:sp>
      <p:sp>
        <p:nvSpPr>
          <p:cNvPr id="5" name="Slide Number Placeholder 4">
            <a:extLst>
              <a:ext uri="{FF2B5EF4-FFF2-40B4-BE49-F238E27FC236}">
                <a16:creationId xmlns:a16="http://schemas.microsoft.com/office/drawing/2014/main" id="{EBD9FD05-6F8F-C870-68B3-35563D56993B}"/>
              </a:ext>
            </a:extLst>
          </p:cNvPr>
          <p:cNvSpPr>
            <a:spLocks noGrp="1"/>
          </p:cNvSpPr>
          <p:nvPr>
            <p:ph type="sldNum" sz="quarter" idx="16"/>
          </p:nvPr>
        </p:nvSpPr>
        <p:spPr/>
        <p:txBody>
          <a:bodyPr/>
          <a:lstStyle/>
          <a:p>
            <a:fld id="{D1EDAA29-6D70-C948-8C6E-F3019BB220D5}" type="slidenum">
              <a:rPr lang="en-US" smtClean="0"/>
              <a:pPr/>
              <a:t>9</a:t>
            </a:fld>
            <a:endParaRPr lang="en-US" sz="800" dirty="0"/>
          </a:p>
        </p:txBody>
      </p:sp>
      <p:sp>
        <p:nvSpPr>
          <p:cNvPr id="6" name="Text Placeholder 5">
            <a:extLst>
              <a:ext uri="{FF2B5EF4-FFF2-40B4-BE49-F238E27FC236}">
                <a16:creationId xmlns:a16="http://schemas.microsoft.com/office/drawing/2014/main" id="{80F41DB8-4B90-99D2-DDB5-096402270A32}"/>
              </a:ext>
            </a:extLst>
          </p:cNvPr>
          <p:cNvSpPr>
            <a:spLocks noGrp="1"/>
          </p:cNvSpPr>
          <p:nvPr>
            <p:ph type="body" sz="quarter" idx="13"/>
          </p:nvPr>
        </p:nvSpPr>
        <p:spPr/>
        <p:txBody>
          <a:bodyPr>
            <a:normAutofit fontScale="92500" lnSpcReduction="10000"/>
          </a:bodyPr>
          <a:lstStyle/>
          <a:p>
            <a:endParaRPr lang="en-US"/>
          </a:p>
        </p:txBody>
      </p:sp>
      <p:pic>
        <p:nvPicPr>
          <p:cNvPr id="7" name="Picture 2">
            <a:extLst>
              <a:ext uri="{FF2B5EF4-FFF2-40B4-BE49-F238E27FC236}">
                <a16:creationId xmlns:a16="http://schemas.microsoft.com/office/drawing/2014/main" id="{5663E518-D1B7-C58B-8781-F9763AD775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126" y="1907606"/>
            <a:ext cx="4625849" cy="41502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9" name="Table 18">
            <a:extLst>
              <a:ext uri="{FF2B5EF4-FFF2-40B4-BE49-F238E27FC236}">
                <a16:creationId xmlns:a16="http://schemas.microsoft.com/office/drawing/2014/main" id="{9A740638-295E-9C8E-A55B-E83145DD4294}"/>
              </a:ext>
            </a:extLst>
          </p:cNvPr>
          <p:cNvGraphicFramePr>
            <a:graphicFrameLocks noGrp="1"/>
          </p:cNvGraphicFramePr>
          <p:nvPr>
            <p:extLst>
              <p:ext uri="{D42A27DB-BD31-4B8C-83A1-F6EECF244321}">
                <p14:modId xmlns:p14="http://schemas.microsoft.com/office/powerpoint/2010/main" val="4159173098"/>
              </p:ext>
            </p:extLst>
          </p:nvPr>
        </p:nvGraphicFramePr>
        <p:xfrm>
          <a:off x="5083048" y="1668311"/>
          <a:ext cx="6651752" cy="4213872"/>
        </p:xfrm>
        <a:graphic>
          <a:graphicData uri="http://schemas.openxmlformats.org/drawingml/2006/table">
            <a:tbl>
              <a:tblPr firstRow="1" bandRow="1">
                <a:tableStyleId>{2D5ABB26-0587-4C30-8999-92F81FD0307C}</a:tableStyleId>
              </a:tblPr>
              <a:tblGrid>
                <a:gridCol w="3293996">
                  <a:extLst>
                    <a:ext uri="{9D8B030D-6E8A-4147-A177-3AD203B41FA5}">
                      <a16:colId xmlns:a16="http://schemas.microsoft.com/office/drawing/2014/main" val="2548392651"/>
                    </a:ext>
                  </a:extLst>
                </a:gridCol>
                <a:gridCol w="1656303">
                  <a:extLst>
                    <a:ext uri="{9D8B030D-6E8A-4147-A177-3AD203B41FA5}">
                      <a16:colId xmlns:a16="http://schemas.microsoft.com/office/drawing/2014/main" val="3594141650"/>
                    </a:ext>
                  </a:extLst>
                </a:gridCol>
                <a:gridCol w="1701453">
                  <a:extLst>
                    <a:ext uri="{9D8B030D-6E8A-4147-A177-3AD203B41FA5}">
                      <a16:colId xmlns:a16="http://schemas.microsoft.com/office/drawing/2014/main" val="850957004"/>
                    </a:ext>
                  </a:extLst>
                </a:gridCol>
              </a:tblGrid>
              <a:tr h="433526">
                <a:tc>
                  <a:txBody>
                    <a:bodyPr/>
                    <a:lstStyle/>
                    <a:p>
                      <a:pPr>
                        <a:buNone/>
                      </a:pPr>
                      <a:endParaRPr lang="en-US" sz="1100" b="1" dirty="0">
                        <a:solidFill>
                          <a:schemeClr val="bg2"/>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a:buNone/>
                      </a:pPr>
                      <a:r>
                        <a:rPr lang="en-US" sz="1100" b="1" dirty="0">
                          <a:solidFill>
                            <a:schemeClr val="bg2"/>
                          </a:solidFill>
                        </a:rPr>
                        <a:t>Basic Path</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a:buNone/>
                      </a:pPr>
                      <a:r>
                        <a:rPr lang="en-US" sz="1100" b="1" dirty="0">
                          <a:solidFill>
                            <a:schemeClr val="bg2"/>
                          </a:solidFill>
                        </a:rPr>
                        <a:t>Advanced Path</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928985926"/>
                  </a:ext>
                </a:extLst>
              </a:tr>
              <a:tr h="485549">
                <a:tc>
                  <a:txBody>
                    <a:bodyPr/>
                    <a:lstStyle/>
                    <a:p>
                      <a:pPr>
                        <a:buNone/>
                      </a:pPr>
                      <a:r>
                        <a:rPr lang="en-US" sz="1000" dirty="0">
                          <a:solidFill>
                            <a:schemeClr val="bg2"/>
                          </a:solidFill>
                        </a:rPr>
                        <a:t>Company Certificate Management</a:t>
                      </a:r>
                    </a:p>
                  </a:txBody>
                  <a:tcPr marL="684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algn="ctr">
                        <a:buNone/>
                      </a:pPr>
                      <a:r>
                        <a:rPr lang="en-US" sz="2000" dirty="0">
                          <a:solidFill>
                            <a:schemeClr val="accent4"/>
                          </a:solidFill>
                        </a:rPr>
                        <a:t>✓</a:t>
                      </a:r>
                      <a:endParaRPr lang="en-US" sz="1000" dirty="0">
                        <a:solidFill>
                          <a:schemeClr val="accent4"/>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4"/>
                          </a:solidFill>
                        </a:rPr>
                        <a: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363926831"/>
                  </a:ext>
                </a:extLst>
              </a:tr>
              <a:tr h="485549">
                <a:tc>
                  <a:txBody>
                    <a:bodyPr/>
                    <a:lstStyle/>
                    <a:p>
                      <a:pPr>
                        <a:buNone/>
                      </a:pPr>
                      <a:r>
                        <a:rPr lang="en-US" sz="1000" dirty="0">
                          <a:solidFill>
                            <a:schemeClr val="bg2"/>
                          </a:solidFill>
                        </a:rPr>
                        <a:t>Product Carbon Footprint</a:t>
                      </a:r>
                    </a:p>
                  </a:txBody>
                  <a:tcPr marL="684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algn="ctr">
                        <a:buNone/>
                      </a:pPr>
                      <a:r>
                        <a:rPr lang="en-US" sz="1600" b="1" dirty="0">
                          <a:solidFill>
                            <a:schemeClr val="accent3">
                              <a:lumMod val="75000"/>
                            </a:schemeClr>
                          </a:solidFill>
                        </a:rPr>
                        <a: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tc>
                  <a:txBody>
                    <a:bodyPr/>
                    <a:lstStyle/>
                    <a:p>
                      <a:pPr algn="ctr">
                        <a:buNone/>
                      </a:pPr>
                      <a:r>
                        <a:rPr lang="en-US" sz="2000" dirty="0">
                          <a:solidFill>
                            <a:schemeClr val="accent1"/>
                          </a:solidFill>
                        </a:rPr>
                        <a:t>◉</a:t>
                      </a:r>
                      <a:endParaRPr lang="en-US" sz="1000" dirty="0">
                        <a:solidFill>
                          <a:schemeClr val="accent1"/>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2399927376"/>
                  </a:ext>
                </a:extLst>
              </a:tr>
              <a:tr h="485549">
                <a:tc>
                  <a:txBody>
                    <a:bodyPr/>
                    <a:lstStyle/>
                    <a:p>
                      <a:pPr>
                        <a:buNone/>
                      </a:pPr>
                      <a:r>
                        <a:rPr lang="en-US" sz="1000" dirty="0">
                          <a:solidFill>
                            <a:schemeClr val="bg2"/>
                          </a:solidFill>
                        </a:rPr>
                        <a:t>Digital Product Passport</a:t>
                      </a:r>
                    </a:p>
                  </a:txBody>
                  <a:tcPr marL="684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3">
                              <a:lumMod val="75000"/>
                            </a:schemeClr>
                          </a:solidFill>
                          <a:effectLst/>
                          <a:uLnTx/>
                          <a:uFillTx/>
                          <a:latin typeface="Noto Sans"/>
                          <a:ea typeface="+mn-ea"/>
                          <a:cs typeface="+mn-cs"/>
                        </a:rPr>
                        <a:t>✕</a:t>
                      </a:r>
                      <a:endParaRPr kumimoji="0" lang="en-US" sz="1600" b="1" i="0" u="none" strike="noStrike" kern="1200" cap="none" spc="0" normalizeH="0" baseline="0" noProof="0" dirty="0">
                        <a:ln>
                          <a:noFill/>
                        </a:ln>
                        <a:solidFill>
                          <a:schemeClr val="accent3">
                            <a:lumMod val="75000"/>
                          </a:schemeClr>
                        </a:solidFill>
                        <a:effectLst/>
                        <a:uLnTx/>
                        <a:uFillTx/>
                        <a:latin typeface="Noto Sans"/>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1"/>
                          </a:solidFill>
                          <a:effectLst/>
                          <a:uLnTx/>
                          <a:uFillTx/>
                          <a:latin typeface="Noto Sans"/>
                          <a:ea typeface="+mn-ea"/>
                          <a:cs typeface="+mn-cs"/>
                        </a:rPr>
                        <a:t>◉</a:t>
                      </a:r>
                      <a:endParaRPr kumimoji="0" lang="en-US" sz="1000" b="0" i="0" u="none" strike="noStrike" kern="1200" cap="none" spc="0" normalizeH="0" baseline="0" noProof="0" dirty="0">
                        <a:ln>
                          <a:noFill/>
                        </a:ln>
                        <a:solidFill>
                          <a:schemeClr val="accent1"/>
                        </a:solidFill>
                        <a:effectLst/>
                        <a:uLnTx/>
                        <a:uFillTx/>
                        <a:latin typeface="Noto Sans"/>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574827047"/>
                  </a:ext>
                </a:extLst>
              </a:tr>
              <a:tr h="485549">
                <a:tc>
                  <a:txBody>
                    <a:bodyPr/>
                    <a:lstStyle/>
                    <a:p>
                      <a:pPr>
                        <a:buNone/>
                      </a:pPr>
                      <a:r>
                        <a:rPr lang="en-US" sz="1000" dirty="0">
                          <a:solidFill>
                            <a:schemeClr val="bg2"/>
                          </a:solidFill>
                        </a:rPr>
                        <a:t>Demand &amp; Capacity Management</a:t>
                      </a:r>
                    </a:p>
                  </a:txBody>
                  <a:tcPr marL="684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3">
                              <a:lumMod val="75000"/>
                            </a:schemeClr>
                          </a:solidFill>
                          <a:effectLst/>
                          <a:uLnTx/>
                          <a:uFillTx/>
                          <a:latin typeface="Noto Sans"/>
                          <a:ea typeface="+mn-ea"/>
                          <a:cs typeface="+mn-cs"/>
                        </a:rPr>
                        <a:t>✕</a:t>
                      </a:r>
                      <a:endParaRPr kumimoji="0" lang="en-US" sz="1600" b="1" i="0" u="none" strike="noStrike" kern="1200" cap="none" spc="0" normalizeH="0" baseline="0" noProof="0" dirty="0">
                        <a:ln>
                          <a:noFill/>
                        </a:ln>
                        <a:solidFill>
                          <a:schemeClr val="accent3">
                            <a:lumMod val="75000"/>
                          </a:schemeClr>
                        </a:solidFill>
                        <a:effectLst/>
                        <a:uLnTx/>
                        <a:uFillTx/>
                        <a:latin typeface="Noto Sans"/>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1"/>
                          </a:solidFill>
                          <a:effectLst/>
                          <a:uLnTx/>
                          <a:uFillTx/>
                          <a:latin typeface="Noto Sans"/>
                          <a:ea typeface="+mn-ea"/>
                          <a:cs typeface="+mn-cs"/>
                        </a:rPr>
                        <a:t>◉</a:t>
                      </a:r>
                      <a:endParaRPr kumimoji="0" lang="en-US" sz="1000" b="0" i="0" u="none" strike="noStrike" kern="1200" cap="none" spc="0" normalizeH="0" baseline="0" noProof="0" dirty="0">
                        <a:ln>
                          <a:noFill/>
                        </a:ln>
                        <a:solidFill>
                          <a:schemeClr val="accent1"/>
                        </a:solidFill>
                        <a:effectLst/>
                        <a:uLnTx/>
                        <a:uFillTx/>
                        <a:latin typeface="Noto Sans"/>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842088703"/>
                  </a:ext>
                </a:extLst>
              </a:tr>
              <a:tr h="433526">
                <a:tc>
                  <a:txBody>
                    <a:bodyPr/>
                    <a:lstStyle/>
                    <a:p>
                      <a:pPr>
                        <a:buNone/>
                      </a:pPr>
                      <a:r>
                        <a:rPr lang="en-US" sz="1000" dirty="0">
                          <a:solidFill>
                            <a:schemeClr val="bg2"/>
                          </a:solidFill>
                        </a:rPr>
                        <a:t>Traceability</a:t>
                      </a:r>
                    </a:p>
                  </a:txBody>
                  <a:tcPr marL="684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lumMod val="75000"/>
                            </a:schemeClr>
                          </a:solidFill>
                          <a:effectLst/>
                          <a:uLnTx/>
                          <a:uFillTx/>
                          <a:latin typeface="Noto Sans"/>
                          <a:ea typeface="+mn-ea"/>
                          <a:cs typeface="+mn-cs"/>
                        </a:rPr>
                        <a: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1"/>
                          </a:solidFill>
                          <a:effectLst/>
                          <a:uLnTx/>
                          <a:uFillTx/>
                          <a:latin typeface="Noto Sans"/>
                          <a:ea typeface="+mn-ea"/>
                          <a:cs typeface="+mn-cs"/>
                        </a:rPr>
                        <a:t>◉</a:t>
                      </a:r>
                      <a:endParaRPr kumimoji="0" lang="en-US" sz="1000" b="0" i="0" u="none" strike="noStrike" kern="1200" cap="none" spc="0" normalizeH="0" baseline="0" noProof="0" dirty="0">
                        <a:ln>
                          <a:noFill/>
                        </a:ln>
                        <a:solidFill>
                          <a:schemeClr val="accent1"/>
                        </a:solidFill>
                        <a:effectLst/>
                        <a:uLnTx/>
                        <a:uFillTx/>
                        <a:latin typeface="Noto Sans"/>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2416548100"/>
                  </a:ext>
                </a:extLst>
              </a:tr>
              <a:tr h="433526">
                <a:tc>
                  <a:txBody>
                    <a:bodyPr/>
                    <a:lstStyle/>
                    <a:p>
                      <a:pPr>
                        <a:buNone/>
                      </a:pPr>
                      <a:r>
                        <a:rPr lang="en-US" sz="1000" dirty="0">
                          <a:solidFill>
                            <a:schemeClr val="bg2"/>
                          </a:solidFill>
                        </a:rPr>
                        <a:t>Quality</a:t>
                      </a:r>
                    </a:p>
                  </a:txBody>
                  <a:tcPr marL="684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lumMod val="75000"/>
                            </a:schemeClr>
                          </a:solidFill>
                          <a:effectLst/>
                          <a:uLnTx/>
                          <a:uFillTx/>
                          <a:latin typeface="Noto Sans"/>
                          <a:ea typeface="+mn-ea"/>
                          <a:cs typeface="+mn-cs"/>
                        </a:rPr>
                        <a: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1"/>
                          </a:solidFill>
                          <a:effectLst/>
                          <a:uLnTx/>
                          <a:uFillTx/>
                          <a:latin typeface="Noto Sans"/>
                          <a:ea typeface="+mn-ea"/>
                          <a:cs typeface="+mn-cs"/>
                        </a:rPr>
                        <a:t>◉</a:t>
                      </a:r>
                      <a:endParaRPr kumimoji="0" lang="en-US" sz="1000" b="0" i="0" u="none" strike="noStrike" kern="1200" cap="none" spc="0" normalizeH="0" baseline="0" noProof="0" dirty="0">
                        <a:ln>
                          <a:noFill/>
                        </a:ln>
                        <a:solidFill>
                          <a:schemeClr val="accent1"/>
                        </a:solidFill>
                        <a:effectLst/>
                        <a:uLnTx/>
                        <a:uFillTx/>
                        <a:latin typeface="Noto Sans"/>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3303076247"/>
                  </a:ext>
                </a:extLst>
              </a:tr>
              <a:tr h="485549">
                <a:tc>
                  <a:txBody>
                    <a:bodyPr/>
                    <a:lstStyle/>
                    <a:p>
                      <a:pPr>
                        <a:buNone/>
                      </a:pPr>
                      <a:r>
                        <a:rPr lang="en-US" sz="1000" dirty="0">
                          <a:solidFill>
                            <a:schemeClr val="bg2"/>
                          </a:solidFill>
                        </a:rPr>
                        <a:t>Short Term Supply Management (PURIS)</a:t>
                      </a:r>
                    </a:p>
                  </a:txBody>
                  <a:tcPr marL="684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lumMod val="75000"/>
                            </a:schemeClr>
                          </a:solidFill>
                          <a:effectLst/>
                          <a:uLnTx/>
                          <a:uFillTx/>
                          <a:latin typeface="Noto Sans"/>
                          <a:ea typeface="+mn-ea"/>
                          <a:cs typeface="+mn-cs"/>
                        </a:rPr>
                        <a: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1"/>
                          </a:solidFill>
                          <a:effectLst/>
                          <a:uLnTx/>
                          <a:uFillTx/>
                          <a:latin typeface="Noto Sans"/>
                          <a:ea typeface="+mn-ea"/>
                          <a:cs typeface="+mn-cs"/>
                        </a:rPr>
                        <a:t>◉</a:t>
                      </a:r>
                      <a:endParaRPr kumimoji="0" lang="en-US" sz="1000" b="0" i="0" u="none" strike="noStrike" kern="1200" cap="none" spc="0" normalizeH="0" baseline="0" noProof="0" dirty="0">
                        <a:ln>
                          <a:noFill/>
                        </a:ln>
                        <a:solidFill>
                          <a:schemeClr val="accent1"/>
                        </a:solidFill>
                        <a:effectLst/>
                        <a:uLnTx/>
                        <a:uFillTx/>
                        <a:latin typeface="Noto Sans"/>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2739527899"/>
                  </a:ext>
                </a:extLst>
              </a:tr>
              <a:tr h="485549">
                <a:tc>
                  <a:txBody>
                    <a:bodyPr/>
                    <a:lstStyle/>
                    <a:p>
                      <a:pPr>
                        <a:buNone/>
                      </a:pPr>
                      <a:r>
                        <a:rPr lang="en-US" sz="1000" dirty="0">
                          <a:solidFill>
                            <a:schemeClr val="bg2"/>
                          </a:solidFill>
                        </a:rPr>
                        <a:t>Business Partner Data Management</a:t>
                      </a:r>
                    </a:p>
                  </a:txBody>
                  <a:tcPr marL="684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lumMod val="75000"/>
                            </a:schemeClr>
                          </a:solidFill>
                          <a:effectLst/>
                          <a:uLnTx/>
                          <a:uFillTx/>
                          <a:latin typeface="Noto Sans"/>
                          <a:ea typeface="+mn-ea"/>
                          <a:cs typeface="+mn-cs"/>
                        </a:rPr>
                        <a: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1"/>
                          </a:solidFill>
                          <a:effectLst/>
                          <a:uLnTx/>
                          <a:uFillTx/>
                          <a:latin typeface="Noto Sans"/>
                          <a:ea typeface="+mn-ea"/>
                          <a:cs typeface="+mn-cs"/>
                        </a:rPr>
                        <a:t>◉</a:t>
                      </a:r>
                      <a:endParaRPr kumimoji="0" lang="en-US" sz="1000" b="0" i="0" u="none" strike="noStrike" kern="1200" cap="none" spc="0" normalizeH="0" baseline="0" noProof="0" dirty="0">
                        <a:ln>
                          <a:noFill/>
                        </a:ln>
                        <a:solidFill>
                          <a:schemeClr val="accent1"/>
                        </a:solidFill>
                        <a:effectLst/>
                        <a:uLnTx/>
                        <a:uFillTx/>
                        <a:latin typeface="Noto Sans"/>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2573971493"/>
                  </a:ext>
                </a:extLst>
              </a:tr>
            </a:tbl>
          </a:graphicData>
        </a:graphic>
      </p:graphicFrame>
      <p:pic>
        <p:nvPicPr>
          <p:cNvPr id="21" name="Graphic 20">
            <a:extLst>
              <a:ext uri="{FF2B5EF4-FFF2-40B4-BE49-F238E27FC236}">
                <a16:creationId xmlns:a16="http://schemas.microsoft.com/office/drawing/2014/main" id="{344BE606-01DF-899D-99CC-29CF1CAB15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26384" y="2136240"/>
            <a:ext cx="446976" cy="417177"/>
          </a:xfrm>
          <a:prstGeom prst="rect">
            <a:avLst/>
          </a:prstGeom>
        </p:spPr>
      </p:pic>
      <p:pic>
        <p:nvPicPr>
          <p:cNvPr id="23" name="Graphic 22">
            <a:extLst>
              <a:ext uri="{FF2B5EF4-FFF2-40B4-BE49-F238E27FC236}">
                <a16:creationId xmlns:a16="http://schemas.microsoft.com/office/drawing/2014/main" id="{D7A21BFD-2507-F34C-2322-BC65ECCCEA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26384" y="2619351"/>
            <a:ext cx="446976" cy="417177"/>
          </a:xfrm>
          <a:prstGeom prst="rect">
            <a:avLst/>
          </a:prstGeom>
        </p:spPr>
      </p:pic>
      <p:pic>
        <p:nvPicPr>
          <p:cNvPr id="25" name="Graphic 24">
            <a:extLst>
              <a:ext uri="{FF2B5EF4-FFF2-40B4-BE49-F238E27FC236}">
                <a16:creationId xmlns:a16="http://schemas.microsoft.com/office/drawing/2014/main" id="{A46F80DD-9F4C-E69F-BA95-C78F290F230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26384" y="3102779"/>
            <a:ext cx="446976" cy="417177"/>
          </a:xfrm>
          <a:prstGeom prst="rect">
            <a:avLst/>
          </a:prstGeom>
        </p:spPr>
      </p:pic>
      <p:pic>
        <p:nvPicPr>
          <p:cNvPr id="27" name="Graphic 26">
            <a:extLst>
              <a:ext uri="{FF2B5EF4-FFF2-40B4-BE49-F238E27FC236}">
                <a16:creationId xmlns:a16="http://schemas.microsoft.com/office/drawing/2014/main" id="{4ECA114D-4D03-105D-300F-696C1767D12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226384" y="3598449"/>
            <a:ext cx="446976" cy="417177"/>
          </a:xfrm>
          <a:prstGeom prst="rect">
            <a:avLst/>
          </a:prstGeom>
        </p:spPr>
      </p:pic>
      <p:pic>
        <p:nvPicPr>
          <p:cNvPr id="29" name="Graphic 28">
            <a:extLst>
              <a:ext uri="{FF2B5EF4-FFF2-40B4-BE49-F238E27FC236}">
                <a16:creationId xmlns:a16="http://schemas.microsoft.com/office/drawing/2014/main" id="{5B90CDC7-5628-8448-728C-1C2DA69E0B2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238992" y="4066267"/>
            <a:ext cx="421759" cy="393641"/>
          </a:xfrm>
          <a:prstGeom prst="rect">
            <a:avLst/>
          </a:prstGeom>
        </p:spPr>
      </p:pic>
      <p:pic>
        <p:nvPicPr>
          <p:cNvPr id="31" name="Graphic 30">
            <a:extLst>
              <a:ext uri="{FF2B5EF4-FFF2-40B4-BE49-F238E27FC236}">
                <a16:creationId xmlns:a16="http://schemas.microsoft.com/office/drawing/2014/main" id="{1F031743-3DA7-1612-2335-CA4F6E209C8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238992" y="4498523"/>
            <a:ext cx="421759" cy="393641"/>
          </a:xfrm>
          <a:prstGeom prst="rect">
            <a:avLst/>
          </a:prstGeom>
        </p:spPr>
      </p:pic>
      <p:pic>
        <p:nvPicPr>
          <p:cNvPr id="33" name="Graphic 32">
            <a:extLst>
              <a:ext uri="{FF2B5EF4-FFF2-40B4-BE49-F238E27FC236}">
                <a16:creationId xmlns:a16="http://schemas.microsoft.com/office/drawing/2014/main" id="{E842D5E5-50F5-A6F0-578A-8C4C428DBE6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226384" y="4951374"/>
            <a:ext cx="446976" cy="417177"/>
          </a:xfrm>
          <a:prstGeom prst="rect">
            <a:avLst/>
          </a:prstGeom>
        </p:spPr>
      </p:pic>
      <p:pic>
        <p:nvPicPr>
          <p:cNvPr id="35" name="Graphic 34">
            <a:extLst>
              <a:ext uri="{FF2B5EF4-FFF2-40B4-BE49-F238E27FC236}">
                <a16:creationId xmlns:a16="http://schemas.microsoft.com/office/drawing/2014/main" id="{85C84739-D646-323A-A7C2-09C1DDFD15A0}"/>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226384" y="5432332"/>
            <a:ext cx="446976" cy="417177"/>
          </a:xfrm>
          <a:prstGeom prst="rect">
            <a:avLst/>
          </a:prstGeom>
        </p:spPr>
      </p:pic>
      <p:sp>
        <p:nvSpPr>
          <p:cNvPr id="39" name="Textfeld 2">
            <a:extLst>
              <a:ext uri="{FF2B5EF4-FFF2-40B4-BE49-F238E27FC236}">
                <a16:creationId xmlns:a16="http://schemas.microsoft.com/office/drawing/2014/main" id="{88B3D074-235E-0A66-0588-0AC4ECA4CCD6}"/>
              </a:ext>
            </a:extLst>
          </p:cNvPr>
          <p:cNvSpPr txBox="1"/>
          <p:nvPr/>
        </p:nvSpPr>
        <p:spPr>
          <a:xfrm>
            <a:off x="5083048" y="5882185"/>
            <a:ext cx="6651752" cy="230832"/>
          </a:xfrm>
          <a:prstGeom prst="rect">
            <a:avLst/>
          </a:prstGeom>
          <a:noFill/>
        </p:spPr>
        <p:txBody>
          <a:bodyPr wrap="square">
            <a:spAutoFit/>
          </a:bodyPr>
          <a:lstStyle/>
          <a:p>
            <a:r>
              <a:rPr lang="en-US" sz="900" b="1" dirty="0">
                <a:solidFill>
                  <a:srgbClr val="737373"/>
                </a:solidFill>
                <a:latin typeface="Droid Sans" panose="020B0606030804020204" pitchFamily="34" charset="0"/>
              </a:rPr>
              <a:t>Legend: </a:t>
            </a:r>
            <a:r>
              <a:rPr lang="en-US" sz="900" b="1" dirty="0">
                <a:solidFill>
                  <a:schemeClr val="accent4"/>
                </a:solidFill>
              </a:rPr>
              <a:t>✓</a:t>
            </a:r>
            <a:r>
              <a:rPr lang="en-US" sz="900" dirty="0">
                <a:solidFill>
                  <a:schemeClr val="accent4"/>
                </a:solidFill>
              </a:rPr>
              <a:t> </a:t>
            </a:r>
            <a:r>
              <a:rPr lang="en-US" sz="900" dirty="0">
                <a:solidFill>
                  <a:srgbClr val="737373"/>
                </a:solidFill>
                <a:latin typeface="Droid Sans" panose="020B0606030804020204" pitchFamily="34" charset="0"/>
              </a:rPr>
              <a:t>Included in the path | </a:t>
            </a:r>
            <a:r>
              <a:rPr lang="en-US" sz="900" b="1" dirty="0">
                <a:solidFill>
                  <a:schemeClr val="accent3">
                    <a:lumMod val="75000"/>
                  </a:schemeClr>
                </a:solidFill>
              </a:rPr>
              <a:t>✕ </a:t>
            </a:r>
            <a:r>
              <a:rPr lang="en-US" sz="900" dirty="0">
                <a:solidFill>
                  <a:srgbClr val="737373"/>
                </a:solidFill>
                <a:latin typeface="Droid Sans" panose="020B0606030804020204" pitchFamily="34" charset="0"/>
              </a:rPr>
              <a:t>Not included in the path | </a:t>
            </a:r>
            <a:r>
              <a:rPr lang="en-US" sz="900" dirty="0">
                <a:solidFill>
                  <a:schemeClr val="accent1"/>
                </a:solidFill>
              </a:rPr>
              <a:t>◉ </a:t>
            </a:r>
            <a:r>
              <a:rPr lang="en-US" sz="900" dirty="0">
                <a:solidFill>
                  <a:srgbClr val="737373"/>
                </a:solidFill>
                <a:latin typeface="Droid Sans" panose="020B0606030804020204" pitchFamily="34" charset="0"/>
              </a:rPr>
              <a:t>Companies can choose </a:t>
            </a:r>
            <a:r>
              <a:rPr lang="en-US" sz="900" b="1" dirty="0">
                <a:solidFill>
                  <a:srgbClr val="737373"/>
                </a:solidFill>
                <a:latin typeface="Droid Sans" panose="020B0606030804020204" pitchFamily="34" charset="0"/>
              </a:rPr>
              <a:t>one additional</a:t>
            </a:r>
            <a:r>
              <a:rPr lang="en-US" sz="900" dirty="0">
                <a:solidFill>
                  <a:srgbClr val="737373"/>
                </a:solidFill>
                <a:latin typeface="Droid Sans" panose="020B0606030804020204" pitchFamily="34" charset="0"/>
              </a:rPr>
              <a:t> use case from the list</a:t>
            </a:r>
            <a:endParaRPr lang="en-US" sz="900" dirty="0">
              <a:solidFill>
                <a:srgbClr val="05A2E3"/>
              </a:solidFill>
            </a:endParaRPr>
          </a:p>
        </p:txBody>
      </p:sp>
    </p:spTree>
    <p:extLst>
      <p:ext uri="{BB962C8B-B14F-4D97-AF65-F5344CB8AC3E}">
        <p14:creationId xmlns:p14="http://schemas.microsoft.com/office/powerpoint/2010/main" val="3457159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233C57A6-868B-7FBF-051E-C4D5F34E4949}"/>
              </a:ext>
            </a:extLst>
          </p:cNvPr>
          <p:cNvSpPr/>
          <p:nvPr/>
        </p:nvSpPr>
        <p:spPr>
          <a:xfrm>
            <a:off x="172278" y="4090424"/>
            <a:ext cx="12019722" cy="276757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2"/>
              </a:solidFill>
            </a:endParaRPr>
          </a:p>
        </p:txBody>
      </p:sp>
      <p:sp>
        <p:nvSpPr>
          <p:cNvPr id="32" name="Rounded Rectangle 31">
            <a:extLst>
              <a:ext uri="{FF2B5EF4-FFF2-40B4-BE49-F238E27FC236}">
                <a16:creationId xmlns:a16="http://schemas.microsoft.com/office/drawing/2014/main" id="{C328A59E-E00E-152B-5426-5F8107CAA13A}"/>
              </a:ext>
            </a:extLst>
          </p:cNvPr>
          <p:cNvSpPr/>
          <p:nvPr/>
        </p:nvSpPr>
        <p:spPr>
          <a:xfrm>
            <a:off x="543141" y="1930077"/>
            <a:ext cx="3674147" cy="1909134"/>
          </a:xfrm>
          <a:prstGeom prst="roundRect">
            <a:avLst>
              <a:gd name="adj" fmla="val 683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At least 10 employees and €500,000 revenue in each of the last three calendar years.</a:t>
            </a:r>
          </a:p>
        </p:txBody>
      </p:sp>
      <p:sp>
        <p:nvSpPr>
          <p:cNvPr id="34" name="Rounded Rectangle 33">
            <a:extLst>
              <a:ext uri="{FF2B5EF4-FFF2-40B4-BE49-F238E27FC236}">
                <a16:creationId xmlns:a16="http://schemas.microsoft.com/office/drawing/2014/main" id="{6E38FE9D-24A1-5475-9ACE-1BAE96E88EDC}"/>
              </a:ext>
            </a:extLst>
          </p:cNvPr>
          <p:cNvSpPr/>
          <p:nvPr/>
        </p:nvSpPr>
        <p:spPr>
          <a:xfrm>
            <a:off x="4297087" y="1930077"/>
            <a:ext cx="3674147" cy="1909134"/>
          </a:xfrm>
          <a:prstGeom prst="roundRect">
            <a:avLst>
              <a:gd name="adj" fmla="val 56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2"/>
                </a:solidFill>
              </a:rPr>
              <a:t>Companies that joined the data space since </a:t>
            </a:r>
          </a:p>
          <a:p>
            <a:pPr algn="ctr"/>
            <a:r>
              <a:rPr lang="en-US" sz="1000" dirty="0">
                <a:solidFill>
                  <a:schemeClr val="tx2"/>
                </a:solidFill>
              </a:rPr>
              <a:t>1 May 2026 can participate retroactively.</a:t>
            </a:r>
          </a:p>
        </p:txBody>
      </p:sp>
      <p:sp>
        <p:nvSpPr>
          <p:cNvPr id="35" name="Rounded Rectangle 34">
            <a:extLst>
              <a:ext uri="{FF2B5EF4-FFF2-40B4-BE49-F238E27FC236}">
                <a16:creationId xmlns:a16="http://schemas.microsoft.com/office/drawing/2014/main" id="{CA6D1280-E3AD-10A5-176B-E52BA263ED99}"/>
              </a:ext>
            </a:extLst>
          </p:cNvPr>
          <p:cNvSpPr/>
          <p:nvPr/>
        </p:nvSpPr>
        <p:spPr>
          <a:xfrm>
            <a:off x="8060654" y="1930077"/>
            <a:ext cx="3674147" cy="1909134"/>
          </a:xfrm>
          <a:prstGeom prst="roundRect">
            <a:avLst>
              <a:gd name="adj" fmla="val 56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000" dirty="0">
                <a:solidFill>
                  <a:schemeClr val="tx2"/>
                </a:solidFill>
              </a:rPr>
              <a:t>All EU member states and the following countries: </a:t>
            </a:r>
          </a:p>
        </p:txBody>
      </p:sp>
      <p:sp>
        <p:nvSpPr>
          <p:cNvPr id="9" name="Title 8">
            <a:extLst>
              <a:ext uri="{FF2B5EF4-FFF2-40B4-BE49-F238E27FC236}">
                <a16:creationId xmlns:a16="http://schemas.microsoft.com/office/drawing/2014/main" id="{EDA7F5A8-992A-F2A7-30BF-6517B5A376CD}"/>
              </a:ext>
            </a:extLst>
          </p:cNvPr>
          <p:cNvSpPr>
            <a:spLocks noGrp="1"/>
          </p:cNvSpPr>
          <p:nvPr>
            <p:ph type="title"/>
          </p:nvPr>
        </p:nvSpPr>
        <p:spPr/>
        <p:txBody>
          <a:bodyPr/>
          <a:lstStyle/>
          <a:p>
            <a:r>
              <a:rPr lang="en-US" dirty="0"/>
              <a:t>Program </a:t>
            </a:r>
            <a:r>
              <a:rPr lang="en-US" b="1" i="1" dirty="0">
                <a:solidFill>
                  <a:schemeClr val="accent1"/>
                </a:solidFill>
              </a:rPr>
              <a:t>Eligibility</a:t>
            </a:r>
            <a:r>
              <a:rPr lang="en-US" dirty="0"/>
              <a:t> &amp; </a:t>
            </a:r>
            <a:r>
              <a:rPr lang="en-US" b="1" i="1" dirty="0">
                <a:solidFill>
                  <a:schemeClr val="accent1"/>
                </a:solidFill>
              </a:rPr>
              <a:t>Requirements</a:t>
            </a:r>
          </a:p>
        </p:txBody>
      </p:sp>
      <p:sp>
        <p:nvSpPr>
          <p:cNvPr id="4" name="Date Placeholder 3">
            <a:extLst>
              <a:ext uri="{FF2B5EF4-FFF2-40B4-BE49-F238E27FC236}">
                <a16:creationId xmlns:a16="http://schemas.microsoft.com/office/drawing/2014/main" id="{DBFF41AF-3016-2C38-5467-7B317A235656}"/>
              </a:ext>
            </a:extLst>
          </p:cNvPr>
          <p:cNvSpPr>
            <a:spLocks noGrp="1"/>
          </p:cNvSpPr>
          <p:nvPr>
            <p:ph type="dt" sz="half" idx="14"/>
          </p:nvPr>
        </p:nvSpPr>
        <p:spPr/>
        <p:txBody>
          <a:bodyPr/>
          <a:lstStyle/>
          <a:p>
            <a:fld id="{3F7DD9AC-02AA-B447-9798-59EB245932AB}" type="datetime5">
              <a:rPr lang="en-US" smtClean="0"/>
              <a:t>25-Aug-26</a:t>
            </a:fld>
            <a:endParaRPr lang="en-US" sz="800"/>
          </a:p>
        </p:txBody>
      </p:sp>
      <p:sp>
        <p:nvSpPr>
          <p:cNvPr id="5" name="Footer Placeholder 4">
            <a:extLst>
              <a:ext uri="{FF2B5EF4-FFF2-40B4-BE49-F238E27FC236}">
                <a16:creationId xmlns:a16="http://schemas.microsoft.com/office/drawing/2014/main" id="{3A67A589-A4E3-555D-1098-8D1F3563EEC4}"/>
              </a:ext>
            </a:extLst>
          </p:cNvPr>
          <p:cNvSpPr>
            <a:spLocks noGrp="1"/>
          </p:cNvSpPr>
          <p:nvPr>
            <p:ph type="ftr" sz="quarter" idx="15"/>
          </p:nvPr>
        </p:nvSpPr>
        <p:spPr/>
        <p:txBody>
          <a:bodyPr/>
          <a:lstStyle/>
          <a:p>
            <a:r>
              <a:rPr lang="en-US"/>
              <a:t>© 2026 Catena-X or a Catena-X affiliate company. All rights reserved.​</a:t>
            </a:r>
          </a:p>
        </p:txBody>
      </p:sp>
      <p:sp>
        <p:nvSpPr>
          <p:cNvPr id="6" name="Slide Number Placeholder 5">
            <a:extLst>
              <a:ext uri="{FF2B5EF4-FFF2-40B4-BE49-F238E27FC236}">
                <a16:creationId xmlns:a16="http://schemas.microsoft.com/office/drawing/2014/main" id="{1654663F-1EEB-61AA-DD39-73888AC8DCD5}"/>
              </a:ext>
            </a:extLst>
          </p:cNvPr>
          <p:cNvSpPr>
            <a:spLocks noGrp="1"/>
          </p:cNvSpPr>
          <p:nvPr>
            <p:ph type="sldNum" sz="quarter" idx="16"/>
          </p:nvPr>
        </p:nvSpPr>
        <p:spPr/>
        <p:txBody>
          <a:bodyPr/>
          <a:lstStyle/>
          <a:p>
            <a:fld id="{D1EDAA29-6D70-C948-8C6E-F3019BB220D5}" type="slidenum">
              <a:rPr lang="en-US" smtClean="0"/>
              <a:pPr/>
              <a:t>10</a:t>
            </a:fld>
            <a:endParaRPr lang="en-US" sz="800"/>
          </a:p>
        </p:txBody>
      </p:sp>
      <p:sp>
        <p:nvSpPr>
          <p:cNvPr id="10" name="Text Placeholder 9">
            <a:extLst>
              <a:ext uri="{FF2B5EF4-FFF2-40B4-BE49-F238E27FC236}">
                <a16:creationId xmlns:a16="http://schemas.microsoft.com/office/drawing/2014/main" id="{F8E69E89-C89C-7291-9DE7-B882BDE68A0A}"/>
              </a:ext>
            </a:extLst>
          </p:cNvPr>
          <p:cNvSpPr>
            <a:spLocks noGrp="1"/>
          </p:cNvSpPr>
          <p:nvPr>
            <p:ph type="body" sz="quarter" idx="13"/>
          </p:nvPr>
        </p:nvSpPr>
        <p:spPr/>
        <p:txBody>
          <a:bodyPr>
            <a:normAutofit fontScale="92500" lnSpcReduction="10000"/>
          </a:bodyPr>
          <a:lstStyle/>
          <a:p>
            <a:endParaRPr lang="en-US"/>
          </a:p>
        </p:txBody>
      </p:sp>
      <p:sp>
        <p:nvSpPr>
          <p:cNvPr id="12" name="TextBox 40">
            <a:extLst>
              <a:ext uri="{FF2B5EF4-FFF2-40B4-BE49-F238E27FC236}">
                <a16:creationId xmlns:a16="http://schemas.microsoft.com/office/drawing/2014/main" id="{DCABC190-E0E3-D61A-20DD-A902DD9A0BBC}"/>
              </a:ext>
            </a:extLst>
          </p:cNvPr>
          <p:cNvSpPr txBox="1"/>
          <p:nvPr/>
        </p:nvSpPr>
        <p:spPr>
          <a:xfrm>
            <a:off x="895956" y="1493527"/>
            <a:ext cx="1290353" cy="276999"/>
          </a:xfrm>
          <a:prstGeom prst="rect">
            <a:avLst/>
          </a:prstGeom>
          <a:noFill/>
        </p:spPr>
        <p:txBody>
          <a:bodyPr wrap="square" rtlCol="0">
            <a:spAutoFit/>
          </a:bodyPr>
          <a:lstStyle/>
          <a:p>
            <a:pPr>
              <a:spcAft>
                <a:spcPts val="600"/>
              </a:spcAft>
              <a:defRPr/>
            </a:pPr>
            <a:r>
              <a:rPr lang="en-US" sz="1200" b="1" dirty="0"/>
              <a:t>Requirements</a:t>
            </a:r>
          </a:p>
        </p:txBody>
      </p:sp>
      <p:cxnSp>
        <p:nvCxnSpPr>
          <p:cNvPr id="13" name="Straight Connector 12">
            <a:extLst>
              <a:ext uri="{FF2B5EF4-FFF2-40B4-BE49-F238E27FC236}">
                <a16:creationId xmlns:a16="http://schemas.microsoft.com/office/drawing/2014/main" id="{738D309F-417F-91B6-17AA-42F62502EA30}"/>
              </a:ext>
            </a:extLst>
          </p:cNvPr>
          <p:cNvCxnSpPr>
            <a:cxnSpLocks/>
            <a:stCxn id="12" idx="3"/>
          </p:cNvCxnSpPr>
          <p:nvPr/>
        </p:nvCxnSpPr>
        <p:spPr>
          <a:xfrm>
            <a:off x="2186309" y="1632027"/>
            <a:ext cx="2061819" cy="0"/>
          </a:xfrm>
          <a:prstGeom prst="line">
            <a:avLst/>
          </a:prstGeom>
          <a:ln w="19050"/>
        </p:spPr>
        <p:style>
          <a:lnRef idx="2">
            <a:schemeClr val="accent1"/>
          </a:lnRef>
          <a:fillRef idx="0">
            <a:schemeClr val="accent1"/>
          </a:fillRef>
          <a:effectRef idx="1">
            <a:schemeClr val="accent1"/>
          </a:effectRef>
          <a:fontRef idx="minor">
            <a:schemeClr val="tx1"/>
          </a:fontRef>
        </p:style>
      </p:cxnSp>
      <p:pic>
        <p:nvPicPr>
          <p:cNvPr id="15" name="Graphic 14">
            <a:extLst>
              <a:ext uri="{FF2B5EF4-FFF2-40B4-BE49-F238E27FC236}">
                <a16:creationId xmlns:a16="http://schemas.microsoft.com/office/drawing/2014/main" id="{848506E8-A81B-6D6B-C087-AA0BC3B468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7829" y="1481994"/>
            <a:ext cx="297476" cy="304800"/>
          </a:xfrm>
          <a:prstGeom prst="rect">
            <a:avLst/>
          </a:prstGeom>
        </p:spPr>
      </p:pic>
      <p:sp>
        <p:nvSpPr>
          <p:cNvPr id="17" name="TextBox 40">
            <a:extLst>
              <a:ext uri="{FF2B5EF4-FFF2-40B4-BE49-F238E27FC236}">
                <a16:creationId xmlns:a16="http://schemas.microsoft.com/office/drawing/2014/main" id="{D1DF4326-EFD6-44AD-1AD5-12B34D525854}"/>
              </a:ext>
            </a:extLst>
          </p:cNvPr>
          <p:cNvSpPr txBox="1"/>
          <p:nvPr/>
        </p:nvSpPr>
        <p:spPr>
          <a:xfrm>
            <a:off x="4664176" y="1493527"/>
            <a:ext cx="1544120" cy="276999"/>
          </a:xfrm>
          <a:prstGeom prst="rect">
            <a:avLst/>
          </a:prstGeom>
          <a:noFill/>
        </p:spPr>
        <p:txBody>
          <a:bodyPr wrap="square" rtlCol="0">
            <a:spAutoFit/>
          </a:bodyPr>
          <a:lstStyle/>
          <a:p>
            <a:pPr>
              <a:spcAft>
                <a:spcPts val="600"/>
              </a:spcAft>
              <a:defRPr/>
            </a:pPr>
            <a:r>
              <a:rPr lang="en-US" sz="1200" b="1" dirty="0"/>
              <a:t>Retroactive Entry</a:t>
            </a:r>
          </a:p>
        </p:txBody>
      </p:sp>
      <p:cxnSp>
        <p:nvCxnSpPr>
          <p:cNvPr id="18" name="Straight Connector 17">
            <a:extLst>
              <a:ext uri="{FF2B5EF4-FFF2-40B4-BE49-F238E27FC236}">
                <a16:creationId xmlns:a16="http://schemas.microsoft.com/office/drawing/2014/main" id="{8121E5EB-B2F9-0EE7-23EE-CBF4FDF6C679}"/>
              </a:ext>
            </a:extLst>
          </p:cNvPr>
          <p:cNvCxnSpPr>
            <a:cxnSpLocks/>
            <a:stCxn id="17" idx="3"/>
          </p:cNvCxnSpPr>
          <p:nvPr/>
        </p:nvCxnSpPr>
        <p:spPr>
          <a:xfrm>
            <a:off x="6208296" y="1632027"/>
            <a:ext cx="1808051"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20" name="TextBox 40">
            <a:extLst>
              <a:ext uri="{FF2B5EF4-FFF2-40B4-BE49-F238E27FC236}">
                <a16:creationId xmlns:a16="http://schemas.microsoft.com/office/drawing/2014/main" id="{5F1E4786-688B-7F82-36A1-8FB0D16CFAA1}"/>
              </a:ext>
            </a:extLst>
          </p:cNvPr>
          <p:cNvSpPr txBox="1"/>
          <p:nvPr/>
        </p:nvSpPr>
        <p:spPr>
          <a:xfrm>
            <a:off x="8382627" y="1493527"/>
            <a:ext cx="1579519" cy="276999"/>
          </a:xfrm>
          <a:prstGeom prst="rect">
            <a:avLst/>
          </a:prstGeom>
          <a:noFill/>
        </p:spPr>
        <p:txBody>
          <a:bodyPr wrap="square" rtlCol="0">
            <a:spAutoFit/>
          </a:bodyPr>
          <a:lstStyle/>
          <a:p>
            <a:pPr>
              <a:spcAft>
                <a:spcPts val="600"/>
              </a:spcAft>
              <a:defRPr/>
            </a:pPr>
            <a:r>
              <a:rPr lang="en-US" sz="1200" b="1" dirty="0"/>
              <a:t>Eligible Countries</a:t>
            </a:r>
          </a:p>
        </p:txBody>
      </p:sp>
      <p:cxnSp>
        <p:nvCxnSpPr>
          <p:cNvPr id="21" name="Straight Connector 20">
            <a:extLst>
              <a:ext uri="{FF2B5EF4-FFF2-40B4-BE49-F238E27FC236}">
                <a16:creationId xmlns:a16="http://schemas.microsoft.com/office/drawing/2014/main" id="{85CA23C7-515C-6797-1C88-ED61E9645D1B}"/>
              </a:ext>
            </a:extLst>
          </p:cNvPr>
          <p:cNvCxnSpPr>
            <a:cxnSpLocks/>
            <a:stCxn id="20" idx="3"/>
          </p:cNvCxnSpPr>
          <p:nvPr/>
        </p:nvCxnSpPr>
        <p:spPr>
          <a:xfrm>
            <a:off x="9962146" y="1632027"/>
            <a:ext cx="1772654" cy="0"/>
          </a:xfrm>
          <a:prstGeom prst="line">
            <a:avLst/>
          </a:prstGeom>
          <a:ln w="19050"/>
        </p:spPr>
        <p:style>
          <a:lnRef idx="2">
            <a:schemeClr val="accent1"/>
          </a:lnRef>
          <a:fillRef idx="0">
            <a:schemeClr val="accent1"/>
          </a:fillRef>
          <a:effectRef idx="1">
            <a:schemeClr val="accent1"/>
          </a:effectRef>
          <a:fontRef idx="minor">
            <a:schemeClr val="tx1"/>
          </a:fontRef>
        </p:style>
      </p:cxnSp>
      <p:pic>
        <p:nvPicPr>
          <p:cNvPr id="28" name="Graphic 27">
            <a:extLst>
              <a:ext uri="{FF2B5EF4-FFF2-40B4-BE49-F238E27FC236}">
                <a16:creationId xmlns:a16="http://schemas.microsoft.com/office/drawing/2014/main" id="{C502DA0E-FE58-82BF-249D-465CF9AB66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6057" y="1481994"/>
            <a:ext cx="304800" cy="304800"/>
          </a:xfrm>
          <a:prstGeom prst="rect">
            <a:avLst/>
          </a:prstGeom>
        </p:spPr>
      </p:pic>
      <p:pic>
        <p:nvPicPr>
          <p:cNvPr id="30" name="Graphic 29">
            <a:extLst>
              <a:ext uri="{FF2B5EF4-FFF2-40B4-BE49-F238E27FC236}">
                <a16:creationId xmlns:a16="http://schemas.microsoft.com/office/drawing/2014/main" id="{A8DD2C5D-E30C-0E92-DEEA-E373A3C9410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09284" y="1481994"/>
            <a:ext cx="304800" cy="304800"/>
          </a:xfrm>
          <a:prstGeom prst="rect">
            <a:avLst/>
          </a:prstGeom>
        </p:spPr>
      </p:pic>
      <p:sp>
        <p:nvSpPr>
          <p:cNvPr id="52" name="Textfeld 5">
            <a:extLst>
              <a:ext uri="{FF2B5EF4-FFF2-40B4-BE49-F238E27FC236}">
                <a16:creationId xmlns:a16="http://schemas.microsoft.com/office/drawing/2014/main" id="{E5486C61-CDCE-ECC7-E6C8-805C74F26381}"/>
              </a:ext>
            </a:extLst>
          </p:cNvPr>
          <p:cNvSpPr txBox="1"/>
          <p:nvPr/>
        </p:nvSpPr>
        <p:spPr>
          <a:xfrm>
            <a:off x="457200" y="5033774"/>
            <a:ext cx="2926080" cy="922683"/>
          </a:xfrm>
          <a:prstGeom prst="rect">
            <a:avLst/>
          </a:prstGeom>
          <a:noFill/>
        </p:spPr>
        <p:txBody>
          <a:bodyPr wrap="square" lIns="0" tIns="0" rIns="0" bIns="0" rtlCol="0">
            <a:noAutofit/>
          </a:bodyPr>
          <a:lstStyle/>
          <a:p>
            <a:pPr algn="l"/>
            <a:r>
              <a:rPr lang="en-US" sz="1200" dirty="0">
                <a:solidFill>
                  <a:schemeClr val="bg2"/>
                </a:solidFill>
              </a:rPr>
              <a:t>The participation is measured before and after onboarding. Comparing the two waves lets the study show genuine organizational change — not just differences between respondents.</a:t>
            </a:r>
          </a:p>
        </p:txBody>
      </p:sp>
      <p:sp>
        <p:nvSpPr>
          <p:cNvPr id="61" name="Rounded Rectangle 60">
            <a:extLst>
              <a:ext uri="{FF2B5EF4-FFF2-40B4-BE49-F238E27FC236}">
                <a16:creationId xmlns:a16="http://schemas.microsoft.com/office/drawing/2014/main" id="{18136F71-398A-27A9-1F6E-F7E88277FD21}"/>
              </a:ext>
            </a:extLst>
          </p:cNvPr>
          <p:cNvSpPr/>
          <p:nvPr/>
        </p:nvSpPr>
        <p:spPr>
          <a:xfrm>
            <a:off x="4297087" y="4579452"/>
            <a:ext cx="3674147" cy="1379872"/>
          </a:xfrm>
          <a:prstGeom prst="roundRect">
            <a:avLst>
              <a:gd name="adj" fmla="val 5956"/>
            </a:avLst>
          </a:prstGeom>
          <a:solidFill>
            <a:schemeClr val="bg2">
              <a:alpha val="2980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503999" bIns="216000" rtlCol="0" anchor="b"/>
          <a:lstStyle/>
          <a:p>
            <a:r>
              <a:rPr lang="en-US" sz="1000" b="1" dirty="0">
                <a:solidFill>
                  <a:schemeClr val="bg2"/>
                </a:solidFill>
              </a:rPr>
              <a:t>Setup survey (baseline)</a:t>
            </a:r>
          </a:p>
          <a:p>
            <a:endParaRPr lang="en-US" sz="1000" dirty="0">
              <a:solidFill>
                <a:schemeClr val="bg2"/>
              </a:solidFill>
            </a:endParaRPr>
          </a:p>
          <a:p>
            <a:r>
              <a:rPr lang="en-US" sz="1000" dirty="0">
                <a:solidFill>
                  <a:schemeClr val="bg2"/>
                </a:solidFill>
              </a:rPr>
              <a:t>Captures the starting point: business innovation, data strategy &amp; governance, data usage &amp; quality, data products, internal/external/data space exchange, IT landscape, and Catena-X readiness.</a:t>
            </a:r>
          </a:p>
        </p:txBody>
      </p:sp>
      <p:sp>
        <p:nvSpPr>
          <p:cNvPr id="62" name="Rounded Rectangle 61">
            <a:extLst>
              <a:ext uri="{FF2B5EF4-FFF2-40B4-BE49-F238E27FC236}">
                <a16:creationId xmlns:a16="http://schemas.microsoft.com/office/drawing/2014/main" id="{7C487324-9535-FF0A-B02A-6F8EA2554595}"/>
              </a:ext>
            </a:extLst>
          </p:cNvPr>
          <p:cNvSpPr/>
          <p:nvPr/>
        </p:nvSpPr>
        <p:spPr>
          <a:xfrm>
            <a:off x="8077201" y="4579452"/>
            <a:ext cx="3657600" cy="1379872"/>
          </a:xfrm>
          <a:prstGeom prst="roundRect">
            <a:avLst>
              <a:gd name="adj" fmla="val 5956"/>
            </a:avLst>
          </a:prstGeom>
          <a:solidFill>
            <a:schemeClr val="bg2">
              <a:alpha val="2980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503999" bIns="216000" rtlCol="0" anchor="b"/>
          <a:lstStyle/>
          <a:p>
            <a:r>
              <a:rPr lang="en-US" sz="1000" b="1" dirty="0">
                <a:solidFill>
                  <a:schemeClr val="bg2"/>
                </a:solidFill>
              </a:rPr>
              <a:t>Exit survey (follow-up)</a:t>
            </a:r>
          </a:p>
          <a:p>
            <a:endParaRPr lang="en-US" sz="1000" dirty="0">
              <a:solidFill>
                <a:schemeClr val="bg2"/>
              </a:solidFill>
            </a:endParaRPr>
          </a:p>
          <a:p>
            <a:r>
              <a:rPr lang="en-US" sz="1000" dirty="0">
                <a:solidFill>
                  <a:schemeClr val="bg2"/>
                </a:solidFill>
              </a:rPr>
              <a:t>After the first productive data exchange: measures change in readiness, usage intensity, organizational adaptation, and the value experienced by the company.</a:t>
            </a:r>
          </a:p>
          <a:p>
            <a:endParaRPr lang="en-US" sz="1000" dirty="0">
              <a:solidFill>
                <a:schemeClr val="bg2"/>
              </a:solidFill>
            </a:endParaRPr>
          </a:p>
        </p:txBody>
      </p:sp>
      <p:sp>
        <p:nvSpPr>
          <p:cNvPr id="65" name="Round Diagonal Corner Rectangle 64">
            <a:extLst>
              <a:ext uri="{FF2B5EF4-FFF2-40B4-BE49-F238E27FC236}">
                <a16:creationId xmlns:a16="http://schemas.microsoft.com/office/drawing/2014/main" id="{E0657FBC-D7A7-000B-FA13-583CBC601742}"/>
              </a:ext>
            </a:extLst>
          </p:cNvPr>
          <p:cNvSpPr/>
          <p:nvPr/>
        </p:nvSpPr>
        <p:spPr>
          <a:xfrm>
            <a:off x="7611131" y="4579452"/>
            <a:ext cx="360103" cy="360103"/>
          </a:xfrm>
          <a:prstGeom prst="round2DiagRect">
            <a:avLst>
              <a:gd name="adj1" fmla="val 0"/>
              <a:gd name="adj2" fmla="val 2204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2"/>
                </a:solidFill>
              </a:rPr>
              <a:t>1</a:t>
            </a:r>
          </a:p>
        </p:txBody>
      </p:sp>
      <p:sp>
        <p:nvSpPr>
          <p:cNvPr id="68" name="TextBox 40">
            <a:extLst>
              <a:ext uri="{FF2B5EF4-FFF2-40B4-BE49-F238E27FC236}">
                <a16:creationId xmlns:a16="http://schemas.microsoft.com/office/drawing/2014/main" id="{BABA30AF-D84D-81A8-4E58-67417EFE6CD0}"/>
              </a:ext>
            </a:extLst>
          </p:cNvPr>
          <p:cNvSpPr txBox="1"/>
          <p:nvPr/>
        </p:nvSpPr>
        <p:spPr>
          <a:xfrm>
            <a:off x="457200" y="4579452"/>
            <a:ext cx="2246243" cy="276999"/>
          </a:xfrm>
          <a:prstGeom prst="rect">
            <a:avLst/>
          </a:prstGeom>
          <a:noFill/>
        </p:spPr>
        <p:txBody>
          <a:bodyPr wrap="square" rtlCol="0">
            <a:spAutoFit/>
          </a:bodyPr>
          <a:lstStyle/>
          <a:p>
            <a:pPr>
              <a:spcAft>
                <a:spcPts val="600"/>
              </a:spcAft>
              <a:defRPr/>
            </a:pPr>
            <a:r>
              <a:rPr lang="en-US" sz="1200" b="1" dirty="0">
                <a:solidFill>
                  <a:schemeClr val="bg2"/>
                </a:solidFill>
                <a:latin typeface="+mj-lt"/>
                <a:ea typeface="Noto Sans" panose="020B0502040504020204" pitchFamily="34" charset="0"/>
                <a:cs typeface="Noto Sans" panose="020B0502040504020204" pitchFamily="34" charset="0"/>
              </a:rPr>
              <a:t>Two Surveys, One Storyline</a:t>
            </a:r>
          </a:p>
        </p:txBody>
      </p:sp>
      <p:sp>
        <p:nvSpPr>
          <p:cNvPr id="3" name="TextBox 2">
            <a:extLst>
              <a:ext uri="{FF2B5EF4-FFF2-40B4-BE49-F238E27FC236}">
                <a16:creationId xmlns:a16="http://schemas.microsoft.com/office/drawing/2014/main" id="{83126D36-DF60-00CA-7208-DAB57286476D}"/>
              </a:ext>
            </a:extLst>
          </p:cNvPr>
          <p:cNvSpPr txBox="1"/>
          <p:nvPr/>
        </p:nvSpPr>
        <p:spPr>
          <a:xfrm>
            <a:off x="8109284" y="2259553"/>
            <a:ext cx="3625516" cy="1439374"/>
          </a:xfrm>
          <a:prstGeom prst="rect">
            <a:avLst/>
          </a:prstGeom>
          <a:noFill/>
        </p:spPr>
        <p:txBody>
          <a:bodyPr wrap="square" numCol="3" spcCol="180000">
            <a:noAutofit/>
          </a:bodyPr>
          <a:lstStyle/>
          <a:p>
            <a:pPr marL="171450" indent="-171450">
              <a:buFont typeface="Arial" panose="020B0604020202020204" pitchFamily="34" charset="0"/>
              <a:buChar char="•"/>
            </a:pPr>
            <a:r>
              <a:rPr lang="en-US" sz="800" dirty="0"/>
              <a:t>Armenia</a:t>
            </a:r>
          </a:p>
          <a:p>
            <a:pPr marL="171450" indent="-171450">
              <a:buFont typeface="Arial" panose="020B0604020202020204" pitchFamily="34" charset="0"/>
              <a:buChar char="•"/>
            </a:pPr>
            <a:r>
              <a:rPr lang="en-US" sz="800" dirty="0"/>
              <a:t>Aruba (via the Netherlands)</a:t>
            </a:r>
          </a:p>
          <a:p>
            <a:pPr marL="171450" indent="-171450">
              <a:buFont typeface="Arial" panose="020B0604020202020204" pitchFamily="34" charset="0"/>
              <a:buChar char="•"/>
            </a:pPr>
            <a:r>
              <a:rPr lang="en-US" sz="800" dirty="0"/>
              <a:t>Australia</a:t>
            </a:r>
          </a:p>
          <a:p>
            <a:pPr marL="171450" indent="-171450">
              <a:buFont typeface="Arial" panose="020B0604020202020204" pitchFamily="34" charset="0"/>
              <a:buChar char="•"/>
            </a:pPr>
            <a:r>
              <a:rPr lang="en-US" sz="800" dirty="0"/>
              <a:t>Canada</a:t>
            </a:r>
          </a:p>
          <a:p>
            <a:pPr marL="171450" indent="-171450">
              <a:buFont typeface="Arial" panose="020B0604020202020204" pitchFamily="34" charset="0"/>
              <a:buChar char="•"/>
            </a:pPr>
            <a:r>
              <a:rPr lang="en-US" sz="800" dirty="0"/>
              <a:t>Chinese</a:t>
            </a:r>
          </a:p>
          <a:p>
            <a:pPr marL="171450" indent="-171450">
              <a:buFont typeface="Arial" panose="020B0604020202020204" pitchFamily="34" charset="0"/>
              <a:buChar char="•"/>
            </a:pPr>
            <a:r>
              <a:rPr lang="en-US" sz="800" dirty="0"/>
              <a:t>Taipei / Taiwan</a:t>
            </a:r>
          </a:p>
          <a:p>
            <a:pPr marL="171450" indent="-171450">
              <a:buFont typeface="Arial" panose="020B0604020202020204" pitchFamily="34" charset="0"/>
              <a:buChar char="•"/>
            </a:pPr>
            <a:r>
              <a:rPr lang="en-US" sz="800" dirty="0"/>
              <a:t>Hong Kong (China)</a:t>
            </a:r>
          </a:p>
          <a:p>
            <a:pPr marL="171450" indent="-171450">
              <a:buFont typeface="Arial" panose="020B0604020202020204" pitchFamily="34" charset="0"/>
              <a:buChar char="•"/>
            </a:pPr>
            <a:r>
              <a:rPr lang="en-US" sz="800" dirty="0"/>
              <a:t>Iceland</a:t>
            </a:r>
          </a:p>
          <a:p>
            <a:pPr marL="171450" indent="-171450">
              <a:buFont typeface="Arial" panose="020B0604020202020204" pitchFamily="34" charset="0"/>
              <a:buChar char="•"/>
            </a:pPr>
            <a:r>
              <a:rPr lang="en-US" sz="800" dirty="0"/>
              <a:t>Israel</a:t>
            </a:r>
          </a:p>
          <a:p>
            <a:pPr marL="171450" indent="-171450">
              <a:buFont typeface="Arial" panose="020B0604020202020204" pitchFamily="34" charset="0"/>
              <a:buChar char="•"/>
            </a:pPr>
            <a:r>
              <a:rPr lang="en-US" sz="800" dirty="0"/>
              <a:t>Japan</a:t>
            </a:r>
          </a:p>
          <a:p>
            <a:pPr marL="171450" indent="-171450">
              <a:buFont typeface="Arial" panose="020B0604020202020204" pitchFamily="34" charset="0"/>
              <a:buChar char="•"/>
            </a:pPr>
            <a:r>
              <a:rPr lang="en-US" sz="800" dirty="0"/>
              <a:t>Liechtenstein</a:t>
            </a:r>
          </a:p>
          <a:p>
            <a:pPr marL="171450" indent="-171450">
              <a:buFont typeface="Arial" panose="020B0604020202020204" pitchFamily="34" charset="0"/>
              <a:buChar char="•"/>
            </a:pPr>
            <a:r>
              <a:rPr lang="en-US" sz="800" dirty="0"/>
              <a:t>Moldova</a:t>
            </a:r>
          </a:p>
          <a:p>
            <a:pPr marL="171450" indent="-171450">
              <a:buFont typeface="Arial" panose="020B0604020202020204" pitchFamily="34" charset="0"/>
              <a:buChar char="•"/>
            </a:pPr>
            <a:r>
              <a:rPr lang="en-US" sz="800" dirty="0"/>
              <a:t>Montenegro</a:t>
            </a:r>
          </a:p>
          <a:p>
            <a:pPr marL="171450" indent="-171450">
              <a:buFont typeface="Arial" panose="020B0604020202020204" pitchFamily="34" charset="0"/>
              <a:buChar char="•"/>
            </a:pPr>
            <a:r>
              <a:rPr lang="en-US" sz="800" dirty="0"/>
              <a:t>New Zealand</a:t>
            </a:r>
          </a:p>
          <a:p>
            <a:pPr marL="171450" indent="-171450">
              <a:buFont typeface="Arial" panose="020B0604020202020204" pitchFamily="34" charset="0"/>
              <a:buChar char="•"/>
            </a:pPr>
            <a:r>
              <a:rPr lang="en-US" sz="800" dirty="0"/>
              <a:t>North</a:t>
            </a:r>
          </a:p>
          <a:p>
            <a:pPr marL="171450" indent="-171450">
              <a:buFont typeface="Arial" panose="020B0604020202020204" pitchFamily="34" charset="0"/>
              <a:buChar char="•"/>
            </a:pPr>
            <a:r>
              <a:rPr lang="en-US" sz="800" dirty="0"/>
              <a:t>Macedonia</a:t>
            </a:r>
          </a:p>
          <a:p>
            <a:pPr marL="171450" indent="-171450">
              <a:buFont typeface="Arial" panose="020B0604020202020204" pitchFamily="34" charset="0"/>
              <a:buChar char="•"/>
            </a:pPr>
            <a:r>
              <a:rPr lang="en-US" sz="800" dirty="0"/>
              <a:t>Norway</a:t>
            </a:r>
          </a:p>
          <a:p>
            <a:pPr marL="171450" indent="-171450">
              <a:buFont typeface="Arial" panose="020B0604020202020204" pitchFamily="34" charset="0"/>
              <a:buChar char="•"/>
            </a:pPr>
            <a:r>
              <a:rPr lang="en-US" sz="800" dirty="0"/>
              <a:t>Singapore</a:t>
            </a:r>
          </a:p>
          <a:p>
            <a:pPr marL="171450" indent="-171450">
              <a:buFont typeface="Arial" panose="020B0604020202020204" pitchFamily="34" charset="0"/>
              <a:buChar char="•"/>
            </a:pPr>
            <a:r>
              <a:rPr lang="en-US" sz="800" dirty="0"/>
              <a:t>South Korea</a:t>
            </a:r>
          </a:p>
          <a:p>
            <a:pPr marL="171450" indent="-171450">
              <a:buFont typeface="Arial" panose="020B0604020202020204" pitchFamily="34" charset="0"/>
              <a:buChar char="•"/>
            </a:pPr>
            <a:r>
              <a:rPr lang="en-US" sz="800" dirty="0"/>
              <a:t>Switzerland</a:t>
            </a:r>
          </a:p>
          <a:p>
            <a:pPr marL="171450" indent="-171450">
              <a:buFont typeface="Arial" panose="020B0604020202020204" pitchFamily="34" charset="0"/>
              <a:buChar char="•"/>
            </a:pPr>
            <a:r>
              <a:rPr lang="en-US" sz="800" dirty="0"/>
              <a:t>Ukraine</a:t>
            </a:r>
          </a:p>
          <a:p>
            <a:pPr marL="171450" indent="-171450">
              <a:buFont typeface="Arial" panose="020B0604020202020204" pitchFamily="34" charset="0"/>
              <a:buChar char="•"/>
            </a:pPr>
            <a:r>
              <a:rPr lang="en-US" sz="800" dirty="0"/>
              <a:t>United</a:t>
            </a:r>
          </a:p>
          <a:p>
            <a:pPr marL="171450" indent="-171450">
              <a:buFont typeface="Arial" panose="020B0604020202020204" pitchFamily="34" charset="0"/>
              <a:buChar char="•"/>
            </a:pPr>
            <a:r>
              <a:rPr lang="en-US" sz="800" dirty="0"/>
              <a:t>Kingdom</a:t>
            </a:r>
          </a:p>
          <a:p>
            <a:pPr marL="171450" indent="-171450">
              <a:buFont typeface="Arial" panose="020B0604020202020204" pitchFamily="34" charset="0"/>
              <a:buChar char="•"/>
            </a:pPr>
            <a:r>
              <a:rPr lang="en-US" sz="800" dirty="0"/>
              <a:t>United States</a:t>
            </a:r>
            <a:endParaRPr lang="en-GB" sz="800" noProof="0" dirty="0">
              <a:solidFill>
                <a:schemeClr val="tx2"/>
              </a:solidFill>
            </a:endParaRPr>
          </a:p>
        </p:txBody>
      </p:sp>
      <p:sp>
        <p:nvSpPr>
          <p:cNvPr id="7" name="Round Diagonal Corner Rectangle 6">
            <a:extLst>
              <a:ext uri="{FF2B5EF4-FFF2-40B4-BE49-F238E27FC236}">
                <a16:creationId xmlns:a16="http://schemas.microsoft.com/office/drawing/2014/main" id="{A2A83E4C-3B68-D3EB-381C-64CB9EACA6C9}"/>
              </a:ext>
            </a:extLst>
          </p:cNvPr>
          <p:cNvSpPr/>
          <p:nvPr/>
        </p:nvSpPr>
        <p:spPr>
          <a:xfrm>
            <a:off x="11376681" y="4579452"/>
            <a:ext cx="360103" cy="360103"/>
          </a:xfrm>
          <a:prstGeom prst="round2DiagRect">
            <a:avLst>
              <a:gd name="adj1" fmla="val 0"/>
              <a:gd name="adj2" fmla="val 2204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2"/>
                </a:solidFill>
              </a:rPr>
              <a:t>2</a:t>
            </a:r>
          </a:p>
        </p:txBody>
      </p:sp>
    </p:spTree>
    <p:extLst>
      <p:ext uri="{BB962C8B-B14F-4D97-AF65-F5344CB8AC3E}">
        <p14:creationId xmlns:p14="http://schemas.microsoft.com/office/powerpoint/2010/main" val="3318688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C0BD0-1E8E-AFD5-06E2-E8B7D796C5EE}"/>
              </a:ext>
            </a:extLst>
          </p:cNvPr>
          <p:cNvSpPr>
            <a:spLocks noGrp="1"/>
          </p:cNvSpPr>
          <p:nvPr>
            <p:ph type="title"/>
          </p:nvPr>
        </p:nvSpPr>
        <p:spPr/>
        <p:txBody>
          <a:bodyPr/>
          <a:lstStyle/>
          <a:p>
            <a:r>
              <a:rPr lang="en-US" dirty="0"/>
              <a:t>Join the study in </a:t>
            </a:r>
            <a:r>
              <a:rPr lang="en-US" b="1" i="1" dirty="0">
                <a:solidFill>
                  <a:schemeClr val="accent1"/>
                </a:solidFill>
              </a:rPr>
              <a:t>6 easy steps</a:t>
            </a:r>
          </a:p>
        </p:txBody>
      </p:sp>
      <p:sp>
        <p:nvSpPr>
          <p:cNvPr id="3" name="Date Placeholder 2">
            <a:extLst>
              <a:ext uri="{FF2B5EF4-FFF2-40B4-BE49-F238E27FC236}">
                <a16:creationId xmlns:a16="http://schemas.microsoft.com/office/drawing/2014/main" id="{16F7704A-3FA3-F010-3AF0-5A10753E2F55}"/>
              </a:ext>
            </a:extLst>
          </p:cNvPr>
          <p:cNvSpPr>
            <a:spLocks noGrp="1"/>
          </p:cNvSpPr>
          <p:nvPr>
            <p:ph type="dt" sz="half" idx="14"/>
          </p:nvPr>
        </p:nvSpPr>
        <p:spPr/>
        <p:txBody>
          <a:bodyPr/>
          <a:lstStyle/>
          <a:p>
            <a:fld id="{2D124F44-9D44-6B4B-9716-FAB35F7398ED}" type="datetime5">
              <a:rPr lang="en-US" smtClean="0"/>
              <a:t>25-Aug-26</a:t>
            </a:fld>
            <a:endParaRPr lang="en-US" sz="800"/>
          </a:p>
        </p:txBody>
      </p:sp>
      <p:sp>
        <p:nvSpPr>
          <p:cNvPr id="4" name="Footer Placeholder 3">
            <a:extLst>
              <a:ext uri="{FF2B5EF4-FFF2-40B4-BE49-F238E27FC236}">
                <a16:creationId xmlns:a16="http://schemas.microsoft.com/office/drawing/2014/main" id="{2380E038-AD57-5BF6-B1BB-C073B1A13828}"/>
              </a:ext>
            </a:extLst>
          </p:cNvPr>
          <p:cNvSpPr>
            <a:spLocks noGrp="1"/>
          </p:cNvSpPr>
          <p:nvPr>
            <p:ph type="ftr" sz="quarter" idx="15"/>
          </p:nvPr>
        </p:nvSpPr>
        <p:spPr/>
        <p:txBody>
          <a:bodyPr/>
          <a:lstStyle/>
          <a:p>
            <a:r>
              <a:rPr lang="en-US"/>
              <a:t>© 2026 Catena-X or a Catena-X affiliate company. All rights reserved.​</a:t>
            </a:r>
          </a:p>
        </p:txBody>
      </p:sp>
      <p:sp>
        <p:nvSpPr>
          <p:cNvPr id="5" name="Slide Number Placeholder 4">
            <a:extLst>
              <a:ext uri="{FF2B5EF4-FFF2-40B4-BE49-F238E27FC236}">
                <a16:creationId xmlns:a16="http://schemas.microsoft.com/office/drawing/2014/main" id="{221E0A4E-B8F9-05BE-8394-BCE5934F5C6D}"/>
              </a:ext>
            </a:extLst>
          </p:cNvPr>
          <p:cNvSpPr>
            <a:spLocks noGrp="1"/>
          </p:cNvSpPr>
          <p:nvPr>
            <p:ph type="sldNum" sz="quarter" idx="16"/>
          </p:nvPr>
        </p:nvSpPr>
        <p:spPr/>
        <p:txBody>
          <a:bodyPr/>
          <a:lstStyle/>
          <a:p>
            <a:fld id="{D1EDAA29-6D70-C948-8C6E-F3019BB220D5}" type="slidenum">
              <a:rPr lang="en-US" smtClean="0"/>
              <a:pPr/>
              <a:t>11</a:t>
            </a:fld>
            <a:endParaRPr lang="en-US" sz="800"/>
          </a:p>
        </p:txBody>
      </p:sp>
      <p:sp>
        <p:nvSpPr>
          <p:cNvPr id="6" name="Text Placeholder 5">
            <a:extLst>
              <a:ext uri="{FF2B5EF4-FFF2-40B4-BE49-F238E27FC236}">
                <a16:creationId xmlns:a16="http://schemas.microsoft.com/office/drawing/2014/main" id="{E1BAC326-A8FD-31D0-E009-07DA78E9AD33}"/>
              </a:ext>
            </a:extLst>
          </p:cNvPr>
          <p:cNvSpPr>
            <a:spLocks noGrp="1"/>
          </p:cNvSpPr>
          <p:nvPr>
            <p:ph type="body" sz="quarter" idx="13"/>
          </p:nvPr>
        </p:nvSpPr>
        <p:spPr/>
        <p:txBody>
          <a:bodyPr>
            <a:normAutofit fontScale="92500" lnSpcReduction="10000"/>
          </a:bodyPr>
          <a:lstStyle/>
          <a:p>
            <a:endParaRPr lang="en-US"/>
          </a:p>
        </p:txBody>
      </p:sp>
      <p:sp>
        <p:nvSpPr>
          <p:cNvPr id="10" name="TextBox 40">
            <a:extLst>
              <a:ext uri="{FF2B5EF4-FFF2-40B4-BE49-F238E27FC236}">
                <a16:creationId xmlns:a16="http://schemas.microsoft.com/office/drawing/2014/main" id="{A7D8C201-B83F-F6A5-7F97-F76E60F1AB7D}"/>
              </a:ext>
            </a:extLst>
          </p:cNvPr>
          <p:cNvSpPr txBox="1"/>
          <p:nvPr/>
        </p:nvSpPr>
        <p:spPr>
          <a:xfrm>
            <a:off x="895957" y="1884685"/>
            <a:ext cx="2317696" cy="276999"/>
          </a:xfrm>
          <a:prstGeom prst="rect">
            <a:avLst/>
          </a:prstGeom>
          <a:noFill/>
        </p:spPr>
        <p:txBody>
          <a:bodyPr wrap="square" rtlCol="0">
            <a:spAutoFit/>
          </a:bodyPr>
          <a:lstStyle/>
          <a:p>
            <a:pPr>
              <a:spcAft>
                <a:spcPts val="600"/>
              </a:spcAft>
              <a:defRPr/>
            </a:pPr>
            <a:r>
              <a:rPr lang="en-US" sz="1200" b="1" dirty="0"/>
              <a:t>Submit Offer &amp; Choose Path</a:t>
            </a:r>
          </a:p>
        </p:txBody>
      </p:sp>
      <p:cxnSp>
        <p:nvCxnSpPr>
          <p:cNvPr id="11" name="Straight Connector 10">
            <a:extLst>
              <a:ext uri="{FF2B5EF4-FFF2-40B4-BE49-F238E27FC236}">
                <a16:creationId xmlns:a16="http://schemas.microsoft.com/office/drawing/2014/main" id="{92E89727-28E2-1C34-F1D7-7C944BAF7D5F}"/>
              </a:ext>
            </a:extLst>
          </p:cNvPr>
          <p:cNvCxnSpPr>
            <a:cxnSpLocks/>
            <a:stCxn id="10" idx="3"/>
          </p:cNvCxnSpPr>
          <p:nvPr/>
        </p:nvCxnSpPr>
        <p:spPr>
          <a:xfrm>
            <a:off x="3213653" y="2023185"/>
            <a:ext cx="1034475"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13" name="TextBox 40">
            <a:extLst>
              <a:ext uri="{FF2B5EF4-FFF2-40B4-BE49-F238E27FC236}">
                <a16:creationId xmlns:a16="http://schemas.microsoft.com/office/drawing/2014/main" id="{41082B4C-4982-C6C1-07CC-6A4F260890BC}"/>
              </a:ext>
            </a:extLst>
          </p:cNvPr>
          <p:cNvSpPr txBox="1"/>
          <p:nvPr/>
        </p:nvSpPr>
        <p:spPr>
          <a:xfrm>
            <a:off x="4664175" y="1884685"/>
            <a:ext cx="1809511" cy="276999"/>
          </a:xfrm>
          <a:prstGeom prst="rect">
            <a:avLst/>
          </a:prstGeom>
          <a:noFill/>
        </p:spPr>
        <p:txBody>
          <a:bodyPr wrap="square" rtlCol="0">
            <a:spAutoFit/>
          </a:bodyPr>
          <a:lstStyle/>
          <a:p>
            <a:pPr>
              <a:spcAft>
                <a:spcPts val="600"/>
              </a:spcAft>
              <a:defRPr/>
            </a:pPr>
            <a:r>
              <a:rPr lang="en-US" sz="1200" b="1" dirty="0"/>
              <a:t>Review &amp; Acceptance</a:t>
            </a:r>
          </a:p>
        </p:txBody>
      </p:sp>
      <p:cxnSp>
        <p:nvCxnSpPr>
          <p:cNvPr id="14" name="Straight Connector 13">
            <a:extLst>
              <a:ext uri="{FF2B5EF4-FFF2-40B4-BE49-F238E27FC236}">
                <a16:creationId xmlns:a16="http://schemas.microsoft.com/office/drawing/2014/main" id="{6835467E-B770-CFEF-A3F0-3F9D503F1996}"/>
              </a:ext>
            </a:extLst>
          </p:cNvPr>
          <p:cNvCxnSpPr>
            <a:cxnSpLocks/>
            <a:stCxn id="13" idx="3"/>
          </p:cNvCxnSpPr>
          <p:nvPr/>
        </p:nvCxnSpPr>
        <p:spPr>
          <a:xfrm>
            <a:off x="6473686" y="2023185"/>
            <a:ext cx="1542661"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15" name="TextBox 40">
            <a:extLst>
              <a:ext uri="{FF2B5EF4-FFF2-40B4-BE49-F238E27FC236}">
                <a16:creationId xmlns:a16="http://schemas.microsoft.com/office/drawing/2014/main" id="{6354C8F6-2F0B-C69F-DA8C-729AB9124930}"/>
              </a:ext>
            </a:extLst>
          </p:cNvPr>
          <p:cNvSpPr txBox="1"/>
          <p:nvPr/>
        </p:nvSpPr>
        <p:spPr>
          <a:xfrm>
            <a:off x="8382627" y="1884685"/>
            <a:ext cx="1828173" cy="276999"/>
          </a:xfrm>
          <a:prstGeom prst="rect">
            <a:avLst/>
          </a:prstGeom>
          <a:noFill/>
        </p:spPr>
        <p:txBody>
          <a:bodyPr wrap="square" rtlCol="0">
            <a:spAutoFit/>
          </a:bodyPr>
          <a:lstStyle/>
          <a:p>
            <a:pPr>
              <a:spcAft>
                <a:spcPts val="600"/>
              </a:spcAft>
              <a:defRPr/>
            </a:pPr>
            <a:r>
              <a:rPr lang="en-US" sz="1200" b="1" dirty="0"/>
              <a:t>Select your Use Cases</a:t>
            </a:r>
          </a:p>
        </p:txBody>
      </p:sp>
      <p:cxnSp>
        <p:nvCxnSpPr>
          <p:cNvPr id="16" name="Straight Connector 15">
            <a:extLst>
              <a:ext uri="{FF2B5EF4-FFF2-40B4-BE49-F238E27FC236}">
                <a16:creationId xmlns:a16="http://schemas.microsoft.com/office/drawing/2014/main" id="{D98B3477-AB1E-4AE6-D1C7-56063EB75F98}"/>
              </a:ext>
            </a:extLst>
          </p:cNvPr>
          <p:cNvCxnSpPr>
            <a:cxnSpLocks/>
            <a:stCxn id="15" idx="3"/>
            <a:endCxn id="26" idx="0"/>
          </p:cNvCxnSpPr>
          <p:nvPr/>
        </p:nvCxnSpPr>
        <p:spPr>
          <a:xfrm flipV="1">
            <a:off x="10210800" y="2020957"/>
            <a:ext cx="786036" cy="2228"/>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280B87C7-E8E7-E11E-CB2E-E4EE581811E4}"/>
              </a:ext>
            </a:extLst>
          </p:cNvPr>
          <p:cNvSpPr/>
          <p:nvPr/>
        </p:nvSpPr>
        <p:spPr>
          <a:xfrm>
            <a:off x="642731" y="1888436"/>
            <a:ext cx="284922" cy="28492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2"/>
                </a:solidFill>
              </a:rPr>
              <a:t>1</a:t>
            </a:r>
          </a:p>
        </p:txBody>
      </p:sp>
      <p:sp>
        <p:nvSpPr>
          <p:cNvPr id="20" name="Oval 19">
            <a:extLst>
              <a:ext uri="{FF2B5EF4-FFF2-40B4-BE49-F238E27FC236}">
                <a16:creationId xmlns:a16="http://schemas.microsoft.com/office/drawing/2014/main" id="{C52E78FF-3BC2-5994-0D2C-0F683E517269}"/>
              </a:ext>
            </a:extLst>
          </p:cNvPr>
          <p:cNvSpPr/>
          <p:nvPr/>
        </p:nvSpPr>
        <p:spPr>
          <a:xfrm>
            <a:off x="4343400" y="1888436"/>
            <a:ext cx="284922" cy="28492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2"/>
                </a:solidFill>
              </a:rPr>
              <a:t>2</a:t>
            </a:r>
          </a:p>
        </p:txBody>
      </p:sp>
      <p:sp>
        <p:nvSpPr>
          <p:cNvPr id="21" name="Oval 20">
            <a:extLst>
              <a:ext uri="{FF2B5EF4-FFF2-40B4-BE49-F238E27FC236}">
                <a16:creationId xmlns:a16="http://schemas.microsoft.com/office/drawing/2014/main" id="{1E21E8E1-E9AD-B550-BA88-90EFBE2A2A16}"/>
              </a:ext>
            </a:extLst>
          </p:cNvPr>
          <p:cNvSpPr/>
          <p:nvPr/>
        </p:nvSpPr>
        <p:spPr>
          <a:xfrm>
            <a:off x="8077200" y="1888436"/>
            <a:ext cx="284922" cy="28492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2"/>
                </a:solidFill>
              </a:rPr>
              <a:t>3</a:t>
            </a:r>
          </a:p>
        </p:txBody>
      </p:sp>
      <p:sp>
        <p:nvSpPr>
          <p:cNvPr id="26" name="Arc 25">
            <a:extLst>
              <a:ext uri="{FF2B5EF4-FFF2-40B4-BE49-F238E27FC236}">
                <a16:creationId xmlns:a16="http://schemas.microsoft.com/office/drawing/2014/main" id="{AA73EEDD-AEE2-491F-E546-E108CC2E146B}"/>
              </a:ext>
            </a:extLst>
          </p:cNvPr>
          <p:cNvSpPr/>
          <p:nvPr/>
        </p:nvSpPr>
        <p:spPr>
          <a:xfrm>
            <a:off x="10256178" y="2020956"/>
            <a:ext cx="1478622" cy="1742661"/>
          </a:xfrm>
          <a:prstGeom prst="arc">
            <a:avLst>
              <a:gd name="adj1" fmla="val 16205315"/>
              <a:gd name="adj2" fmla="val 5400337"/>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CFF5818C-4E73-8FB2-567F-48E2C2A8EE4E}"/>
              </a:ext>
            </a:extLst>
          </p:cNvPr>
          <p:cNvCxnSpPr>
            <a:cxnSpLocks/>
            <a:stCxn id="37" idx="2"/>
            <a:endCxn id="26" idx="2"/>
          </p:cNvCxnSpPr>
          <p:nvPr/>
        </p:nvCxnSpPr>
        <p:spPr>
          <a:xfrm>
            <a:off x="831116" y="3763617"/>
            <a:ext cx="10164288"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37" name="Arc 36">
            <a:extLst>
              <a:ext uri="{FF2B5EF4-FFF2-40B4-BE49-F238E27FC236}">
                <a16:creationId xmlns:a16="http://schemas.microsoft.com/office/drawing/2014/main" id="{538E6582-3843-A833-95F7-5FA9BB676E7E}"/>
              </a:ext>
            </a:extLst>
          </p:cNvPr>
          <p:cNvSpPr/>
          <p:nvPr/>
        </p:nvSpPr>
        <p:spPr>
          <a:xfrm rot="10800000">
            <a:off x="457200" y="3763617"/>
            <a:ext cx="747745" cy="881270"/>
          </a:xfrm>
          <a:prstGeom prst="arc">
            <a:avLst>
              <a:gd name="adj1" fmla="val 16205315"/>
              <a:gd name="adj2" fmla="val 5400337"/>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TextBox 40">
            <a:extLst>
              <a:ext uri="{FF2B5EF4-FFF2-40B4-BE49-F238E27FC236}">
                <a16:creationId xmlns:a16="http://schemas.microsoft.com/office/drawing/2014/main" id="{A91BAAE5-B4DD-0240-DB82-C98CC3837424}"/>
              </a:ext>
            </a:extLst>
          </p:cNvPr>
          <p:cNvSpPr txBox="1"/>
          <p:nvPr/>
        </p:nvSpPr>
        <p:spPr>
          <a:xfrm>
            <a:off x="1172818" y="4492487"/>
            <a:ext cx="2014330" cy="276999"/>
          </a:xfrm>
          <a:prstGeom prst="rect">
            <a:avLst/>
          </a:prstGeom>
          <a:noFill/>
        </p:spPr>
        <p:txBody>
          <a:bodyPr wrap="square" rtlCol="0">
            <a:spAutoFit/>
          </a:bodyPr>
          <a:lstStyle/>
          <a:p>
            <a:pPr>
              <a:spcAft>
                <a:spcPts val="600"/>
              </a:spcAft>
              <a:defRPr/>
            </a:pPr>
            <a:r>
              <a:rPr lang="en-US" sz="1200" b="1" dirty="0"/>
              <a:t>Data Space Onboarding</a:t>
            </a:r>
          </a:p>
        </p:txBody>
      </p:sp>
      <p:cxnSp>
        <p:nvCxnSpPr>
          <p:cNvPr id="43" name="Straight Connector 42">
            <a:extLst>
              <a:ext uri="{FF2B5EF4-FFF2-40B4-BE49-F238E27FC236}">
                <a16:creationId xmlns:a16="http://schemas.microsoft.com/office/drawing/2014/main" id="{FEBD1002-E8B4-02D5-4FD8-287E44376009}"/>
              </a:ext>
            </a:extLst>
          </p:cNvPr>
          <p:cNvCxnSpPr>
            <a:cxnSpLocks/>
            <a:stCxn id="42" idx="3"/>
          </p:cNvCxnSpPr>
          <p:nvPr/>
        </p:nvCxnSpPr>
        <p:spPr>
          <a:xfrm>
            <a:off x="3187148" y="4630987"/>
            <a:ext cx="1337841"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44" name="TextBox 40">
            <a:extLst>
              <a:ext uri="{FF2B5EF4-FFF2-40B4-BE49-F238E27FC236}">
                <a16:creationId xmlns:a16="http://schemas.microsoft.com/office/drawing/2014/main" id="{2165A385-CFCF-2453-C953-ECCE246253E1}"/>
              </a:ext>
            </a:extLst>
          </p:cNvPr>
          <p:cNvSpPr txBox="1"/>
          <p:nvPr/>
        </p:nvSpPr>
        <p:spPr>
          <a:xfrm>
            <a:off x="4941036" y="4492487"/>
            <a:ext cx="1572407" cy="276999"/>
          </a:xfrm>
          <a:prstGeom prst="rect">
            <a:avLst/>
          </a:prstGeom>
          <a:noFill/>
        </p:spPr>
        <p:txBody>
          <a:bodyPr wrap="square" rtlCol="0">
            <a:spAutoFit/>
          </a:bodyPr>
          <a:lstStyle/>
          <a:p>
            <a:pPr>
              <a:spcAft>
                <a:spcPts val="600"/>
              </a:spcAft>
              <a:defRPr/>
            </a:pPr>
            <a:r>
              <a:rPr lang="en-US" sz="1200" b="1" dirty="0"/>
              <a:t>First Data Sharing</a:t>
            </a:r>
          </a:p>
        </p:txBody>
      </p:sp>
      <p:cxnSp>
        <p:nvCxnSpPr>
          <p:cNvPr id="45" name="Straight Connector 44">
            <a:extLst>
              <a:ext uri="{FF2B5EF4-FFF2-40B4-BE49-F238E27FC236}">
                <a16:creationId xmlns:a16="http://schemas.microsoft.com/office/drawing/2014/main" id="{75E84BA1-F906-6DB9-EA8C-927678A1F3EF}"/>
              </a:ext>
            </a:extLst>
          </p:cNvPr>
          <p:cNvCxnSpPr>
            <a:cxnSpLocks/>
            <a:stCxn id="44" idx="3"/>
          </p:cNvCxnSpPr>
          <p:nvPr/>
        </p:nvCxnSpPr>
        <p:spPr>
          <a:xfrm>
            <a:off x="6513443" y="4630987"/>
            <a:ext cx="1779765"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46" name="TextBox 40">
            <a:extLst>
              <a:ext uri="{FF2B5EF4-FFF2-40B4-BE49-F238E27FC236}">
                <a16:creationId xmlns:a16="http://schemas.microsoft.com/office/drawing/2014/main" id="{34936ABF-A228-4767-9988-079AD93F62C1}"/>
              </a:ext>
            </a:extLst>
          </p:cNvPr>
          <p:cNvSpPr txBox="1"/>
          <p:nvPr/>
        </p:nvSpPr>
        <p:spPr>
          <a:xfrm>
            <a:off x="8659488" y="4492487"/>
            <a:ext cx="2174164" cy="276999"/>
          </a:xfrm>
          <a:prstGeom prst="rect">
            <a:avLst/>
          </a:prstGeom>
          <a:noFill/>
        </p:spPr>
        <p:txBody>
          <a:bodyPr wrap="square" rtlCol="0">
            <a:spAutoFit/>
          </a:bodyPr>
          <a:lstStyle/>
          <a:p>
            <a:pPr>
              <a:spcAft>
                <a:spcPts val="600"/>
              </a:spcAft>
              <a:defRPr/>
            </a:pPr>
            <a:r>
              <a:rPr lang="en-US" sz="1200" b="1" dirty="0"/>
              <a:t>Receive Remuneration</a:t>
            </a:r>
          </a:p>
        </p:txBody>
      </p:sp>
      <p:sp>
        <p:nvSpPr>
          <p:cNvPr id="47" name="Oval 46">
            <a:extLst>
              <a:ext uri="{FF2B5EF4-FFF2-40B4-BE49-F238E27FC236}">
                <a16:creationId xmlns:a16="http://schemas.microsoft.com/office/drawing/2014/main" id="{0C3933B7-016E-4A3D-C5B6-8AA7E766CB43}"/>
              </a:ext>
            </a:extLst>
          </p:cNvPr>
          <p:cNvSpPr/>
          <p:nvPr/>
        </p:nvSpPr>
        <p:spPr>
          <a:xfrm>
            <a:off x="919592" y="4496238"/>
            <a:ext cx="284922" cy="28492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2"/>
                </a:solidFill>
              </a:rPr>
              <a:t>4</a:t>
            </a:r>
          </a:p>
        </p:txBody>
      </p:sp>
      <p:sp>
        <p:nvSpPr>
          <p:cNvPr id="48" name="Oval 47">
            <a:extLst>
              <a:ext uri="{FF2B5EF4-FFF2-40B4-BE49-F238E27FC236}">
                <a16:creationId xmlns:a16="http://schemas.microsoft.com/office/drawing/2014/main" id="{32059EDD-B07B-115D-CC74-C29C9A5519B2}"/>
              </a:ext>
            </a:extLst>
          </p:cNvPr>
          <p:cNvSpPr/>
          <p:nvPr/>
        </p:nvSpPr>
        <p:spPr>
          <a:xfrm>
            <a:off x="4620261" y="4496238"/>
            <a:ext cx="284922" cy="28492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2"/>
                </a:solidFill>
              </a:rPr>
              <a:t>5</a:t>
            </a:r>
          </a:p>
        </p:txBody>
      </p:sp>
      <p:sp>
        <p:nvSpPr>
          <p:cNvPr id="49" name="Oval 48">
            <a:extLst>
              <a:ext uri="{FF2B5EF4-FFF2-40B4-BE49-F238E27FC236}">
                <a16:creationId xmlns:a16="http://schemas.microsoft.com/office/drawing/2014/main" id="{53A80822-6831-B3AD-426C-7B18F600DF70}"/>
              </a:ext>
            </a:extLst>
          </p:cNvPr>
          <p:cNvSpPr/>
          <p:nvPr/>
        </p:nvSpPr>
        <p:spPr>
          <a:xfrm>
            <a:off x="8354061" y="4496238"/>
            <a:ext cx="284922" cy="28492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2"/>
                </a:solidFill>
              </a:rPr>
              <a:t>6</a:t>
            </a:r>
          </a:p>
        </p:txBody>
      </p:sp>
      <p:sp>
        <p:nvSpPr>
          <p:cNvPr id="51" name="Rounded Rectangle 50">
            <a:extLst>
              <a:ext uri="{FF2B5EF4-FFF2-40B4-BE49-F238E27FC236}">
                <a16:creationId xmlns:a16="http://schemas.microsoft.com/office/drawing/2014/main" id="{B63DC30D-067B-4C22-DA02-9C8654727210}"/>
              </a:ext>
            </a:extLst>
          </p:cNvPr>
          <p:cNvSpPr/>
          <p:nvPr/>
        </p:nvSpPr>
        <p:spPr>
          <a:xfrm>
            <a:off x="629478" y="2321235"/>
            <a:ext cx="3154018" cy="1107765"/>
          </a:xfrm>
          <a:prstGeom prst="roundRect">
            <a:avLst>
              <a:gd name="adj" fmla="val 1388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r>
              <a:rPr lang="en-US" sz="1000" dirty="0">
                <a:solidFill>
                  <a:schemeClr val="tx2"/>
                </a:solidFill>
              </a:rPr>
              <a:t>By fully completing and submitting this offer form, the company submits a binding offer </a:t>
            </a:r>
            <a:r>
              <a:rPr lang="en-US" sz="1000" b="1" dirty="0">
                <a:solidFill>
                  <a:schemeClr val="tx2"/>
                </a:solidFill>
              </a:rPr>
              <a:t>including his chosen path </a:t>
            </a:r>
            <a:r>
              <a:rPr lang="en-US" sz="1000" dirty="0">
                <a:solidFill>
                  <a:schemeClr val="tx2"/>
                </a:solidFill>
              </a:rPr>
              <a:t>to perform the public tender under the Data Space Accelerator Program. </a:t>
            </a:r>
            <a:endParaRPr lang="en-US" sz="1000" b="1" dirty="0">
              <a:solidFill>
                <a:schemeClr val="tx2"/>
              </a:solidFill>
              <a:latin typeface="Segoe UI" panose="020B0502040204020203" pitchFamily="34" charset="0"/>
            </a:endParaRPr>
          </a:p>
          <a:p>
            <a:pPr algn="ctr"/>
            <a:endParaRPr lang="en-US" sz="1000" dirty="0">
              <a:solidFill>
                <a:schemeClr val="tx2"/>
              </a:solidFill>
            </a:endParaRPr>
          </a:p>
        </p:txBody>
      </p:sp>
      <p:sp>
        <p:nvSpPr>
          <p:cNvPr id="52" name="Rounded Rectangle 51">
            <a:extLst>
              <a:ext uri="{FF2B5EF4-FFF2-40B4-BE49-F238E27FC236}">
                <a16:creationId xmlns:a16="http://schemas.microsoft.com/office/drawing/2014/main" id="{BF95A330-F40F-A4BE-756A-A8A74A93FA54}"/>
              </a:ext>
            </a:extLst>
          </p:cNvPr>
          <p:cNvSpPr/>
          <p:nvPr/>
        </p:nvSpPr>
        <p:spPr>
          <a:xfrm>
            <a:off x="4419600" y="2321235"/>
            <a:ext cx="2988365" cy="1107765"/>
          </a:xfrm>
          <a:prstGeom prst="roundRect">
            <a:avLst>
              <a:gd name="adj" fmla="val 1388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r>
              <a:rPr lang="en-US" sz="1000" dirty="0">
                <a:solidFill>
                  <a:schemeClr val="tx2"/>
                </a:solidFill>
              </a:rPr>
              <a:t>The program coordinator will review your application against the terms and conditions. Once approved, </a:t>
            </a:r>
            <a:r>
              <a:rPr lang="en-US" sz="1000" b="1" dirty="0">
                <a:solidFill>
                  <a:schemeClr val="tx2"/>
                </a:solidFill>
              </a:rPr>
              <a:t>you'll receive confirmation and can proceed.</a:t>
            </a:r>
            <a:endParaRPr lang="en-US" sz="1000" b="1" dirty="0">
              <a:solidFill>
                <a:schemeClr val="tx2"/>
              </a:solidFill>
              <a:latin typeface="Segoe UI" panose="020B0502040204020203" pitchFamily="34" charset="0"/>
            </a:endParaRPr>
          </a:p>
        </p:txBody>
      </p:sp>
      <p:sp>
        <p:nvSpPr>
          <p:cNvPr id="53" name="Rounded Rectangle 52">
            <a:extLst>
              <a:ext uri="{FF2B5EF4-FFF2-40B4-BE49-F238E27FC236}">
                <a16:creationId xmlns:a16="http://schemas.microsoft.com/office/drawing/2014/main" id="{26B9FBB5-D473-CD45-E06A-3FE94A153C21}"/>
              </a:ext>
            </a:extLst>
          </p:cNvPr>
          <p:cNvSpPr/>
          <p:nvPr/>
        </p:nvSpPr>
        <p:spPr>
          <a:xfrm>
            <a:off x="8077200" y="2321235"/>
            <a:ext cx="2988365" cy="1107765"/>
          </a:xfrm>
          <a:prstGeom prst="roundRect">
            <a:avLst>
              <a:gd name="adj" fmla="val 1388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r>
              <a:rPr lang="en-US" sz="1000" noProof="1">
                <a:solidFill>
                  <a:schemeClr val="tx2"/>
                </a:solidFill>
              </a:rPr>
              <a:t>Based on your chosen program path, you proceed either with Company Certificate Management only or decide for an additional Catena-X use case. </a:t>
            </a:r>
            <a:r>
              <a:rPr lang="en-US" sz="1000" b="1" noProof="1">
                <a:solidFill>
                  <a:schemeClr val="tx2"/>
                </a:solidFill>
              </a:rPr>
              <a:t>You then complete the baseline questionnaire.</a:t>
            </a:r>
            <a:endParaRPr lang="en-US" sz="1000" b="1" noProof="1">
              <a:solidFill>
                <a:schemeClr val="tx2"/>
              </a:solidFill>
              <a:latin typeface="Segoe UI" panose="020B0502040204020203" pitchFamily="34" charset="0"/>
            </a:endParaRPr>
          </a:p>
        </p:txBody>
      </p:sp>
      <p:sp>
        <p:nvSpPr>
          <p:cNvPr id="54" name="Rounded Rectangle 53">
            <a:extLst>
              <a:ext uri="{FF2B5EF4-FFF2-40B4-BE49-F238E27FC236}">
                <a16:creationId xmlns:a16="http://schemas.microsoft.com/office/drawing/2014/main" id="{27CC1526-A451-EFDB-BC53-8CBB3EA0A1A0}"/>
              </a:ext>
            </a:extLst>
          </p:cNvPr>
          <p:cNvSpPr/>
          <p:nvPr/>
        </p:nvSpPr>
        <p:spPr>
          <a:xfrm>
            <a:off x="861391" y="4953000"/>
            <a:ext cx="3154018" cy="1107765"/>
          </a:xfrm>
          <a:prstGeom prst="roundRect">
            <a:avLst>
              <a:gd name="adj" fmla="val 1388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r>
              <a:rPr lang="en-US" sz="1000" dirty="0">
                <a:solidFill>
                  <a:schemeClr val="tx2"/>
                </a:solidFill>
              </a:rPr>
              <a:t>You are </a:t>
            </a:r>
            <a:r>
              <a:rPr lang="en-US" sz="1000" b="1" dirty="0">
                <a:solidFill>
                  <a:schemeClr val="tx2"/>
                </a:solidFill>
              </a:rPr>
              <a:t>guided through the </a:t>
            </a:r>
            <a:r>
              <a:rPr lang="en-US" sz="1000" b="1" dirty="0" err="1">
                <a:solidFill>
                  <a:schemeClr val="tx2"/>
                </a:solidFill>
              </a:rPr>
              <a:t>Cofinity</a:t>
            </a:r>
            <a:r>
              <a:rPr lang="en-US" sz="1000" b="1" dirty="0">
                <a:solidFill>
                  <a:schemeClr val="tx2"/>
                </a:solidFill>
              </a:rPr>
              <a:t>-X onboarding process</a:t>
            </a:r>
            <a:r>
              <a:rPr lang="en-US" sz="1000" dirty="0">
                <a:solidFill>
                  <a:schemeClr val="tx2"/>
                </a:solidFill>
              </a:rPr>
              <a:t> to connect your company to the Catena-X productive environment.</a:t>
            </a:r>
            <a:endParaRPr lang="en-US" sz="1000" b="1" dirty="0">
              <a:solidFill>
                <a:schemeClr val="tx2"/>
              </a:solidFill>
              <a:latin typeface="Segoe UI" panose="020B0502040204020203" pitchFamily="34" charset="0"/>
            </a:endParaRPr>
          </a:p>
        </p:txBody>
      </p:sp>
      <p:sp>
        <p:nvSpPr>
          <p:cNvPr id="55" name="Rounded Rectangle 54">
            <a:extLst>
              <a:ext uri="{FF2B5EF4-FFF2-40B4-BE49-F238E27FC236}">
                <a16:creationId xmlns:a16="http://schemas.microsoft.com/office/drawing/2014/main" id="{A7AAC5B9-48DE-B982-F554-1B3D49314384}"/>
              </a:ext>
            </a:extLst>
          </p:cNvPr>
          <p:cNvSpPr/>
          <p:nvPr/>
        </p:nvSpPr>
        <p:spPr>
          <a:xfrm>
            <a:off x="4651513" y="4953000"/>
            <a:ext cx="2988365" cy="1107765"/>
          </a:xfrm>
          <a:prstGeom prst="roundRect">
            <a:avLst>
              <a:gd name="adj" fmla="val 1388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r>
              <a:rPr lang="en-US" sz="1000" dirty="0">
                <a:solidFill>
                  <a:schemeClr val="tx2"/>
                </a:solidFill>
              </a:rPr>
              <a:t>You complete and demonstrate a data exchange in the data space along your use case with </a:t>
            </a:r>
            <a:r>
              <a:rPr lang="en-US" sz="1000" dirty="0" err="1">
                <a:solidFill>
                  <a:schemeClr val="tx2"/>
                </a:solidFill>
              </a:rPr>
              <a:t>Cofinity</a:t>
            </a:r>
            <a:r>
              <a:rPr lang="en-US" sz="1000" dirty="0">
                <a:solidFill>
                  <a:schemeClr val="tx2"/>
                </a:solidFill>
              </a:rPr>
              <a:t>-X. </a:t>
            </a:r>
            <a:r>
              <a:rPr lang="en-US" sz="1000" b="1" dirty="0">
                <a:solidFill>
                  <a:schemeClr val="tx2"/>
                </a:solidFill>
              </a:rPr>
              <a:t>No customer or live data is required. </a:t>
            </a:r>
            <a:r>
              <a:rPr lang="en-US" sz="1000" dirty="0">
                <a:solidFill>
                  <a:schemeClr val="tx2"/>
                </a:solidFill>
              </a:rPr>
              <a:t>After that, you receive your Data Readiness Certificate.</a:t>
            </a:r>
            <a:endParaRPr lang="en-US" sz="1000" b="1" dirty="0">
              <a:solidFill>
                <a:schemeClr val="tx2"/>
              </a:solidFill>
              <a:latin typeface="Segoe UI" panose="020B0502040204020203" pitchFamily="34" charset="0"/>
            </a:endParaRPr>
          </a:p>
        </p:txBody>
      </p:sp>
      <p:sp>
        <p:nvSpPr>
          <p:cNvPr id="56" name="Rounded Rectangle 55">
            <a:extLst>
              <a:ext uri="{FF2B5EF4-FFF2-40B4-BE49-F238E27FC236}">
                <a16:creationId xmlns:a16="http://schemas.microsoft.com/office/drawing/2014/main" id="{5F93B215-9F49-E0E9-10AC-6A3103E7E8C1}"/>
              </a:ext>
            </a:extLst>
          </p:cNvPr>
          <p:cNvSpPr/>
          <p:nvPr/>
        </p:nvSpPr>
        <p:spPr>
          <a:xfrm>
            <a:off x="8309113" y="4953000"/>
            <a:ext cx="2988365" cy="1107765"/>
          </a:xfrm>
          <a:prstGeom prst="roundRect">
            <a:avLst>
              <a:gd name="adj" fmla="val 1388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r>
              <a:rPr lang="en-US" sz="1000" dirty="0">
                <a:solidFill>
                  <a:schemeClr val="tx2"/>
                </a:solidFill>
              </a:rPr>
              <a:t>Submit your Data Readiness Certificate to the program coordinator and </a:t>
            </a:r>
            <a:r>
              <a:rPr lang="en-US" sz="1000" b="1" dirty="0">
                <a:solidFill>
                  <a:schemeClr val="tx2"/>
                </a:solidFill>
              </a:rPr>
              <a:t>claim your remuneration once everything is verified</a:t>
            </a:r>
            <a:r>
              <a:rPr lang="en-US" sz="1000" dirty="0">
                <a:solidFill>
                  <a:schemeClr val="tx2"/>
                </a:solidFill>
              </a:rPr>
              <a:t>.</a:t>
            </a:r>
            <a:endParaRPr lang="en-US" sz="1000" b="1" dirty="0">
              <a:solidFill>
                <a:schemeClr val="tx2"/>
              </a:solidFill>
              <a:latin typeface="Segoe UI" panose="020B0502040204020203" pitchFamily="34" charset="0"/>
            </a:endParaRPr>
          </a:p>
        </p:txBody>
      </p:sp>
    </p:spTree>
    <p:extLst>
      <p:ext uri="{BB962C8B-B14F-4D97-AF65-F5344CB8AC3E}">
        <p14:creationId xmlns:p14="http://schemas.microsoft.com/office/powerpoint/2010/main" val="4091187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C0E6394-58EF-E06A-C9BB-766E3D29E18C}"/>
              </a:ext>
            </a:extLst>
          </p:cNvPr>
          <p:cNvSpPr>
            <a:spLocks noGrp="1"/>
          </p:cNvSpPr>
          <p:nvPr>
            <p:ph type="dt" sz="half" idx="10"/>
          </p:nvPr>
        </p:nvSpPr>
        <p:spPr/>
        <p:txBody>
          <a:bodyPr/>
          <a:lstStyle/>
          <a:p>
            <a:fld id="{2D124F44-9D44-6B4B-9716-FAB35F7398ED}" type="datetime5">
              <a:rPr lang="en-US" smtClean="0"/>
              <a:t>25-Aug-26</a:t>
            </a:fld>
            <a:endParaRPr lang="en-US" sz="800"/>
          </a:p>
        </p:txBody>
      </p:sp>
      <p:sp>
        <p:nvSpPr>
          <p:cNvPr id="4" name="Footer Placeholder 3">
            <a:extLst>
              <a:ext uri="{FF2B5EF4-FFF2-40B4-BE49-F238E27FC236}">
                <a16:creationId xmlns:a16="http://schemas.microsoft.com/office/drawing/2014/main" id="{D18B51FB-29DA-10D5-A37E-B708A8E4EEA8}"/>
              </a:ext>
            </a:extLst>
          </p:cNvPr>
          <p:cNvSpPr>
            <a:spLocks noGrp="1"/>
          </p:cNvSpPr>
          <p:nvPr>
            <p:ph type="ftr" sz="quarter" idx="11"/>
          </p:nvPr>
        </p:nvSpPr>
        <p:spPr/>
        <p:txBody>
          <a:bodyPr/>
          <a:lstStyle/>
          <a:p>
            <a:r>
              <a:rPr lang="en-US"/>
              <a:t>© 2026 Catena-X or a Catena-X affiliate company. All rights reserved.​</a:t>
            </a:r>
          </a:p>
        </p:txBody>
      </p:sp>
      <p:sp>
        <p:nvSpPr>
          <p:cNvPr id="5" name="Slide Number Placeholder 4">
            <a:extLst>
              <a:ext uri="{FF2B5EF4-FFF2-40B4-BE49-F238E27FC236}">
                <a16:creationId xmlns:a16="http://schemas.microsoft.com/office/drawing/2014/main" id="{F79EC492-8D65-38FF-629A-4C5809BA0A73}"/>
              </a:ext>
            </a:extLst>
          </p:cNvPr>
          <p:cNvSpPr>
            <a:spLocks noGrp="1"/>
          </p:cNvSpPr>
          <p:nvPr>
            <p:ph type="sldNum" sz="quarter" idx="12"/>
          </p:nvPr>
        </p:nvSpPr>
        <p:spPr/>
        <p:txBody>
          <a:bodyPr/>
          <a:lstStyle/>
          <a:p>
            <a:fld id="{D1EDAA29-6D70-C948-8C6E-F3019BB220D5}" type="slidenum">
              <a:rPr lang="en-US" smtClean="0"/>
              <a:pPr/>
              <a:t>12</a:t>
            </a:fld>
            <a:endParaRPr lang="en-US" sz="800"/>
          </a:p>
        </p:txBody>
      </p:sp>
      <p:sp>
        <p:nvSpPr>
          <p:cNvPr id="7" name="Title 6">
            <a:extLst>
              <a:ext uri="{FF2B5EF4-FFF2-40B4-BE49-F238E27FC236}">
                <a16:creationId xmlns:a16="http://schemas.microsoft.com/office/drawing/2014/main" id="{1CD2B359-F09F-0CCE-C41D-328BCFF10013}"/>
              </a:ext>
            </a:extLst>
          </p:cNvPr>
          <p:cNvSpPr>
            <a:spLocks noGrp="1"/>
          </p:cNvSpPr>
          <p:nvPr>
            <p:ph type="ctrTitle"/>
          </p:nvPr>
        </p:nvSpPr>
        <p:spPr>
          <a:xfrm>
            <a:off x="2442663" y="1517376"/>
            <a:ext cx="8225337" cy="3240062"/>
          </a:xfrm>
        </p:spPr>
        <p:txBody>
          <a:bodyPr/>
          <a:lstStyle/>
          <a:p>
            <a:pPr algn="l">
              <a:lnSpc>
                <a:spcPct val="120000"/>
              </a:lnSpc>
            </a:pPr>
            <a:r>
              <a:rPr lang="en-US" sz="2400" b="0" dirty="0">
                <a:solidFill>
                  <a:schemeClr val="tx2"/>
                </a:solidFill>
              </a:rPr>
              <a:t>For us as a medium-sized company, the biggest challenge was not the technology itself, but taking the first steps into Catena-X. The Data Space Accelerator study significantly lowered the barriers to entry. We were able to implement our first concrete use case and gain valuable hands-on experience within a short period of time.</a:t>
            </a:r>
          </a:p>
        </p:txBody>
      </p:sp>
      <p:sp>
        <p:nvSpPr>
          <p:cNvPr id="8" name="Subtitle 7">
            <a:extLst>
              <a:ext uri="{FF2B5EF4-FFF2-40B4-BE49-F238E27FC236}">
                <a16:creationId xmlns:a16="http://schemas.microsoft.com/office/drawing/2014/main" id="{99B573D2-F523-51A3-4DAB-D2E639A5214C}"/>
              </a:ext>
            </a:extLst>
          </p:cNvPr>
          <p:cNvSpPr>
            <a:spLocks noGrp="1"/>
          </p:cNvSpPr>
          <p:nvPr>
            <p:ph type="subTitle" idx="1"/>
          </p:nvPr>
        </p:nvSpPr>
        <p:spPr>
          <a:xfrm>
            <a:off x="2532184" y="4935083"/>
            <a:ext cx="1547447" cy="427094"/>
          </a:xfrm>
        </p:spPr>
        <p:txBody>
          <a:bodyPr/>
          <a:lstStyle/>
          <a:p>
            <a:pPr algn="l"/>
            <a:r>
              <a:rPr lang="en-US" sz="1800" dirty="0"/>
              <a:t>Tobias Ott</a:t>
            </a:r>
          </a:p>
        </p:txBody>
      </p:sp>
      <p:sp>
        <p:nvSpPr>
          <p:cNvPr id="9" name="Subtitle 7">
            <a:extLst>
              <a:ext uri="{FF2B5EF4-FFF2-40B4-BE49-F238E27FC236}">
                <a16:creationId xmlns:a16="http://schemas.microsoft.com/office/drawing/2014/main" id="{7EE7F15F-876A-C524-A347-7D22CA85DBF9}"/>
              </a:ext>
            </a:extLst>
          </p:cNvPr>
          <p:cNvSpPr txBox="1">
            <a:spLocks/>
          </p:cNvSpPr>
          <p:nvPr/>
        </p:nvSpPr>
        <p:spPr>
          <a:xfrm>
            <a:off x="1864502" y="1610324"/>
            <a:ext cx="9144000" cy="427094"/>
          </a:xfrm>
          <a:prstGeom prst="rect">
            <a:avLst/>
          </a:prstGeom>
        </p:spPr>
        <p:txBody>
          <a:bodyPr anchor="b"/>
          <a:lstStyle>
            <a:lvl1pPr marL="0" indent="0" algn="ctr" defTabSz="914400" rtl="0" eaLnBrk="1" latinLnBrk="0" hangingPunct="1">
              <a:lnSpc>
                <a:spcPct val="90000"/>
              </a:lnSpc>
              <a:spcBef>
                <a:spcPts val="1000"/>
              </a:spcBef>
              <a:buFont typeface="Arial" panose="020B0604020202020204" pitchFamily="34" charset="0"/>
              <a:buNone/>
              <a:defRPr sz="2400" b="1" i="0"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a:p>
        </p:txBody>
      </p:sp>
      <p:sp>
        <p:nvSpPr>
          <p:cNvPr id="11" name="Subtitle 7">
            <a:extLst>
              <a:ext uri="{FF2B5EF4-FFF2-40B4-BE49-F238E27FC236}">
                <a16:creationId xmlns:a16="http://schemas.microsoft.com/office/drawing/2014/main" id="{DA1A1B88-CB0E-4129-3FE1-186A72A30C5D}"/>
              </a:ext>
            </a:extLst>
          </p:cNvPr>
          <p:cNvSpPr txBox="1">
            <a:spLocks/>
          </p:cNvSpPr>
          <p:nvPr/>
        </p:nvSpPr>
        <p:spPr>
          <a:xfrm>
            <a:off x="1645495" y="1444071"/>
            <a:ext cx="726830" cy="1439806"/>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2400" b="1" i="0"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500" dirty="0">
                <a:latin typeface="Times New Roman" panose="02020603050405020304" pitchFamily="18" charset="0"/>
                <a:cs typeface="Times New Roman" panose="02020603050405020304" pitchFamily="18" charset="0"/>
              </a:rPr>
              <a:t>“</a:t>
            </a:r>
          </a:p>
        </p:txBody>
      </p:sp>
      <p:sp>
        <p:nvSpPr>
          <p:cNvPr id="12" name="Subtitle 7">
            <a:extLst>
              <a:ext uri="{FF2B5EF4-FFF2-40B4-BE49-F238E27FC236}">
                <a16:creationId xmlns:a16="http://schemas.microsoft.com/office/drawing/2014/main" id="{470CAE07-9B34-8435-A3B5-C6DAFA10867F}"/>
              </a:ext>
            </a:extLst>
          </p:cNvPr>
          <p:cNvSpPr txBox="1">
            <a:spLocks/>
          </p:cNvSpPr>
          <p:nvPr/>
        </p:nvSpPr>
        <p:spPr>
          <a:xfrm>
            <a:off x="2532184" y="5212506"/>
            <a:ext cx="3734333" cy="427094"/>
          </a:xfrm>
          <a:prstGeom prst="rect">
            <a:avLst/>
          </a:prstGeom>
        </p:spPr>
        <p:txBody>
          <a:bodyPr anchor="b"/>
          <a:lstStyle>
            <a:lvl1pPr marL="0" indent="0" algn="ctr" defTabSz="914400" rtl="0" eaLnBrk="1" latinLnBrk="0" hangingPunct="1">
              <a:lnSpc>
                <a:spcPct val="90000"/>
              </a:lnSpc>
              <a:spcBef>
                <a:spcPts val="1000"/>
              </a:spcBef>
              <a:buFont typeface="Arial" panose="020B0604020202020204" pitchFamily="34" charset="0"/>
              <a:buNone/>
              <a:defRPr sz="2400" b="1" i="0"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b="0" i="1" dirty="0">
                <a:solidFill>
                  <a:schemeClr val="tx2">
                    <a:lumMod val="75000"/>
                  </a:schemeClr>
                </a:solidFill>
              </a:rPr>
              <a:t>Technical Managing Director, KSE GmbH</a:t>
            </a:r>
          </a:p>
        </p:txBody>
      </p:sp>
    </p:spTree>
    <p:extLst>
      <p:ext uri="{BB962C8B-B14F-4D97-AF65-F5344CB8AC3E}">
        <p14:creationId xmlns:p14="http://schemas.microsoft.com/office/powerpoint/2010/main" val="3737808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644A8B-B122-5109-3D2B-1D93DC87095D}"/>
              </a:ext>
            </a:extLst>
          </p:cNvPr>
          <p:cNvSpPr>
            <a:spLocks noGrp="1"/>
          </p:cNvSpPr>
          <p:nvPr>
            <p:ph type="title"/>
          </p:nvPr>
        </p:nvSpPr>
        <p:spPr/>
        <p:txBody>
          <a:bodyPr/>
          <a:lstStyle/>
          <a:p>
            <a:r>
              <a:rPr lang="en-US" b="1" i="1" dirty="0">
                <a:solidFill>
                  <a:schemeClr val="accent1"/>
                </a:solidFill>
              </a:rPr>
              <a:t>Endorsed</a:t>
            </a:r>
            <a:r>
              <a:rPr lang="en-US" dirty="0"/>
              <a:t> by industry giants!</a:t>
            </a:r>
          </a:p>
        </p:txBody>
      </p:sp>
      <p:sp>
        <p:nvSpPr>
          <p:cNvPr id="2" name="Date Placeholder 1">
            <a:extLst>
              <a:ext uri="{FF2B5EF4-FFF2-40B4-BE49-F238E27FC236}">
                <a16:creationId xmlns:a16="http://schemas.microsoft.com/office/drawing/2014/main" id="{A11704EE-4372-6710-B2F5-FC85561F709A}"/>
              </a:ext>
            </a:extLst>
          </p:cNvPr>
          <p:cNvSpPr>
            <a:spLocks noGrp="1"/>
          </p:cNvSpPr>
          <p:nvPr>
            <p:ph type="dt" sz="half" idx="14"/>
          </p:nvPr>
        </p:nvSpPr>
        <p:spPr/>
        <p:txBody>
          <a:bodyPr/>
          <a:lstStyle/>
          <a:p>
            <a:fld id="{225298C5-1A4B-E74B-8F56-C234E29A9430}" type="datetime5">
              <a:rPr lang="en-US" smtClean="0"/>
              <a:pPr/>
              <a:t>25-Aug-26</a:t>
            </a:fld>
            <a:endParaRPr lang="en-US"/>
          </a:p>
        </p:txBody>
      </p:sp>
      <p:sp>
        <p:nvSpPr>
          <p:cNvPr id="3" name="Footer Placeholder 2">
            <a:extLst>
              <a:ext uri="{FF2B5EF4-FFF2-40B4-BE49-F238E27FC236}">
                <a16:creationId xmlns:a16="http://schemas.microsoft.com/office/drawing/2014/main" id="{FF0A917D-8C12-DC52-DBDC-7561062B17F0}"/>
              </a:ext>
            </a:extLst>
          </p:cNvPr>
          <p:cNvSpPr>
            <a:spLocks noGrp="1"/>
          </p:cNvSpPr>
          <p:nvPr>
            <p:ph type="ftr" sz="quarter" idx="15"/>
          </p:nvPr>
        </p:nvSpPr>
        <p:spPr/>
        <p:txBody>
          <a:bodyPr/>
          <a:lstStyle/>
          <a:p>
            <a:r>
              <a:rPr lang="en-US"/>
              <a:t>© 2026 Catena-X or a Catena-X affiliate company. All rights reserved.​</a:t>
            </a:r>
          </a:p>
        </p:txBody>
      </p:sp>
      <p:sp>
        <p:nvSpPr>
          <p:cNvPr id="4" name="Slide Number Placeholder 3">
            <a:extLst>
              <a:ext uri="{FF2B5EF4-FFF2-40B4-BE49-F238E27FC236}">
                <a16:creationId xmlns:a16="http://schemas.microsoft.com/office/drawing/2014/main" id="{F6F77B29-5863-BBE1-D7E9-22F080B40A66}"/>
              </a:ext>
            </a:extLst>
          </p:cNvPr>
          <p:cNvSpPr>
            <a:spLocks noGrp="1"/>
          </p:cNvSpPr>
          <p:nvPr>
            <p:ph type="sldNum" sz="quarter" idx="16"/>
          </p:nvPr>
        </p:nvSpPr>
        <p:spPr/>
        <p:txBody>
          <a:bodyPr/>
          <a:lstStyle/>
          <a:p>
            <a:fld id="{D1EDAA29-6D70-C948-8C6E-F3019BB220D5}" type="slidenum">
              <a:rPr lang="en-US" smtClean="0"/>
              <a:pPr/>
              <a:t>13</a:t>
            </a:fld>
            <a:endParaRPr lang="en-US"/>
          </a:p>
        </p:txBody>
      </p:sp>
      <p:sp>
        <p:nvSpPr>
          <p:cNvPr id="8" name="Text Placeholder 7">
            <a:extLst>
              <a:ext uri="{FF2B5EF4-FFF2-40B4-BE49-F238E27FC236}">
                <a16:creationId xmlns:a16="http://schemas.microsoft.com/office/drawing/2014/main" id="{FF0C1A52-6E36-C4CE-4722-1689709703A6}"/>
              </a:ext>
            </a:extLst>
          </p:cNvPr>
          <p:cNvSpPr>
            <a:spLocks noGrp="1"/>
          </p:cNvSpPr>
          <p:nvPr>
            <p:ph type="body" sz="quarter" idx="13"/>
          </p:nvPr>
        </p:nvSpPr>
        <p:spPr/>
        <p:txBody>
          <a:bodyPr>
            <a:normAutofit fontScale="92500" lnSpcReduction="10000"/>
          </a:bodyPr>
          <a:lstStyle/>
          <a:p>
            <a:endParaRPr lang="en-US"/>
          </a:p>
        </p:txBody>
      </p:sp>
      <p:pic>
        <p:nvPicPr>
          <p:cNvPr id="29" name="Picture 28">
            <a:extLst>
              <a:ext uri="{FF2B5EF4-FFF2-40B4-BE49-F238E27FC236}">
                <a16:creationId xmlns:a16="http://schemas.microsoft.com/office/drawing/2014/main" id="{34A806CA-3C3E-9D39-9FD9-637766E85893}"/>
              </a:ext>
            </a:extLst>
          </p:cNvPr>
          <p:cNvPicPr>
            <a:picLocks noChangeAspect="1"/>
          </p:cNvPicPr>
          <p:nvPr/>
        </p:nvPicPr>
        <p:blipFill>
          <a:blip r:embed="rId2"/>
          <a:stretch>
            <a:fillRect/>
          </a:stretch>
        </p:blipFill>
        <p:spPr>
          <a:xfrm>
            <a:off x="1152325" y="2903883"/>
            <a:ext cx="1835916" cy="670255"/>
          </a:xfrm>
          <a:prstGeom prst="rect">
            <a:avLst/>
          </a:prstGeom>
        </p:spPr>
      </p:pic>
      <p:pic>
        <p:nvPicPr>
          <p:cNvPr id="31" name="Picture 30">
            <a:extLst>
              <a:ext uri="{FF2B5EF4-FFF2-40B4-BE49-F238E27FC236}">
                <a16:creationId xmlns:a16="http://schemas.microsoft.com/office/drawing/2014/main" id="{F66CCCAF-1CBF-682B-4751-0C2B5EDA42DD}"/>
              </a:ext>
            </a:extLst>
          </p:cNvPr>
          <p:cNvPicPr>
            <a:picLocks noChangeAspect="1"/>
          </p:cNvPicPr>
          <p:nvPr/>
        </p:nvPicPr>
        <p:blipFill>
          <a:blip r:embed="rId3"/>
          <a:stretch>
            <a:fillRect/>
          </a:stretch>
        </p:blipFill>
        <p:spPr>
          <a:xfrm>
            <a:off x="3827172" y="2833544"/>
            <a:ext cx="1384223" cy="713968"/>
          </a:xfrm>
          <a:prstGeom prst="rect">
            <a:avLst/>
          </a:prstGeom>
        </p:spPr>
      </p:pic>
      <p:pic>
        <p:nvPicPr>
          <p:cNvPr id="33" name="Picture 32">
            <a:extLst>
              <a:ext uri="{FF2B5EF4-FFF2-40B4-BE49-F238E27FC236}">
                <a16:creationId xmlns:a16="http://schemas.microsoft.com/office/drawing/2014/main" id="{3A099550-9196-DA29-A48E-2D88B44842B0}"/>
              </a:ext>
            </a:extLst>
          </p:cNvPr>
          <p:cNvPicPr>
            <a:picLocks noChangeAspect="1"/>
          </p:cNvPicPr>
          <p:nvPr/>
        </p:nvPicPr>
        <p:blipFill>
          <a:blip r:embed="rId4"/>
          <a:stretch>
            <a:fillRect/>
          </a:stretch>
        </p:blipFill>
        <p:spPr>
          <a:xfrm>
            <a:off x="1205967" y="4179056"/>
            <a:ext cx="2651880" cy="626543"/>
          </a:xfrm>
          <a:prstGeom prst="rect">
            <a:avLst/>
          </a:prstGeom>
        </p:spPr>
      </p:pic>
      <p:pic>
        <p:nvPicPr>
          <p:cNvPr id="35" name="Picture 34">
            <a:extLst>
              <a:ext uri="{FF2B5EF4-FFF2-40B4-BE49-F238E27FC236}">
                <a16:creationId xmlns:a16="http://schemas.microsoft.com/office/drawing/2014/main" id="{0FE0F0FB-99B3-D352-9BA4-F838C1868E6A}"/>
              </a:ext>
            </a:extLst>
          </p:cNvPr>
          <p:cNvPicPr>
            <a:picLocks noChangeAspect="1"/>
          </p:cNvPicPr>
          <p:nvPr/>
        </p:nvPicPr>
        <p:blipFill>
          <a:blip r:embed="rId5"/>
          <a:stretch>
            <a:fillRect/>
          </a:stretch>
        </p:blipFill>
        <p:spPr>
          <a:xfrm>
            <a:off x="9220577" y="4236886"/>
            <a:ext cx="1661068" cy="597402"/>
          </a:xfrm>
          <a:prstGeom prst="rect">
            <a:avLst/>
          </a:prstGeom>
        </p:spPr>
      </p:pic>
      <p:pic>
        <p:nvPicPr>
          <p:cNvPr id="37" name="Picture 36">
            <a:extLst>
              <a:ext uri="{FF2B5EF4-FFF2-40B4-BE49-F238E27FC236}">
                <a16:creationId xmlns:a16="http://schemas.microsoft.com/office/drawing/2014/main" id="{C028EE6E-BA67-0D13-DA8C-045EAFA1544D}"/>
              </a:ext>
            </a:extLst>
          </p:cNvPr>
          <p:cNvPicPr>
            <a:picLocks noChangeAspect="1"/>
          </p:cNvPicPr>
          <p:nvPr/>
        </p:nvPicPr>
        <p:blipFill>
          <a:blip r:embed="rId6"/>
          <a:stretch>
            <a:fillRect/>
          </a:stretch>
        </p:blipFill>
        <p:spPr>
          <a:xfrm>
            <a:off x="5071264" y="5559226"/>
            <a:ext cx="5420323" cy="291415"/>
          </a:xfrm>
          <a:prstGeom prst="rect">
            <a:avLst/>
          </a:prstGeom>
        </p:spPr>
      </p:pic>
      <p:pic>
        <p:nvPicPr>
          <p:cNvPr id="39" name="Picture 38">
            <a:extLst>
              <a:ext uri="{FF2B5EF4-FFF2-40B4-BE49-F238E27FC236}">
                <a16:creationId xmlns:a16="http://schemas.microsoft.com/office/drawing/2014/main" id="{387B0366-44B1-CF2A-C222-D382264E9C8F}"/>
              </a:ext>
            </a:extLst>
          </p:cNvPr>
          <p:cNvPicPr>
            <a:picLocks noChangeAspect="1"/>
          </p:cNvPicPr>
          <p:nvPr/>
        </p:nvPicPr>
        <p:blipFill>
          <a:blip r:embed="rId7">
            <a:grayscl/>
          </a:blip>
          <a:stretch>
            <a:fillRect/>
          </a:stretch>
        </p:blipFill>
        <p:spPr>
          <a:xfrm>
            <a:off x="1741589" y="5330182"/>
            <a:ext cx="2156473" cy="670255"/>
          </a:xfrm>
          <a:prstGeom prst="rect">
            <a:avLst/>
          </a:prstGeom>
        </p:spPr>
      </p:pic>
      <p:pic>
        <p:nvPicPr>
          <p:cNvPr id="41" name="Picture 40">
            <a:extLst>
              <a:ext uri="{FF2B5EF4-FFF2-40B4-BE49-F238E27FC236}">
                <a16:creationId xmlns:a16="http://schemas.microsoft.com/office/drawing/2014/main" id="{55D49A9D-FB00-FCDF-1E07-7FE6C622285D}"/>
              </a:ext>
            </a:extLst>
          </p:cNvPr>
          <p:cNvPicPr>
            <a:picLocks noChangeAspect="1"/>
          </p:cNvPicPr>
          <p:nvPr/>
        </p:nvPicPr>
        <p:blipFill>
          <a:blip r:embed="rId8">
            <a:grayscl/>
          </a:blip>
          <a:stretch>
            <a:fillRect/>
          </a:stretch>
        </p:blipFill>
        <p:spPr>
          <a:xfrm>
            <a:off x="6050326" y="2848170"/>
            <a:ext cx="1369652" cy="582831"/>
          </a:xfrm>
          <a:prstGeom prst="rect">
            <a:avLst/>
          </a:prstGeom>
        </p:spPr>
      </p:pic>
      <p:pic>
        <p:nvPicPr>
          <p:cNvPr id="43" name="Picture 42">
            <a:extLst>
              <a:ext uri="{FF2B5EF4-FFF2-40B4-BE49-F238E27FC236}">
                <a16:creationId xmlns:a16="http://schemas.microsoft.com/office/drawing/2014/main" id="{E6C0940D-8873-DECE-572F-ECA34AD8F938}"/>
              </a:ext>
            </a:extLst>
          </p:cNvPr>
          <p:cNvPicPr>
            <a:picLocks noChangeAspect="1"/>
          </p:cNvPicPr>
          <p:nvPr/>
        </p:nvPicPr>
        <p:blipFill>
          <a:blip r:embed="rId9"/>
          <a:stretch>
            <a:fillRect/>
          </a:stretch>
        </p:blipFill>
        <p:spPr>
          <a:xfrm>
            <a:off x="4963740" y="4325416"/>
            <a:ext cx="3132717" cy="393411"/>
          </a:xfrm>
          <a:prstGeom prst="rect">
            <a:avLst/>
          </a:prstGeom>
        </p:spPr>
      </p:pic>
      <p:pic>
        <p:nvPicPr>
          <p:cNvPr id="45" name="Picture 44">
            <a:extLst>
              <a:ext uri="{FF2B5EF4-FFF2-40B4-BE49-F238E27FC236}">
                <a16:creationId xmlns:a16="http://schemas.microsoft.com/office/drawing/2014/main" id="{26749725-933E-6233-8F99-43FAC091AE38}"/>
              </a:ext>
            </a:extLst>
          </p:cNvPr>
          <p:cNvPicPr>
            <a:picLocks noChangeAspect="1"/>
          </p:cNvPicPr>
          <p:nvPr/>
        </p:nvPicPr>
        <p:blipFill>
          <a:blip r:embed="rId10"/>
          <a:stretch>
            <a:fillRect/>
          </a:stretch>
        </p:blipFill>
        <p:spPr>
          <a:xfrm>
            <a:off x="8258908" y="2960775"/>
            <a:ext cx="2622737" cy="466264"/>
          </a:xfrm>
          <a:prstGeom prst="rect">
            <a:avLst/>
          </a:prstGeom>
        </p:spPr>
      </p:pic>
    </p:spTree>
    <p:extLst>
      <p:ext uri="{BB962C8B-B14F-4D97-AF65-F5344CB8AC3E}">
        <p14:creationId xmlns:p14="http://schemas.microsoft.com/office/powerpoint/2010/main" val="10768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67A9A-8469-1ECD-A436-A2E9A88B5769}"/>
            </a:ext>
          </a:extLst>
        </p:cNvPr>
        <p:cNvGrpSpPr/>
        <p:nvPr/>
      </p:nvGrpSpPr>
      <p:grpSpPr>
        <a:xfrm>
          <a:off x="0" y="0"/>
          <a:ext cx="0" cy="0"/>
          <a:chOff x="0" y="0"/>
          <a:chExt cx="0" cy="0"/>
        </a:xfrm>
      </p:grpSpPr>
      <p:sp>
        <p:nvSpPr>
          <p:cNvPr id="33" name="Title 32">
            <a:extLst>
              <a:ext uri="{FF2B5EF4-FFF2-40B4-BE49-F238E27FC236}">
                <a16:creationId xmlns:a16="http://schemas.microsoft.com/office/drawing/2014/main" id="{6A297F96-0EF8-0E13-53A4-CB894AFD1169}"/>
              </a:ext>
            </a:extLst>
          </p:cNvPr>
          <p:cNvSpPr>
            <a:spLocks noGrp="1"/>
          </p:cNvSpPr>
          <p:nvPr>
            <p:ph type="title"/>
          </p:nvPr>
        </p:nvSpPr>
        <p:spPr/>
        <p:txBody>
          <a:bodyPr/>
          <a:lstStyle/>
          <a:p>
            <a:r>
              <a:rPr lang="en-US" dirty="0"/>
              <a:t>Program </a:t>
            </a:r>
            <a:r>
              <a:rPr lang="en-US" b="1" i="1" dirty="0">
                <a:solidFill>
                  <a:schemeClr val="accent1"/>
                </a:solidFill>
              </a:rPr>
              <a:t>Partners</a:t>
            </a:r>
            <a:endParaRPr lang="en-US" dirty="0"/>
          </a:p>
        </p:txBody>
      </p:sp>
      <p:sp>
        <p:nvSpPr>
          <p:cNvPr id="3" name="Date Placeholder 2">
            <a:extLst>
              <a:ext uri="{FF2B5EF4-FFF2-40B4-BE49-F238E27FC236}">
                <a16:creationId xmlns:a16="http://schemas.microsoft.com/office/drawing/2014/main" id="{5D10C9F4-867D-E796-0AF0-1D142356687A}"/>
              </a:ext>
            </a:extLst>
          </p:cNvPr>
          <p:cNvSpPr>
            <a:spLocks noGrp="1"/>
          </p:cNvSpPr>
          <p:nvPr>
            <p:ph type="dt" sz="half" idx="14"/>
          </p:nvPr>
        </p:nvSpPr>
        <p:spPr/>
        <p:txBody>
          <a:bodyPr/>
          <a:lstStyle/>
          <a:p>
            <a:fld id="{2D124F44-9D44-6B4B-9716-FAB35F7398ED}" type="datetime5">
              <a:rPr lang="en-US" smtClean="0"/>
              <a:t>25-Aug-26</a:t>
            </a:fld>
            <a:endParaRPr lang="en-US" sz="800"/>
          </a:p>
        </p:txBody>
      </p:sp>
      <p:sp>
        <p:nvSpPr>
          <p:cNvPr id="4" name="Footer Placeholder 3">
            <a:extLst>
              <a:ext uri="{FF2B5EF4-FFF2-40B4-BE49-F238E27FC236}">
                <a16:creationId xmlns:a16="http://schemas.microsoft.com/office/drawing/2014/main" id="{62658287-2CD9-A8A3-7D33-2ED3D18DC5C9}"/>
              </a:ext>
            </a:extLst>
          </p:cNvPr>
          <p:cNvSpPr>
            <a:spLocks noGrp="1"/>
          </p:cNvSpPr>
          <p:nvPr>
            <p:ph type="ftr" sz="quarter" idx="15"/>
          </p:nvPr>
        </p:nvSpPr>
        <p:spPr/>
        <p:txBody>
          <a:bodyPr/>
          <a:lstStyle/>
          <a:p>
            <a:r>
              <a:rPr lang="en-US"/>
              <a:t>© 2026 Catena-X or a Catena-X affiliate company. All rights reserved.​</a:t>
            </a:r>
          </a:p>
        </p:txBody>
      </p:sp>
      <p:sp>
        <p:nvSpPr>
          <p:cNvPr id="5" name="Slide Number Placeholder 4">
            <a:extLst>
              <a:ext uri="{FF2B5EF4-FFF2-40B4-BE49-F238E27FC236}">
                <a16:creationId xmlns:a16="http://schemas.microsoft.com/office/drawing/2014/main" id="{130A8E06-1074-3DFA-F7D1-CF03D5A10CD6}"/>
              </a:ext>
            </a:extLst>
          </p:cNvPr>
          <p:cNvSpPr>
            <a:spLocks noGrp="1"/>
          </p:cNvSpPr>
          <p:nvPr>
            <p:ph type="sldNum" sz="quarter" idx="16"/>
          </p:nvPr>
        </p:nvSpPr>
        <p:spPr/>
        <p:txBody>
          <a:bodyPr/>
          <a:lstStyle/>
          <a:p>
            <a:fld id="{D1EDAA29-6D70-C948-8C6E-F3019BB220D5}" type="slidenum">
              <a:rPr lang="en-US" smtClean="0"/>
              <a:pPr/>
              <a:t>14</a:t>
            </a:fld>
            <a:endParaRPr lang="en-US" sz="800"/>
          </a:p>
        </p:txBody>
      </p:sp>
      <p:sp>
        <p:nvSpPr>
          <p:cNvPr id="2" name="Text Placeholder 1">
            <a:extLst>
              <a:ext uri="{FF2B5EF4-FFF2-40B4-BE49-F238E27FC236}">
                <a16:creationId xmlns:a16="http://schemas.microsoft.com/office/drawing/2014/main" id="{D84A2A13-52F3-0C49-4CF3-866F7FF1D282}"/>
              </a:ext>
            </a:extLst>
          </p:cNvPr>
          <p:cNvSpPr>
            <a:spLocks noGrp="1"/>
          </p:cNvSpPr>
          <p:nvPr>
            <p:ph type="body" sz="quarter" idx="13"/>
          </p:nvPr>
        </p:nvSpPr>
        <p:spPr/>
        <p:txBody>
          <a:bodyPr>
            <a:normAutofit fontScale="92500" lnSpcReduction="10000"/>
          </a:bodyPr>
          <a:lstStyle/>
          <a:p>
            <a:r>
              <a:rPr lang="en-US" noProof="1"/>
              <a:t>Strong partners for your data space success</a:t>
            </a:r>
          </a:p>
        </p:txBody>
      </p:sp>
      <p:sp>
        <p:nvSpPr>
          <p:cNvPr id="59" name="Rectangle 4">
            <a:extLst>
              <a:ext uri="{FF2B5EF4-FFF2-40B4-BE49-F238E27FC236}">
                <a16:creationId xmlns:a16="http://schemas.microsoft.com/office/drawing/2014/main" id="{5CBC9F21-E05B-9FD2-0269-E1D105B82013}"/>
              </a:ext>
            </a:extLst>
          </p:cNvPr>
          <p:cNvSpPr/>
          <p:nvPr/>
        </p:nvSpPr>
        <p:spPr>
          <a:xfrm>
            <a:off x="8952167" y="1822406"/>
            <a:ext cx="2782633" cy="4235493"/>
          </a:xfrm>
          <a:prstGeom prst="roundRect">
            <a:avLst>
              <a:gd name="adj" fmla="val 561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620000" rIns="180000" bIns="36000" rtlCol="0" anchor="t"/>
          <a:lstStyle/>
          <a:p>
            <a:r>
              <a:rPr lang="en-US" sz="1200" b="1" dirty="0" err="1">
                <a:solidFill>
                  <a:schemeClr val="tx2"/>
                </a:solidFill>
              </a:rPr>
              <a:t>Cofinity</a:t>
            </a:r>
            <a:r>
              <a:rPr lang="en-US" sz="1200" b="1" dirty="0">
                <a:solidFill>
                  <a:schemeClr val="tx2"/>
                </a:solidFill>
              </a:rPr>
              <a:t>-X GmbH</a:t>
            </a:r>
          </a:p>
          <a:p>
            <a:endParaRPr lang="en-US" sz="1200" dirty="0">
              <a:solidFill>
                <a:schemeClr val="tx2"/>
              </a:solidFill>
            </a:endParaRPr>
          </a:p>
          <a:p>
            <a:r>
              <a:rPr lang="en-US" sz="1200" dirty="0">
                <a:solidFill>
                  <a:schemeClr val="tx2"/>
                </a:solidFill>
              </a:rPr>
              <a:t>Secure and trusted data space operating company, providing the technical infrastructure to connect and exchange data within the Catena-X ecosystem.</a:t>
            </a:r>
            <a:endParaRPr lang="en-US" sz="1200" dirty="0">
              <a:solidFill>
                <a:schemeClr val="tx2"/>
              </a:solidFill>
              <a:hlinkClick r:id="rId3">
                <a:extLst>
                  <a:ext uri="{A12FA001-AC4F-418D-AE19-62706E023703}">
                    <ahyp:hlinkClr xmlns:ahyp="http://schemas.microsoft.com/office/drawing/2018/hyperlinkcolor" val="tx"/>
                  </a:ext>
                </a:extLst>
              </a:hlinkClick>
            </a:endParaRPr>
          </a:p>
        </p:txBody>
      </p:sp>
      <p:pic>
        <p:nvPicPr>
          <p:cNvPr id="18" name="Grafik 10">
            <a:extLst>
              <a:ext uri="{FF2B5EF4-FFF2-40B4-BE49-F238E27FC236}">
                <a16:creationId xmlns:a16="http://schemas.microsoft.com/office/drawing/2014/main" id="{1218184A-34CD-3A25-62D6-FA0797993D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39250" y="2470333"/>
            <a:ext cx="1608467" cy="342544"/>
          </a:xfrm>
          <a:prstGeom prst="rect">
            <a:avLst/>
          </a:prstGeom>
        </p:spPr>
      </p:pic>
      <p:sp>
        <p:nvSpPr>
          <p:cNvPr id="20" name="Rectangle 4">
            <a:extLst>
              <a:ext uri="{FF2B5EF4-FFF2-40B4-BE49-F238E27FC236}">
                <a16:creationId xmlns:a16="http://schemas.microsoft.com/office/drawing/2014/main" id="{B3860813-7F5D-47D1-FF2E-546F59E6012E}"/>
              </a:ext>
            </a:extLst>
          </p:cNvPr>
          <p:cNvSpPr/>
          <p:nvPr/>
        </p:nvSpPr>
        <p:spPr>
          <a:xfrm>
            <a:off x="6096000" y="1822406"/>
            <a:ext cx="2782633" cy="4235493"/>
          </a:xfrm>
          <a:prstGeom prst="roundRect">
            <a:avLst>
              <a:gd name="adj" fmla="val 561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620000" rIns="180000" bIns="36000" rtlCol="0" anchor="t"/>
          <a:lstStyle/>
          <a:p>
            <a:pPr>
              <a:defRPr/>
            </a:pPr>
            <a:r>
              <a:rPr lang="en-US" sz="1200" b="1" dirty="0">
                <a:solidFill>
                  <a:schemeClr val="tx2"/>
                </a:solidFill>
              </a:rPr>
              <a:t>Catena-X Automotive Network e. V.</a:t>
            </a:r>
          </a:p>
          <a:p>
            <a:endParaRPr lang="en-US" sz="1200" dirty="0">
              <a:solidFill>
                <a:schemeClr val="tx2"/>
              </a:solidFill>
            </a:endParaRPr>
          </a:p>
          <a:p>
            <a:r>
              <a:rPr lang="en-US" sz="1200" dirty="0">
                <a:solidFill>
                  <a:schemeClr val="tx2"/>
                </a:solidFill>
              </a:rPr>
              <a:t>Governance body of the Catena-X data space, establishing standards and rules for secure, interoperable data exchange in the automotive industry.</a:t>
            </a:r>
            <a:endParaRPr lang="en-US" sz="1200" dirty="0">
              <a:solidFill>
                <a:schemeClr val="tx2"/>
              </a:solidFill>
              <a:hlinkClick r:id="rId6">
                <a:extLst>
                  <a:ext uri="{A12FA001-AC4F-418D-AE19-62706E023703}">
                    <ahyp:hlinkClr xmlns:ahyp="http://schemas.microsoft.com/office/drawing/2018/hyperlinkcolor" val="tx"/>
                  </a:ext>
                </a:extLst>
              </a:hlinkClick>
            </a:endParaRPr>
          </a:p>
        </p:txBody>
      </p:sp>
      <p:pic>
        <p:nvPicPr>
          <p:cNvPr id="11" name="Picture 10">
            <a:extLst>
              <a:ext uri="{FF2B5EF4-FFF2-40B4-BE49-F238E27FC236}">
                <a16:creationId xmlns:a16="http://schemas.microsoft.com/office/drawing/2014/main" id="{5C65925A-BEBA-0296-A66E-B5534ED218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9989" y="2388051"/>
            <a:ext cx="1874655" cy="507109"/>
          </a:xfrm>
          <a:prstGeom prst="rect">
            <a:avLst/>
          </a:prstGeom>
        </p:spPr>
      </p:pic>
      <p:sp>
        <p:nvSpPr>
          <p:cNvPr id="21" name="Rectangle 4">
            <a:extLst>
              <a:ext uri="{FF2B5EF4-FFF2-40B4-BE49-F238E27FC236}">
                <a16:creationId xmlns:a16="http://schemas.microsoft.com/office/drawing/2014/main" id="{ABA528AF-EDE5-E0FA-9994-0D7D454EFBCD}"/>
              </a:ext>
            </a:extLst>
          </p:cNvPr>
          <p:cNvSpPr/>
          <p:nvPr/>
        </p:nvSpPr>
        <p:spPr>
          <a:xfrm>
            <a:off x="3245160" y="1822406"/>
            <a:ext cx="2782633" cy="4235493"/>
          </a:xfrm>
          <a:prstGeom prst="roundRect">
            <a:avLst>
              <a:gd name="adj" fmla="val 561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620000" rIns="180000" bIns="36000" rtlCol="0" anchor="t"/>
          <a:lstStyle/>
          <a:p>
            <a:r>
              <a:rPr lang="en-US" sz="1200" b="1" dirty="0">
                <a:solidFill>
                  <a:schemeClr val="tx2"/>
                </a:solidFill>
              </a:rPr>
              <a:t>International Data </a:t>
            </a:r>
          </a:p>
          <a:p>
            <a:r>
              <a:rPr lang="en-US" sz="1200" b="1" dirty="0">
                <a:solidFill>
                  <a:schemeClr val="tx2"/>
                </a:solidFill>
              </a:rPr>
              <a:t>Spaces e. V.</a:t>
            </a:r>
            <a:br>
              <a:rPr lang="en-US" sz="1200" b="1" dirty="0">
                <a:solidFill>
                  <a:schemeClr val="tx2"/>
                </a:solidFill>
              </a:rPr>
            </a:br>
            <a:endParaRPr lang="en-US" sz="1200" b="1" dirty="0">
              <a:solidFill>
                <a:schemeClr val="tx2"/>
              </a:solidFill>
            </a:endParaRPr>
          </a:p>
          <a:p>
            <a:r>
              <a:rPr lang="en-US" sz="1200" dirty="0">
                <a:solidFill>
                  <a:schemeClr val="tx2"/>
                </a:solidFill>
              </a:rPr>
              <a:t>Program organizer driving the vision of sovereign data sharing across industries and enabling trusted data ecosystems worldwide.</a:t>
            </a:r>
            <a:endParaRPr lang="en-US" sz="1200" dirty="0">
              <a:solidFill>
                <a:schemeClr val="tx2"/>
              </a:solidFill>
              <a:hlinkClick r:id="rId8">
                <a:extLst>
                  <a:ext uri="{A12FA001-AC4F-418D-AE19-62706E023703}">
                    <ahyp:hlinkClr xmlns:ahyp="http://schemas.microsoft.com/office/drawing/2018/hyperlinkcolor" val="tx"/>
                  </a:ext>
                </a:extLst>
              </a:hlinkClick>
            </a:endParaRPr>
          </a:p>
        </p:txBody>
      </p:sp>
      <p:pic>
        <p:nvPicPr>
          <p:cNvPr id="12" name="Picture 11">
            <a:extLst>
              <a:ext uri="{FF2B5EF4-FFF2-40B4-BE49-F238E27FC236}">
                <a16:creationId xmlns:a16="http://schemas.microsoft.com/office/drawing/2014/main" id="{7FE1CB19-8E92-ED29-5D05-DC999E9BB1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24548" y="2401122"/>
            <a:ext cx="1623856" cy="480966"/>
          </a:xfrm>
          <a:prstGeom prst="rect">
            <a:avLst/>
          </a:prstGeom>
        </p:spPr>
      </p:pic>
    </p:spTree>
    <p:extLst>
      <p:ext uri="{BB962C8B-B14F-4D97-AF65-F5344CB8AC3E}">
        <p14:creationId xmlns:p14="http://schemas.microsoft.com/office/powerpoint/2010/main" val="3145539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69CF9-5366-B9B5-0E36-B0A47DEDA039}"/>
            </a:ext>
          </a:extLst>
        </p:cNvPr>
        <p:cNvGrpSpPr/>
        <p:nvPr/>
      </p:nvGrpSpPr>
      <p:grpSpPr>
        <a:xfrm>
          <a:off x="0" y="0"/>
          <a:ext cx="0" cy="0"/>
          <a:chOff x="0" y="0"/>
          <a:chExt cx="0" cy="0"/>
        </a:xfrm>
      </p:grpSpPr>
      <p:sp>
        <p:nvSpPr>
          <p:cNvPr id="4" name="Rectangle 35">
            <a:extLst>
              <a:ext uri="{FF2B5EF4-FFF2-40B4-BE49-F238E27FC236}">
                <a16:creationId xmlns:a16="http://schemas.microsoft.com/office/drawing/2014/main" id="{B603CE5B-5993-F2AC-115E-B72DFC09AEF5}"/>
              </a:ext>
            </a:extLst>
          </p:cNvPr>
          <p:cNvSpPr/>
          <p:nvPr/>
        </p:nvSpPr>
        <p:spPr>
          <a:xfrm>
            <a:off x="1963616" y="4063162"/>
            <a:ext cx="1886400" cy="1886788"/>
          </a:xfrm>
          <a:prstGeom prst="roundRect">
            <a:avLst>
              <a:gd name="adj" fmla="val 10898"/>
            </a:avLst>
          </a:prstGeom>
          <a:solidFill>
            <a:schemeClr val="accent1"/>
          </a:solidFill>
          <a:ln w="19050">
            <a:solidFill>
              <a:schemeClr val="accent1"/>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bg1"/>
              </a:solidFill>
            </a:endParaRPr>
          </a:p>
        </p:txBody>
      </p:sp>
      <p:sp>
        <p:nvSpPr>
          <p:cNvPr id="7" name="Rectangle 35">
            <a:extLst>
              <a:ext uri="{FF2B5EF4-FFF2-40B4-BE49-F238E27FC236}">
                <a16:creationId xmlns:a16="http://schemas.microsoft.com/office/drawing/2014/main" id="{33A50C6E-55ED-339A-2877-4293AFCCAD45}"/>
              </a:ext>
            </a:extLst>
          </p:cNvPr>
          <p:cNvSpPr/>
          <p:nvPr/>
        </p:nvSpPr>
        <p:spPr>
          <a:xfrm>
            <a:off x="4009496" y="4063162"/>
            <a:ext cx="6178432" cy="1886788"/>
          </a:xfrm>
          <a:prstGeom prst="roundRect">
            <a:avLst>
              <a:gd name="adj" fmla="val 8590"/>
            </a:avLst>
          </a:prstGeom>
          <a:solidFill>
            <a:schemeClr val="tx2"/>
          </a:solidFill>
          <a:ln w="19050">
            <a:no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noProof="1">
                <a:solidFill>
                  <a:schemeClr val="bg1"/>
                </a:solidFill>
                <a:latin typeface="Droid Sans" panose="020B0606030804020204" pitchFamily="34" charset="0"/>
              </a:rPr>
              <a:t>Find answers to the most important </a:t>
            </a:r>
          </a:p>
          <a:p>
            <a:r>
              <a:rPr lang="en-US" sz="1400" noProof="1">
                <a:solidFill>
                  <a:schemeClr val="bg1"/>
                </a:solidFill>
                <a:latin typeface="Droid Sans" panose="020B0606030804020204" pitchFamily="34" charset="0"/>
              </a:rPr>
              <a:t>questions about the program in </a:t>
            </a:r>
          </a:p>
          <a:p>
            <a:r>
              <a:rPr lang="en-US" sz="1400" noProof="1">
                <a:solidFill>
                  <a:schemeClr val="bg1"/>
                </a:solidFill>
                <a:latin typeface="Droid Sans" panose="020B0606030804020204" pitchFamily="34" charset="0"/>
              </a:rPr>
              <a:t>the </a:t>
            </a:r>
            <a:r>
              <a:rPr lang="en-US" sz="1400" b="1" noProof="1">
                <a:solidFill>
                  <a:schemeClr val="bg1"/>
                </a:solidFill>
                <a:latin typeface="Droid Sans" panose="020B0606030804020204" pitchFamily="34" charset="0"/>
                <a:hlinkClick r:id="rId3">
                  <a:extLst>
                    <a:ext uri="{A12FA001-AC4F-418D-AE19-62706E023703}">
                      <ahyp:hlinkClr xmlns:ahyp="http://schemas.microsoft.com/office/drawing/2018/hyperlinkcolor" val="tx"/>
                    </a:ext>
                  </a:extLst>
                </a:hlinkClick>
              </a:rPr>
              <a:t>FAQ section </a:t>
            </a:r>
            <a:r>
              <a:rPr lang="en-US" sz="1400" noProof="1">
                <a:solidFill>
                  <a:schemeClr val="bg1"/>
                </a:solidFill>
                <a:latin typeface="Droid Sans" panose="020B0606030804020204" pitchFamily="34" charset="0"/>
              </a:rPr>
              <a:t>.</a:t>
            </a:r>
          </a:p>
          <a:p>
            <a:endParaRPr lang="en-US" sz="1400" noProof="1">
              <a:solidFill>
                <a:schemeClr val="bg1"/>
              </a:solidFill>
              <a:latin typeface="Droid Sans" panose="020B0606030804020204" pitchFamily="34" charset="0"/>
            </a:endParaRPr>
          </a:p>
          <a:p>
            <a:r>
              <a:rPr lang="en-US" sz="1400" b="1" noProof="1">
                <a:solidFill>
                  <a:schemeClr val="accent1"/>
                </a:solidFill>
              </a:rPr>
              <a:t>https://data-space-accelerator.com/</a:t>
            </a:r>
          </a:p>
        </p:txBody>
      </p:sp>
      <p:sp>
        <p:nvSpPr>
          <p:cNvPr id="6" name="Title 2">
            <a:extLst>
              <a:ext uri="{FF2B5EF4-FFF2-40B4-BE49-F238E27FC236}">
                <a16:creationId xmlns:a16="http://schemas.microsoft.com/office/drawing/2014/main" id="{1C56295A-FBD2-65E4-9E0B-1B9CD2AC3314}"/>
              </a:ext>
            </a:extLst>
          </p:cNvPr>
          <p:cNvSpPr txBox="1">
            <a:spLocks/>
          </p:cNvSpPr>
          <p:nvPr/>
        </p:nvSpPr>
        <p:spPr bwMode="gray">
          <a:xfrm>
            <a:off x="1921677" y="1899344"/>
            <a:ext cx="7893736" cy="1963322"/>
          </a:xfrm>
          <a:prstGeom prst="rect">
            <a:avLst/>
          </a:prstGeom>
          <a:noFill/>
        </p:spPr>
        <p:txBody>
          <a:bodyPr vert="horz" lIns="0" tIns="0" rIns="0" bIns="54000" rtlCol="0" anchor="b">
            <a:no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a:lnSpc>
                <a:spcPts val="6000"/>
              </a:lnSpc>
            </a:pPr>
            <a:r>
              <a:rPr lang="en-US" sz="6600" b="0" kern="0" spc="-150" dirty="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rPr>
              <a:t>Your </a:t>
            </a:r>
            <a:r>
              <a:rPr lang="en-US" sz="6600" i="1" kern="0" spc="-150" dirty="0">
                <a:solidFill>
                  <a:schemeClr val="accent1"/>
                </a:solidFill>
                <a:latin typeface="Noto Sans Light" panose="020B0502040504020204" pitchFamily="34" charset="0"/>
                <a:ea typeface="Noto Sans Light" panose="020B0502040504020204" pitchFamily="34" charset="0"/>
                <a:cs typeface="Noto Sans Light" panose="020B0502040504020204" pitchFamily="34" charset="0"/>
              </a:rPr>
              <a:t>first data exchange </a:t>
            </a:r>
            <a:r>
              <a:rPr lang="en-US" sz="6600" b="0" kern="0" spc="-150" dirty="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rPr>
              <a:t>starts here</a:t>
            </a:r>
            <a:endParaRPr lang="en-US" sz="6600" b="0" spc="-150" dirty="0">
              <a:solidFill>
                <a:schemeClr val="tx2"/>
              </a:solidFill>
              <a:latin typeface="Noto Sans Light" panose="020B0502040504020204" pitchFamily="34" charset="0"/>
              <a:ea typeface="Noto Sans Light" panose="020B0502040504020204" pitchFamily="34" charset="0"/>
              <a:cs typeface="Noto Sans Light" panose="020B0502040504020204" pitchFamily="34" charset="0"/>
            </a:endParaRPr>
          </a:p>
        </p:txBody>
      </p:sp>
      <p:grpSp>
        <p:nvGrpSpPr>
          <p:cNvPr id="26" name="Group 25">
            <a:extLst>
              <a:ext uri="{FF2B5EF4-FFF2-40B4-BE49-F238E27FC236}">
                <a16:creationId xmlns:a16="http://schemas.microsoft.com/office/drawing/2014/main" id="{F820472A-476F-04C4-2ABE-B8429C5B5FC7}"/>
              </a:ext>
            </a:extLst>
          </p:cNvPr>
          <p:cNvGrpSpPr/>
          <p:nvPr/>
        </p:nvGrpSpPr>
        <p:grpSpPr>
          <a:xfrm>
            <a:off x="8975045" y="2011680"/>
            <a:ext cx="2404872" cy="3730752"/>
            <a:chOff x="15241888" y="2011680"/>
            <a:chExt cx="2404872" cy="3730752"/>
          </a:xfrm>
          <a:solidFill>
            <a:schemeClr val="accent1"/>
          </a:solidFill>
        </p:grpSpPr>
        <p:sp>
          <p:nvSpPr>
            <p:cNvPr id="79" name="Shape 10">
              <a:extLst>
                <a:ext uri="{FF2B5EF4-FFF2-40B4-BE49-F238E27FC236}">
                  <a16:creationId xmlns:a16="http://schemas.microsoft.com/office/drawing/2014/main" id="{0D896279-7FE7-6935-01F2-E3D22816709F}"/>
                </a:ext>
              </a:extLst>
            </p:cNvPr>
            <p:cNvSpPr/>
            <p:nvPr/>
          </p:nvSpPr>
          <p:spPr>
            <a:xfrm>
              <a:off x="15241888" y="2011680"/>
              <a:ext cx="73152" cy="73152"/>
            </a:xfrm>
            <a:prstGeom prst="ellipse">
              <a:avLst/>
            </a:prstGeom>
            <a:grpFill/>
            <a:ln w="12700">
              <a:solidFill>
                <a:srgbClr val="FFFFFF">
                  <a:alpha val="20000"/>
                </a:srgbClr>
              </a:solidFill>
              <a:prstDash val="solid"/>
            </a:ln>
          </p:spPr>
          <p:txBody>
            <a:bodyPr/>
            <a:lstStyle/>
            <a:p>
              <a:endParaRPr lang="de-DE"/>
            </a:p>
          </p:txBody>
        </p:sp>
        <p:sp>
          <p:nvSpPr>
            <p:cNvPr id="80" name="Shape 11">
              <a:extLst>
                <a:ext uri="{FF2B5EF4-FFF2-40B4-BE49-F238E27FC236}">
                  <a16:creationId xmlns:a16="http://schemas.microsoft.com/office/drawing/2014/main" id="{471FDEFA-6094-6AA5-91BD-B8174D86F090}"/>
                </a:ext>
              </a:extLst>
            </p:cNvPr>
            <p:cNvSpPr/>
            <p:nvPr/>
          </p:nvSpPr>
          <p:spPr>
            <a:xfrm>
              <a:off x="16019128" y="2011680"/>
              <a:ext cx="73152" cy="73152"/>
            </a:xfrm>
            <a:prstGeom prst="ellipse">
              <a:avLst/>
            </a:prstGeom>
            <a:grpFill/>
            <a:ln w="12700">
              <a:solidFill>
                <a:srgbClr val="FFFFFF">
                  <a:alpha val="20000"/>
                </a:srgbClr>
              </a:solidFill>
              <a:prstDash val="solid"/>
            </a:ln>
          </p:spPr>
          <p:txBody>
            <a:bodyPr/>
            <a:lstStyle/>
            <a:p>
              <a:endParaRPr lang="de-DE"/>
            </a:p>
          </p:txBody>
        </p:sp>
        <p:sp>
          <p:nvSpPr>
            <p:cNvPr id="81" name="Shape 12">
              <a:extLst>
                <a:ext uri="{FF2B5EF4-FFF2-40B4-BE49-F238E27FC236}">
                  <a16:creationId xmlns:a16="http://schemas.microsoft.com/office/drawing/2014/main" id="{3054FBCA-1286-2F9A-9ABF-31A11744FD43}"/>
                </a:ext>
              </a:extLst>
            </p:cNvPr>
            <p:cNvSpPr/>
            <p:nvPr/>
          </p:nvSpPr>
          <p:spPr>
            <a:xfrm>
              <a:off x="16796368" y="2011680"/>
              <a:ext cx="73152" cy="73152"/>
            </a:xfrm>
            <a:prstGeom prst="ellipse">
              <a:avLst/>
            </a:prstGeom>
            <a:grpFill/>
            <a:ln w="12700">
              <a:solidFill>
                <a:srgbClr val="FFFFFF">
                  <a:alpha val="20000"/>
                </a:srgbClr>
              </a:solidFill>
              <a:prstDash val="solid"/>
            </a:ln>
          </p:spPr>
          <p:txBody>
            <a:bodyPr/>
            <a:lstStyle/>
            <a:p>
              <a:endParaRPr lang="de-DE"/>
            </a:p>
          </p:txBody>
        </p:sp>
        <p:sp>
          <p:nvSpPr>
            <p:cNvPr id="82" name="Shape 13">
              <a:extLst>
                <a:ext uri="{FF2B5EF4-FFF2-40B4-BE49-F238E27FC236}">
                  <a16:creationId xmlns:a16="http://schemas.microsoft.com/office/drawing/2014/main" id="{D85E04D8-58B9-1A9E-4F77-CAA567274CF1}"/>
                </a:ext>
              </a:extLst>
            </p:cNvPr>
            <p:cNvSpPr/>
            <p:nvPr/>
          </p:nvSpPr>
          <p:spPr>
            <a:xfrm>
              <a:off x="17573608" y="2011680"/>
              <a:ext cx="73152" cy="73152"/>
            </a:xfrm>
            <a:prstGeom prst="ellipse">
              <a:avLst/>
            </a:prstGeom>
            <a:grpFill/>
            <a:ln w="12700">
              <a:solidFill>
                <a:srgbClr val="FFFFFF">
                  <a:alpha val="20000"/>
                </a:srgbClr>
              </a:solidFill>
              <a:prstDash val="solid"/>
            </a:ln>
          </p:spPr>
          <p:txBody>
            <a:bodyPr/>
            <a:lstStyle/>
            <a:p>
              <a:endParaRPr lang="de-DE"/>
            </a:p>
          </p:txBody>
        </p:sp>
        <p:sp>
          <p:nvSpPr>
            <p:cNvPr id="83" name="Shape 14">
              <a:extLst>
                <a:ext uri="{FF2B5EF4-FFF2-40B4-BE49-F238E27FC236}">
                  <a16:creationId xmlns:a16="http://schemas.microsoft.com/office/drawing/2014/main" id="{BB69985C-5385-F5B5-62D1-2260F66C877A}"/>
                </a:ext>
              </a:extLst>
            </p:cNvPr>
            <p:cNvSpPr/>
            <p:nvPr/>
          </p:nvSpPr>
          <p:spPr>
            <a:xfrm>
              <a:off x="15241888" y="2743200"/>
              <a:ext cx="73152" cy="73152"/>
            </a:xfrm>
            <a:prstGeom prst="ellipse">
              <a:avLst/>
            </a:prstGeom>
            <a:grpFill/>
            <a:ln w="12700">
              <a:solidFill>
                <a:srgbClr val="FFFFFF">
                  <a:alpha val="20000"/>
                </a:srgbClr>
              </a:solidFill>
              <a:prstDash val="solid"/>
            </a:ln>
          </p:spPr>
          <p:txBody>
            <a:bodyPr/>
            <a:lstStyle/>
            <a:p>
              <a:endParaRPr lang="de-DE"/>
            </a:p>
          </p:txBody>
        </p:sp>
        <p:sp>
          <p:nvSpPr>
            <p:cNvPr id="84" name="Shape 15">
              <a:extLst>
                <a:ext uri="{FF2B5EF4-FFF2-40B4-BE49-F238E27FC236}">
                  <a16:creationId xmlns:a16="http://schemas.microsoft.com/office/drawing/2014/main" id="{6A9AEFD3-DA61-46DD-5AB2-E6D5AC65729F}"/>
                </a:ext>
              </a:extLst>
            </p:cNvPr>
            <p:cNvSpPr/>
            <p:nvPr/>
          </p:nvSpPr>
          <p:spPr>
            <a:xfrm>
              <a:off x="16019128" y="2743200"/>
              <a:ext cx="73152" cy="73152"/>
            </a:xfrm>
            <a:prstGeom prst="ellipse">
              <a:avLst/>
            </a:prstGeom>
            <a:grpFill/>
            <a:ln w="12700">
              <a:solidFill>
                <a:srgbClr val="FFFFFF">
                  <a:alpha val="20000"/>
                </a:srgbClr>
              </a:solidFill>
              <a:prstDash val="solid"/>
            </a:ln>
          </p:spPr>
          <p:txBody>
            <a:bodyPr/>
            <a:lstStyle/>
            <a:p>
              <a:endParaRPr lang="de-DE"/>
            </a:p>
          </p:txBody>
        </p:sp>
        <p:sp>
          <p:nvSpPr>
            <p:cNvPr id="85" name="Shape 16">
              <a:extLst>
                <a:ext uri="{FF2B5EF4-FFF2-40B4-BE49-F238E27FC236}">
                  <a16:creationId xmlns:a16="http://schemas.microsoft.com/office/drawing/2014/main" id="{5A08BEC1-1AE6-0256-19AD-A657833EA24D}"/>
                </a:ext>
              </a:extLst>
            </p:cNvPr>
            <p:cNvSpPr/>
            <p:nvPr/>
          </p:nvSpPr>
          <p:spPr>
            <a:xfrm>
              <a:off x="16796368" y="2743200"/>
              <a:ext cx="73152" cy="73152"/>
            </a:xfrm>
            <a:prstGeom prst="ellipse">
              <a:avLst/>
            </a:prstGeom>
            <a:grpFill/>
            <a:ln w="12700">
              <a:solidFill>
                <a:srgbClr val="FFFFFF">
                  <a:alpha val="20000"/>
                </a:srgbClr>
              </a:solidFill>
              <a:prstDash val="solid"/>
            </a:ln>
          </p:spPr>
          <p:txBody>
            <a:bodyPr/>
            <a:lstStyle/>
            <a:p>
              <a:endParaRPr lang="de-DE"/>
            </a:p>
          </p:txBody>
        </p:sp>
        <p:sp>
          <p:nvSpPr>
            <p:cNvPr id="86" name="Shape 17">
              <a:extLst>
                <a:ext uri="{FF2B5EF4-FFF2-40B4-BE49-F238E27FC236}">
                  <a16:creationId xmlns:a16="http://schemas.microsoft.com/office/drawing/2014/main" id="{6A8CBD87-581F-E763-5649-FF4BB98542BE}"/>
                </a:ext>
              </a:extLst>
            </p:cNvPr>
            <p:cNvSpPr/>
            <p:nvPr/>
          </p:nvSpPr>
          <p:spPr>
            <a:xfrm>
              <a:off x="17573608" y="2743200"/>
              <a:ext cx="73152" cy="73152"/>
            </a:xfrm>
            <a:prstGeom prst="ellipse">
              <a:avLst/>
            </a:prstGeom>
            <a:grpFill/>
            <a:ln w="12700">
              <a:solidFill>
                <a:srgbClr val="FFFFFF">
                  <a:alpha val="20000"/>
                </a:srgbClr>
              </a:solidFill>
              <a:prstDash val="solid"/>
            </a:ln>
          </p:spPr>
          <p:txBody>
            <a:bodyPr/>
            <a:lstStyle/>
            <a:p>
              <a:endParaRPr lang="de-DE"/>
            </a:p>
          </p:txBody>
        </p:sp>
        <p:sp>
          <p:nvSpPr>
            <p:cNvPr id="88" name="Shape 20">
              <a:extLst>
                <a:ext uri="{FF2B5EF4-FFF2-40B4-BE49-F238E27FC236}">
                  <a16:creationId xmlns:a16="http://schemas.microsoft.com/office/drawing/2014/main" id="{4D1F3D45-0FA1-11CF-213A-688290358DF5}"/>
                </a:ext>
              </a:extLst>
            </p:cNvPr>
            <p:cNvSpPr/>
            <p:nvPr/>
          </p:nvSpPr>
          <p:spPr>
            <a:xfrm>
              <a:off x="16796368" y="3474720"/>
              <a:ext cx="73152" cy="73152"/>
            </a:xfrm>
            <a:prstGeom prst="ellipse">
              <a:avLst/>
            </a:prstGeom>
            <a:grpFill/>
            <a:ln w="12700">
              <a:solidFill>
                <a:srgbClr val="FFFFFF">
                  <a:alpha val="20000"/>
                </a:srgbClr>
              </a:solidFill>
              <a:prstDash val="solid"/>
            </a:ln>
          </p:spPr>
          <p:txBody>
            <a:bodyPr/>
            <a:lstStyle/>
            <a:p>
              <a:endParaRPr lang="de-DE"/>
            </a:p>
          </p:txBody>
        </p:sp>
        <p:sp>
          <p:nvSpPr>
            <p:cNvPr id="91" name="Shape 25">
              <a:extLst>
                <a:ext uri="{FF2B5EF4-FFF2-40B4-BE49-F238E27FC236}">
                  <a16:creationId xmlns:a16="http://schemas.microsoft.com/office/drawing/2014/main" id="{BD9755F4-6134-94CE-AB46-70C29A6637B2}"/>
                </a:ext>
              </a:extLst>
            </p:cNvPr>
            <p:cNvSpPr/>
            <p:nvPr/>
          </p:nvSpPr>
          <p:spPr>
            <a:xfrm>
              <a:off x="17573608" y="4206240"/>
              <a:ext cx="73152" cy="73152"/>
            </a:xfrm>
            <a:prstGeom prst="ellipse">
              <a:avLst/>
            </a:prstGeom>
            <a:grpFill/>
            <a:ln w="12700">
              <a:solidFill>
                <a:srgbClr val="FFFFFF">
                  <a:alpha val="20000"/>
                </a:srgbClr>
              </a:solidFill>
              <a:prstDash val="solid"/>
            </a:ln>
          </p:spPr>
          <p:txBody>
            <a:bodyPr/>
            <a:lstStyle/>
            <a:p>
              <a:endParaRPr lang="de-DE"/>
            </a:p>
          </p:txBody>
        </p:sp>
        <p:sp>
          <p:nvSpPr>
            <p:cNvPr id="93" name="Shape 28">
              <a:extLst>
                <a:ext uri="{FF2B5EF4-FFF2-40B4-BE49-F238E27FC236}">
                  <a16:creationId xmlns:a16="http://schemas.microsoft.com/office/drawing/2014/main" id="{7043F974-ABF3-8B36-E348-5E1FA353BBFA}"/>
                </a:ext>
              </a:extLst>
            </p:cNvPr>
            <p:cNvSpPr/>
            <p:nvPr/>
          </p:nvSpPr>
          <p:spPr>
            <a:xfrm>
              <a:off x="16796368" y="4937760"/>
              <a:ext cx="73152" cy="73152"/>
            </a:xfrm>
            <a:prstGeom prst="ellipse">
              <a:avLst/>
            </a:prstGeom>
            <a:grpFill/>
            <a:ln w="12700">
              <a:solidFill>
                <a:srgbClr val="FFFFFF">
                  <a:alpha val="20000"/>
                </a:srgbClr>
              </a:solidFill>
              <a:prstDash val="solid"/>
            </a:ln>
          </p:spPr>
          <p:txBody>
            <a:bodyPr/>
            <a:lstStyle/>
            <a:p>
              <a:endParaRPr lang="de-DE"/>
            </a:p>
          </p:txBody>
        </p:sp>
        <p:sp>
          <p:nvSpPr>
            <p:cNvPr id="94" name="Shape 29">
              <a:extLst>
                <a:ext uri="{FF2B5EF4-FFF2-40B4-BE49-F238E27FC236}">
                  <a16:creationId xmlns:a16="http://schemas.microsoft.com/office/drawing/2014/main" id="{F5BC541F-DD61-373B-F89F-0E193C8BB17C}"/>
                </a:ext>
              </a:extLst>
            </p:cNvPr>
            <p:cNvSpPr/>
            <p:nvPr/>
          </p:nvSpPr>
          <p:spPr>
            <a:xfrm>
              <a:off x="17573608" y="4937760"/>
              <a:ext cx="73152" cy="73152"/>
            </a:xfrm>
            <a:prstGeom prst="ellipse">
              <a:avLst/>
            </a:prstGeom>
            <a:grpFill/>
            <a:ln w="12700">
              <a:solidFill>
                <a:srgbClr val="FFFFFF">
                  <a:alpha val="20000"/>
                </a:srgbClr>
              </a:solidFill>
              <a:prstDash val="solid"/>
            </a:ln>
          </p:spPr>
          <p:txBody>
            <a:bodyPr/>
            <a:lstStyle/>
            <a:p>
              <a:endParaRPr lang="de-DE"/>
            </a:p>
          </p:txBody>
        </p:sp>
        <p:sp>
          <p:nvSpPr>
            <p:cNvPr id="96" name="Shape 32">
              <a:extLst>
                <a:ext uri="{FF2B5EF4-FFF2-40B4-BE49-F238E27FC236}">
                  <a16:creationId xmlns:a16="http://schemas.microsoft.com/office/drawing/2014/main" id="{0DBBD051-37FF-8418-2381-53CE4FCD95D1}"/>
                </a:ext>
              </a:extLst>
            </p:cNvPr>
            <p:cNvSpPr/>
            <p:nvPr/>
          </p:nvSpPr>
          <p:spPr>
            <a:xfrm>
              <a:off x="16796368" y="5669280"/>
              <a:ext cx="73152" cy="73152"/>
            </a:xfrm>
            <a:prstGeom prst="ellipse">
              <a:avLst/>
            </a:prstGeom>
            <a:grpFill/>
            <a:ln w="12700">
              <a:solidFill>
                <a:srgbClr val="FFFFFF">
                  <a:alpha val="20000"/>
                </a:srgbClr>
              </a:solidFill>
              <a:prstDash val="solid"/>
            </a:ln>
          </p:spPr>
          <p:txBody>
            <a:bodyPr/>
            <a:lstStyle/>
            <a:p>
              <a:endParaRPr lang="de-DE"/>
            </a:p>
          </p:txBody>
        </p:sp>
        <p:sp>
          <p:nvSpPr>
            <p:cNvPr id="97" name="Shape 33">
              <a:extLst>
                <a:ext uri="{FF2B5EF4-FFF2-40B4-BE49-F238E27FC236}">
                  <a16:creationId xmlns:a16="http://schemas.microsoft.com/office/drawing/2014/main" id="{3408DC3C-32A0-59DF-5D20-51F4C834658D}"/>
                </a:ext>
              </a:extLst>
            </p:cNvPr>
            <p:cNvSpPr/>
            <p:nvPr/>
          </p:nvSpPr>
          <p:spPr>
            <a:xfrm>
              <a:off x="17573608" y="5669280"/>
              <a:ext cx="73152" cy="73152"/>
            </a:xfrm>
            <a:prstGeom prst="ellipse">
              <a:avLst/>
            </a:prstGeom>
            <a:grpFill/>
            <a:ln w="12700">
              <a:solidFill>
                <a:srgbClr val="FFFFFF">
                  <a:alpha val="20000"/>
                </a:srgbClr>
              </a:solidFill>
              <a:prstDash val="solid"/>
            </a:ln>
          </p:spPr>
          <p:txBody>
            <a:bodyPr/>
            <a:lstStyle/>
            <a:p>
              <a:endParaRPr lang="de-DE"/>
            </a:p>
          </p:txBody>
        </p:sp>
        <p:sp>
          <p:nvSpPr>
            <p:cNvPr id="99" name="Shape 20">
              <a:extLst>
                <a:ext uri="{FF2B5EF4-FFF2-40B4-BE49-F238E27FC236}">
                  <a16:creationId xmlns:a16="http://schemas.microsoft.com/office/drawing/2014/main" id="{CEF45732-D01B-F234-278D-6FAE5FDF75EE}"/>
                </a:ext>
              </a:extLst>
            </p:cNvPr>
            <p:cNvSpPr/>
            <p:nvPr/>
          </p:nvSpPr>
          <p:spPr>
            <a:xfrm>
              <a:off x="16019128" y="3474720"/>
              <a:ext cx="73152" cy="73152"/>
            </a:xfrm>
            <a:prstGeom prst="ellipse">
              <a:avLst/>
            </a:prstGeom>
            <a:grpFill/>
            <a:ln w="12700">
              <a:solidFill>
                <a:srgbClr val="FFFFFF">
                  <a:alpha val="20000"/>
                </a:srgbClr>
              </a:solidFill>
              <a:prstDash val="solid"/>
            </a:ln>
          </p:spPr>
          <p:txBody>
            <a:bodyPr/>
            <a:lstStyle/>
            <a:p>
              <a:endParaRPr lang="de-DE"/>
            </a:p>
          </p:txBody>
        </p:sp>
        <p:sp>
          <p:nvSpPr>
            <p:cNvPr id="100" name="Shape 20">
              <a:extLst>
                <a:ext uri="{FF2B5EF4-FFF2-40B4-BE49-F238E27FC236}">
                  <a16:creationId xmlns:a16="http://schemas.microsoft.com/office/drawing/2014/main" id="{D58E1C1E-681F-56DC-1F50-A91B4F6AD87D}"/>
                </a:ext>
              </a:extLst>
            </p:cNvPr>
            <p:cNvSpPr/>
            <p:nvPr/>
          </p:nvSpPr>
          <p:spPr>
            <a:xfrm>
              <a:off x="17573608" y="3474720"/>
              <a:ext cx="73152" cy="73152"/>
            </a:xfrm>
            <a:prstGeom prst="ellipse">
              <a:avLst/>
            </a:prstGeom>
            <a:grpFill/>
            <a:ln w="12700">
              <a:solidFill>
                <a:srgbClr val="FFFFFF">
                  <a:alpha val="20000"/>
                </a:srgbClr>
              </a:solidFill>
              <a:prstDash val="solid"/>
            </a:ln>
          </p:spPr>
          <p:txBody>
            <a:bodyPr/>
            <a:lstStyle/>
            <a:p>
              <a:endParaRPr lang="de-DE"/>
            </a:p>
          </p:txBody>
        </p:sp>
        <p:sp>
          <p:nvSpPr>
            <p:cNvPr id="101" name="Shape 20">
              <a:extLst>
                <a:ext uri="{FF2B5EF4-FFF2-40B4-BE49-F238E27FC236}">
                  <a16:creationId xmlns:a16="http://schemas.microsoft.com/office/drawing/2014/main" id="{5E714479-1115-DA35-F3CA-8EA1375BA111}"/>
                </a:ext>
              </a:extLst>
            </p:cNvPr>
            <p:cNvSpPr/>
            <p:nvPr/>
          </p:nvSpPr>
          <p:spPr>
            <a:xfrm>
              <a:off x="16796368" y="4206240"/>
              <a:ext cx="73152" cy="73152"/>
            </a:xfrm>
            <a:prstGeom prst="ellipse">
              <a:avLst/>
            </a:prstGeom>
            <a:grpFill/>
            <a:ln w="12700">
              <a:solidFill>
                <a:srgbClr val="FFFFFF">
                  <a:alpha val="20000"/>
                </a:srgbClr>
              </a:solidFill>
              <a:prstDash val="solid"/>
            </a:ln>
          </p:spPr>
          <p:txBody>
            <a:bodyPr/>
            <a:lstStyle/>
            <a:p>
              <a:endParaRPr lang="de-DE"/>
            </a:p>
          </p:txBody>
        </p:sp>
      </p:grpSp>
      <p:pic>
        <p:nvPicPr>
          <p:cNvPr id="3" name="Grafik 2">
            <a:extLst>
              <a:ext uri="{FF2B5EF4-FFF2-40B4-BE49-F238E27FC236}">
                <a16:creationId xmlns:a16="http://schemas.microsoft.com/office/drawing/2014/main" id="{8D374549-710B-F9D5-5B9E-EBE5F16AF0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gray">
          <a:xfrm>
            <a:off x="1902335" y="1557032"/>
            <a:ext cx="1197315" cy="351860"/>
          </a:xfrm>
          <a:prstGeom prst="rect">
            <a:avLst/>
          </a:prstGeom>
        </p:spPr>
      </p:pic>
      <p:pic>
        <p:nvPicPr>
          <p:cNvPr id="12" name="Grafik 1">
            <a:extLst>
              <a:ext uri="{FF2B5EF4-FFF2-40B4-BE49-F238E27FC236}">
                <a16:creationId xmlns:a16="http://schemas.microsoft.com/office/drawing/2014/main" id="{84A71CB9-C7FE-98C3-E5F0-1F5260690A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32075" y="457200"/>
            <a:ext cx="2002725" cy="1126533"/>
          </a:xfrm>
          <a:prstGeom prst="rect">
            <a:avLst/>
          </a:prstGeom>
        </p:spPr>
      </p:pic>
      <p:pic>
        <p:nvPicPr>
          <p:cNvPr id="13" name="Grafik 10">
            <a:extLst>
              <a:ext uri="{FF2B5EF4-FFF2-40B4-BE49-F238E27FC236}">
                <a16:creationId xmlns:a16="http://schemas.microsoft.com/office/drawing/2014/main" id="{936603A9-73A7-C3DD-370A-8462B125E30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75419" y="1599634"/>
            <a:ext cx="1124207" cy="239415"/>
          </a:xfrm>
          <a:prstGeom prst="rect">
            <a:avLst/>
          </a:prstGeom>
        </p:spPr>
      </p:pic>
      <p:pic>
        <p:nvPicPr>
          <p:cNvPr id="14" name="Picture 13">
            <a:extLst>
              <a:ext uri="{FF2B5EF4-FFF2-40B4-BE49-F238E27FC236}">
                <a16:creationId xmlns:a16="http://schemas.microsoft.com/office/drawing/2014/main" id="{C1AF3AB4-6F2D-CD8B-4382-7CDE2ECAD26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37520" y="1557032"/>
            <a:ext cx="1200030" cy="324618"/>
          </a:xfrm>
          <a:prstGeom prst="rect">
            <a:avLst/>
          </a:prstGeom>
        </p:spPr>
      </p:pic>
      <p:pic>
        <p:nvPicPr>
          <p:cNvPr id="16" name="Graphic 15">
            <a:extLst>
              <a:ext uri="{FF2B5EF4-FFF2-40B4-BE49-F238E27FC236}">
                <a16:creationId xmlns:a16="http://schemas.microsoft.com/office/drawing/2014/main" id="{4ACCE0EA-8983-F2DA-A4B2-698796DAA54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114087" y="4213827"/>
            <a:ext cx="1585458" cy="1585458"/>
          </a:xfrm>
          <a:prstGeom prst="rect">
            <a:avLst/>
          </a:prstGeom>
        </p:spPr>
      </p:pic>
      <p:pic>
        <p:nvPicPr>
          <p:cNvPr id="17" name="Grafik 163">
            <a:extLst>
              <a:ext uri="{FF2B5EF4-FFF2-40B4-BE49-F238E27FC236}">
                <a16:creationId xmlns:a16="http://schemas.microsoft.com/office/drawing/2014/main" id="{E52510E0-E5EF-2476-73CA-1BDA7906499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5400000">
            <a:off x="7475059" y="3600265"/>
            <a:ext cx="2814025" cy="2814025"/>
          </a:xfrm>
          <a:prstGeom prst="rect">
            <a:avLst/>
          </a:prstGeom>
        </p:spPr>
      </p:pic>
    </p:spTree>
    <p:extLst>
      <p:ext uri="{BB962C8B-B14F-4D97-AF65-F5344CB8AC3E}">
        <p14:creationId xmlns:p14="http://schemas.microsoft.com/office/powerpoint/2010/main" val="1986343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6EA1DD5B-76D3-17D0-43E0-7BBF2A7FE784}"/>
              </a:ext>
            </a:extLst>
          </p:cNvPr>
          <p:cNvSpPr>
            <a:spLocks noGrp="1"/>
          </p:cNvSpPr>
          <p:nvPr>
            <p:ph type="title"/>
          </p:nvPr>
        </p:nvSpPr>
        <p:spPr>
          <a:xfrm>
            <a:off x="457201" y="685800"/>
            <a:ext cx="3005328" cy="457200"/>
          </a:xfrm>
        </p:spPr>
        <p:txBody>
          <a:bodyPr/>
          <a:lstStyle/>
          <a:p>
            <a:r>
              <a:rPr lang="en-US" b="1" i="1" dirty="0">
                <a:solidFill>
                  <a:schemeClr val="accent1"/>
                </a:solidFill>
              </a:rPr>
              <a:t>Choose</a:t>
            </a:r>
            <a:r>
              <a:rPr lang="en-US" dirty="0"/>
              <a:t> your path into Catena-X</a:t>
            </a:r>
          </a:p>
        </p:txBody>
      </p:sp>
      <p:sp>
        <p:nvSpPr>
          <p:cNvPr id="3" name="Date Placeholder 2">
            <a:extLst>
              <a:ext uri="{FF2B5EF4-FFF2-40B4-BE49-F238E27FC236}">
                <a16:creationId xmlns:a16="http://schemas.microsoft.com/office/drawing/2014/main" id="{55F5C5FC-2E2C-7C56-5C0B-2D84A53948D1}"/>
              </a:ext>
            </a:extLst>
          </p:cNvPr>
          <p:cNvSpPr>
            <a:spLocks noGrp="1"/>
          </p:cNvSpPr>
          <p:nvPr>
            <p:ph type="dt" sz="half" idx="14"/>
          </p:nvPr>
        </p:nvSpPr>
        <p:spPr/>
        <p:txBody>
          <a:bodyPr/>
          <a:lstStyle/>
          <a:p>
            <a:fld id="{2D124F44-9D44-6B4B-9716-FAB35F7398ED}" type="datetime5">
              <a:rPr lang="en-US" smtClean="0"/>
              <a:t>25-Aug-26</a:t>
            </a:fld>
            <a:endParaRPr lang="en-US" sz="800"/>
          </a:p>
        </p:txBody>
      </p:sp>
      <p:sp>
        <p:nvSpPr>
          <p:cNvPr id="4" name="Footer Placeholder 3">
            <a:extLst>
              <a:ext uri="{FF2B5EF4-FFF2-40B4-BE49-F238E27FC236}">
                <a16:creationId xmlns:a16="http://schemas.microsoft.com/office/drawing/2014/main" id="{D1EB7F88-42E1-51CE-5164-107DEED45095}"/>
              </a:ext>
            </a:extLst>
          </p:cNvPr>
          <p:cNvSpPr>
            <a:spLocks noGrp="1"/>
          </p:cNvSpPr>
          <p:nvPr>
            <p:ph type="ftr" sz="quarter" idx="15"/>
          </p:nvPr>
        </p:nvSpPr>
        <p:spPr/>
        <p:txBody>
          <a:bodyPr/>
          <a:lstStyle/>
          <a:p>
            <a:r>
              <a:rPr lang="en-US"/>
              <a:t>© 2026 Catena-X or a Catena-X affiliate company. All rights reserved.​</a:t>
            </a:r>
          </a:p>
        </p:txBody>
      </p:sp>
      <p:sp>
        <p:nvSpPr>
          <p:cNvPr id="5" name="Slide Number Placeholder 4">
            <a:extLst>
              <a:ext uri="{FF2B5EF4-FFF2-40B4-BE49-F238E27FC236}">
                <a16:creationId xmlns:a16="http://schemas.microsoft.com/office/drawing/2014/main" id="{ABA51163-07A7-E89D-E34B-A4F841D06D16}"/>
              </a:ext>
            </a:extLst>
          </p:cNvPr>
          <p:cNvSpPr>
            <a:spLocks noGrp="1"/>
          </p:cNvSpPr>
          <p:nvPr>
            <p:ph type="sldNum" sz="quarter" idx="16"/>
          </p:nvPr>
        </p:nvSpPr>
        <p:spPr/>
        <p:txBody>
          <a:bodyPr/>
          <a:lstStyle/>
          <a:p>
            <a:fld id="{D1EDAA29-6D70-C948-8C6E-F3019BB220D5}" type="slidenum">
              <a:rPr lang="en-US" smtClean="0"/>
              <a:pPr/>
              <a:t>16</a:t>
            </a:fld>
            <a:endParaRPr lang="en-US" sz="800"/>
          </a:p>
        </p:txBody>
      </p:sp>
      <p:sp>
        <p:nvSpPr>
          <p:cNvPr id="6" name="Text Placeholder 5">
            <a:extLst>
              <a:ext uri="{FF2B5EF4-FFF2-40B4-BE49-F238E27FC236}">
                <a16:creationId xmlns:a16="http://schemas.microsoft.com/office/drawing/2014/main" id="{50AC3AA3-2E29-699C-C2D4-903770955B60}"/>
              </a:ext>
            </a:extLst>
          </p:cNvPr>
          <p:cNvSpPr>
            <a:spLocks noGrp="1"/>
          </p:cNvSpPr>
          <p:nvPr>
            <p:ph type="body" sz="quarter" idx="13"/>
          </p:nvPr>
        </p:nvSpPr>
        <p:spPr/>
        <p:txBody>
          <a:bodyPr>
            <a:normAutofit fontScale="92500" lnSpcReduction="10000"/>
          </a:bodyPr>
          <a:lstStyle/>
          <a:p>
            <a:endParaRPr lang="en-US"/>
          </a:p>
        </p:txBody>
      </p:sp>
      <p:grpSp>
        <p:nvGrpSpPr>
          <p:cNvPr id="7" name="Group 6">
            <a:extLst>
              <a:ext uri="{FF2B5EF4-FFF2-40B4-BE49-F238E27FC236}">
                <a16:creationId xmlns:a16="http://schemas.microsoft.com/office/drawing/2014/main" id="{B41AB305-F9E8-3A1B-A3AA-1CB73052F7F5}"/>
              </a:ext>
            </a:extLst>
          </p:cNvPr>
          <p:cNvGrpSpPr/>
          <p:nvPr/>
        </p:nvGrpSpPr>
        <p:grpSpPr>
          <a:xfrm>
            <a:off x="3982487" y="2475141"/>
            <a:ext cx="3441576" cy="3211497"/>
            <a:chOff x="4513016" y="2475141"/>
            <a:chExt cx="3441576" cy="3211497"/>
          </a:xfrm>
        </p:grpSpPr>
        <p:sp>
          <p:nvSpPr>
            <p:cNvPr id="9" name="TextBox 40">
              <a:extLst>
                <a:ext uri="{FF2B5EF4-FFF2-40B4-BE49-F238E27FC236}">
                  <a16:creationId xmlns:a16="http://schemas.microsoft.com/office/drawing/2014/main" id="{5CD7F3F4-2C3F-45AE-EA99-C2C8E2C35CFD}"/>
                </a:ext>
              </a:extLst>
            </p:cNvPr>
            <p:cNvSpPr txBox="1"/>
            <p:nvPr/>
          </p:nvSpPr>
          <p:spPr>
            <a:xfrm>
              <a:off x="4513016" y="2475141"/>
              <a:ext cx="1509650" cy="276999"/>
            </a:xfrm>
            <a:prstGeom prst="rect">
              <a:avLst/>
            </a:prstGeom>
            <a:noFill/>
          </p:spPr>
          <p:txBody>
            <a:bodyPr wrap="square" rtlCol="0">
              <a:spAutoFit/>
            </a:bodyPr>
            <a:lstStyle/>
            <a:p>
              <a:pPr>
                <a:spcAft>
                  <a:spcPts val="600"/>
                </a:spcAft>
                <a:defRPr/>
              </a:pPr>
              <a:r>
                <a:rPr lang="en-US" sz="1200" b="1" dirty="0"/>
                <a:t>Basic Path (Lot 1)</a:t>
              </a:r>
            </a:p>
          </p:txBody>
        </p:sp>
        <p:sp>
          <p:nvSpPr>
            <p:cNvPr id="14" name="TextBox 40">
              <a:extLst>
                <a:ext uri="{FF2B5EF4-FFF2-40B4-BE49-F238E27FC236}">
                  <a16:creationId xmlns:a16="http://schemas.microsoft.com/office/drawing/2014/main" id="{12E84055-130A-50C3-0027-BB8FEC25DEB4}"/>
                </a:ext>
              </a:extLst>
            </p:cNvPr>
            <p:cNvSpPr txBox="1"/>
            <p:nvPr/>
          </p:nvSpPr>
          <p:spPr>
            <a:xfrm>
              <a:off x="4602618" y="2932494"/>
              <a:ext cx="2561327" cy="1169551"/>
            </a:xfrm>
            <a:prstGeom prst="rect">
              <a:avLst/>
            </a:prstGeom>
            <a:noFill/>
          </p:spPr>
          <p:txBody>
            <a:bodyPr wrap="square" rtlCol="0">
              <a:spAutoFit/>
            </a:bodyPr>
            <a:lstStyle/>
            <a:p>
              <a:pPr marL="285750" indent="-285750">
                <a:spcAft>
                  <a:spcPts val="600"/>
                </a:spcAft>
                <a:buFont typeface="System Font Regular"/>
                <a:buChar char="→"/>
              </a:pPr>
              <a:r>
                <a:rPr lang="en-US" sz="1050" dirty="0"/>
                <a:t>Data space onboarding</a:t>
              </a:r>
            </a:p>
            <a:p>
              <a:pPr marL="285750" indent="-285750">
                <a:spcAft>
                  <a:spcPts val="600"/>
                </a:spcAft>
                <a:buFont typeface="System Font Regular"/>
                <a:buChar char="→"/>
              </a:pPr>
              <a:r>
                <a:rPr lang="en-US" sz="1050" dirty="0"/>
                <a:t>Use case: Company Certificate Management</a:t>
              </a:r>
            </a:p>
            <a:p>
              <a:pPr marL="285750" indent="-285750">
                <a:spcAft>
                  <a:spcPts val="600"/>
                </a:spcAft>
                <a:buFont typeface="System Font Regular"/>
                <a:buChar char="→"/>
              </a:pPr>
              <a:r>
                <a:rPr lang="en-US" sz="1050" dirty="0"/>
                <a:t>Baseline questionnaire</a:t>
              </a:r>
            </a:p>
            <a:p>
              <a:pPr marL="285750" indent="-285750">
                <a:spcAft>
                  <a:spcPts val="600"/>
                </a:spcAft>
                <a:buFont typeface="System Font Regular"/>
                <a:buChar char="→"/>
              </a:pPr>
              <a:r>
                <a:rPr lang="en-US" sz="1050" dirty="0"/>
                <a:t>Follow-up questionnaire</a:t>
              </a:r>
            </a:p>
          </p:txBody>
        </p:sp>
        <p:sp>
          <p:nvSpPr>
            <p:cNvPr id="16" name="Rectangle 4">
              <a:extLst>
                <a:ext uri="{FF2B5EF4-FFF2-40B4-BE49-F238E27FC236}">
                  <a16:creationId xmlns:a16="http://schemas.microsoft.com/office/drawing/2014/main" id="{A89AAA82-A13B-3919-1094-5E3E65DCBEE5}"/>
                </a:ext>
              </a:extLst>
            </p:cNvPr>
            <p:cNvSpPr/>
            <p:nvPr/>
          </p:nvSpPr>
          <p:spPr>
            <a:xfrm>
              <a:off x="4599501" y="4867631"/>
              <a:ext cx="3355091" cy="81900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dirty="0">
                  <a:solidFill>
                    <a:schemeClr val="tx2"/>
                  </a:solidFill>
                </a:rPr>
                <a:t>Remuneration</a:t>
              </a:r>
              <a:r>
                <a:rPr lang="en-US" sz="1200" dirty="0">
                  <a:solidFill>
                    <a:schemeClr val="tx2"/>
                  </a:solidFill>
                </a:rPr>
                <a:t> of</a:t>
              </a:r>
              <a:br>
                <a:rPr lang="en-US" sz="1400" dirty="0">
                  <a:solidFill>
                    <a:schemeClr val="tx2"/>
                  </a:solidFill>
                </a:rPr>
              </a:br>
              <a:r>
                <a:rPr lang="en-US" b="1" dirty="0">
                  <a:solidFill>
                    <a:schemeClr val="tx2"/>
                  </a:solidFill>
                </a:rPr>
                <a:t>EUR 15,000 </a:t>
              </a:r>
              <a:br>
                <a:rPr lang="en-US" b="1" dirty="0">
                  <a:solidFill>
                    <a:schemeClr val="bg1"/>
                  </a:solidFill>
                </a:rPr>
              </a:br>
              <a:r>
                <a:rPr lang="en-US" sz="1200" i="1" dirty="0">
                  <a:solidFill>
                    <a:schemeClr val="bg2">
                      <a:lumMod val="75000"/>
                    </a:schemeClr>
                  </a:solidFill>
                </a:rPr>
                <a:t>(net plus VAT)</a:t>
              </a:r>
            </a:p>
          </p:txBody>
        </p:sp>
        <p:cxnSp>
          <p:nvCxnSpPr>
            <p:cNvPr id="46" name="Straight Connector 45">
              <a:extLst>
                <a:ext uri="{FF2B5EF4-FFF2-40B4-BE49-F238E27FC236}">
                  <a16:creationId xmlns:a16="http://schemas.microsoft.com/office/drawing/2014/main" id="{3376AA43-B28D-C002-07D5-ED29C14331F2}"/>
                </a:ext>
              </a:extLst>
            </p:cNvPr>
            <p:cNvCxnSpPr>
              <a:cxnSpLocks/>
              <a:stCxn id="9" idx="3"/>
            </p:cNvCxnSpPr>
            <p:nvPr/>
          </p:nvCxnSpPr>
          <p:spPr>
            <a:xfrm>
              <a:off x="6022666" y="2613641"/>
              <a:ext cx="1925051" cy="0"/>
            </a:xfrm>
            <a:prstGeom prst="line">
              <a:avLst/>
            </a:prstGeom>
            <a:ln w="19050"/>
          </p:spPr>
          <p:style>
            <a:lnRef idx="2">
              <a:schemeClr val="accent1"/>
            </a:lnRef>
            <a:fillRef idx="0">
              <a:schemeClr val="accent1"/>
            </a:fillRef>
            <a:effectRef idx="1">
              <a:schemeClr val="accent1"/>
            </a:effectRef>
            <a:fontRef idx="minor">
              <a:schemeClr val="tx1"/>
            </a:fontRef>
          </p:style>
        </p:cxnSp>
      </p:grpSp>
      <p:cxnSp>
        <p:nvCxnSpPr>
          <p:cNvPr id="50" name="Straight Connector 49">
            <a:extLst>
              <a:ext uri="{FF2B5EF4-FFF2-40B4-BE49-F238E27FC236}">
                <a16:creationId xmlns:a16="http://schemas.microsoft.com/office/drawing/2014/main" id="{C777CB72-726B-5444-1EFD-7E80FDCFB355}"/>
              </a:ext>
            </a:extLst>
          </p:cNvPr>
          <p:cNvCxnSpPr>
            <a:cxnSpLocks/>
          </p:cNvCxnSpPr>
          <p:nvPr/>
        </p:nvCxnSpPr>
        <p:spPr>
          <a:xfrm>
            <a:off x="7846056" y="2908204"/>
            <a:ext cx="0" cy="2778435"/>
          </a:xfrm>
          <a:prstGeom prst="line">
            <a:avLst/>
          </a:prstGeom>
          <a:ln w="19050">
            <a:solidFill>
              <a:schemeClr val="tx2"/>
            </a:solidFill>
          </a:ln>
        </p:spPr>
        <p:style>
          <a:lnRef idx="2">
            <a:schemeClr val="accent1"/>
          </a:lnRef>
          <a:fillRef idx="0">
            <a:schemeClr val="accent1"/>
          </a:fillRef>
          <a:effectRef idx="1">
            <a:schemeClr val="accent1"/>
          </a:effectRef>
          <a:fontRef idx="minor">
            <a:schemeClr val="tx1"/>
          </a:fontRef>
        </p:style>
      </p:cxnSp>
      <p:sp>
        <p:nvSpPr>
          <p:cNvPr id="63" name="Textfeld 2">
            <a:extLst>
              <a:ext uri="{FF2B5EF4-FFF2-40B4-BE49-F238E27FC236}">
                <a16:creationId xmlns:a16="http://schemas.microsoft.com/office/drawing/2014/main" id="{DAC8ABB5-4976-71D5-F830-B89CC29F3D50}"/>
              </a:ext>
            </a:extLst>
          </p:cNvPr>
          <p:cNvSpPr txBox="1"/>
          <p:nvPr/>
        </p:nvSpPr>
        <p:spPr>
          <a:xfrm>
            <a:off x="4068972" y="5794242"/>
            <a:ext cx="7665828" cy="338554"/>
          </a:xfrm>
          <a:prstGeom prst="rect">
            <a:avLst/>
          </a:prstGeom>
          <a:noFill/>
        </p:spPr>
        <p:txBody>
          <a:bodyPr wrap="square">
            <a:spAutoFit/>
          </a:bodyPr>
          <a:lstStyle/>
          <a:p>
            <a:r>
              <a:rPr lang="en-US" sz="800" b="1" dirty="0">
                <a:solidFill>
                  <a:srgbClr val="737373"/>
                </a:solidFill>
                <a:latin typeface="Droid Sans" panose="020B0606030804020204" pitchFamily="34" charset="0"/>
              </a:rPr>
              <a:t>Notice: </a:t>
            </a:r>
            <a:r>
              <a:rPr lang="en-US" sz="800" dirty="0">
                <a:solidFill>
                  <a:srgbClr val="737373"/>
                </a:solidFill>
                <a:latin typeface="Droid Sans" panose="020B0606030804020204" pitchFamily="34" charset="0"/>
              </a:rPr>
              <a:t>For participants based outside Germany, the remuneration amount is recalculated using a purchasing power index. Details can be found in the program </a:t>
            </a:r>
            <a:r>
              <a:rPr lang="en-US" sz="800" dirty="0">
                <a:solidFill>
                  <a:srgbClr val="05A2E3"/>
                </a:solidFill>
                <a:latin typeface="Droid Sans" panose="020B0606030804020204" pitchFamily="34" charset="0"/>
                <a:hlinkClick r:id="rId3">
                  <a:extLst>
                    <a:ext uri="{A12FA001-AC4F-418D-AE19-62706E023703}">
                      <ahyp:hlinkClr xmlns:ahyp="http://schemas.microsoft.com/office/drawing/2018/hyperlinkcolor" val="tx"/>
                    </a:ext>
                  </a:extLst>
                </a:hlinkClick>
              </a:rPr>
              <a:t>tender documents</a:t>
            </a:r>
            <a:r>
              <a:rPr lang="en-US" sz="800" dirty="0">
                <a:solidFill>
                  <a:srgbClr val="05A2E3"/>
                </a:solidFill>
                <a:latin typeface="Droid Sans" panose="020B0606030804020204" pitchFamily="34" charset="0"/>
              </a:rPr>
              <a:t>.</a:t>
            </a:r>
            <a:endParaRPr lang="en-US" sz="800" dirty="0">
              <a:solidFill>
                <a:srgbClr val="05A2E3"/>
              </a:solidFill>
            </a:endParaRPr>
          </a:p>
        </p:txBody>
      </p:sp>
      <p:grpSp>
        <p:nvGrpSpPr>
          <p:cNvPr id="8" name="Group 7">
            <a:extLst>
              <a:ext uri="{FF2B5EF4-FFF2-40B4-BE49-F238E27FC236}">
                <a16:creationId xmlns:a16="http://schemas.microsoft.com/office/drawing/2014/main" id="{EE11AC97-DA5B-0CEE-5604-66F75FBB1BF1}"/>
              </a:ext>
            </a:extLst>
          </p:cNvPr>
          <p:cNvGrpSpPr/>
          <p:nvPr/>
        </p:nvGrpSpPr>
        <p:grpSpPr>
          <a:xfrm>
            <a:off x="8209514" y="2351313"/>
            <a:ext cx="3525286" cy="3335325"/>
            <a:chOff x="8209514" y="2351313"/>
            <a:chExt cx="3525286" cy="3335325"/>
          </a:xfrm>
        </p:grpSpPr>
        <p:sp>
          <p:nvSpPr>
            <p:cNvPr id="15" name="TextBox 40">
              <a:extLst>
                <a:ext uri="{FF2B5EF4-FFF2-40B4-BE49-F238E27FC236}">
                  <a16:creationId xmlns:a16="http://schemas.microsoft.com/office/drawing/2014/main" id="{74717AB9-02DC-7E7B-5F56-957C74EDEE91}"/>
                </a:ext>
              </a:extLst>
            </p:cNvPr>
            <p:cNvSpPr txBox="1"/>
            <p:nvPr/>
          </p:nvSpPr>
          <p:spPr>
            <a:xfrm>
              <a:off x="8285518" y="2932494"/>
              <a:ext cx="2533824" cy="1585049"/>
            </a:xfrm>
            <a:prstGeom prst="rect">
              <a:avLst/>
            </a:prstGeom>
            <a:noFill/>
          </p:spPr>
          <p:txBody>
            <a:bodyPr wrap="square" rtlCol="0">
              <a:spAutoFit/>
            </a:bodyPr>
            <a:lstStyle/>
            <a:p>
              <a:pPr marL="285750" indent="-285750">
                <a:spcAft>
                  <a:spcPts val="600"/>
                </a:spcAft>
                <a:buFont typeface="System Font Regular"/>
                <a:buChar char="→"/>
              </a:pPr>
              <a:r>
                <a:rPr lang="en-US" sz="1050" dirty="0"/>
                <a:t>Data space onboarding</a:t>
              </a:r>
            </a:p>
            <a:p>
              <a:pPr marL="285750" indent="-285750">
                <a:spcAft>
                  <a:spcPts val="600"/>
                </a:spcAft>
                <a:buFont typeface="System Font Regular"/>
                <a:buChar char="→"/>
              </a:pPr>
              <a:r>
                <a:rPr lang="en-US" sz="1050" dirty="0"/>
                <a:t>Use case: Company Certificate Management</a:t>
              </a:r>
            </a:p>
            <a:p>
              <a:pPr marL="285750" indent="-285750">
                <a:spcAft>
                  <a:spcPts val="600"/>
                </a:spcAft>
                <a:buFont typeface="System Font Regular"/>
                <a:buChar char="→"/>
              </a:pPr>
              <a:r>
                <a:rPr lang="en-US" sz="1050" dirty="0"/>
                <a:t>Baseline questionnaire</a:t>
              </a:r>
            </a:p>
            <a:p>
              <a:pPr marL="285750" indent="-285750">
                <a:spcAft>
                  <a:spcPts val="600"/>
                </a:spcAft>
                <a:buFont typeface="System Font Regular"/>
                <a:buChar char="→"/>
              </a:pPr>
              <a:r>
                <a:rPr lang="en-US" sz="1050" dirty="0"/>
                <a:t>Follow-up questionnaire</a:t>
              </a:r>
            </a:p>
            <a:p>
              <a:pPr marL="285750" indent="-285750">
                <a:spcAft>
                  <a:spcPts val="600"/>
                </a:spcAft>
                <a:buSzPct val="150000"/>
                <a:buFont typeface="Segoe UI" panose="020B0502040204020203" pitchFamily="34" charset="0"/>
                <a:buChar char="+"/>
              </a:pPr>
              <a:r>
                <a:rPr lang="en-US" sz="1050" b="1" dirty="0">
                  <a:solidFill>
                    <a:schemeClr val="tx2"/>
                  </a:solidFill>
                </a:rPr>
                <a:t>Additional Catena-X </a:t>
              </a:r>
              <a:br>
                <a:rPr lang="en-US" sz="1050" b="1" dirty="0">
                  <a:solidFill>
                    <a:schemeClr val="tx2"/>
                  </a:solidFill>
                </a:rPr>
              </a:br>
              <a:r>
                <a:rPr lang="en-US" sz="1050" b="1" dirty="0">
                  <a:solidFill>
                    <a:schemeClr val="tx2"/>
                  </a:solidFill>
                </a:rPr>
                <a:t>use case</a:t>
              </a:r>
              <a:endParaRPr lang="en-US" sz="1100" b="1" dirty="0">
                <a:solidFill>
                  <a:schemeClr val="tx2"/>
                </a:solidFill>
              </a:endParaRPr>
            </a:p>
          </p:txBody>
        </p:sp>
        <p:sp>
          <p:nvSpPr>
            <p:cNvPr id="23" name="TextBox 40">
              <a:extLst>
                <a:ext uri="{FF2B5EF4-FFF2-40B4-BE49-F238E27FC236}">
                  <a16:creationId xmlns:a16="http://schemas.microsoft.com/office/drawing/2014/main" id="{5E8FDECA-1E9B-9F48-E006-F1BA60D5A087}"/>
                </a:ext>
              </a:extLst>
            </p:cNvPr>
            <p:cNvSpPr txBox="1"/>
            <p:nvPr/>
          </p:nvSpPr>
          <p:spPr>
            <a:xfrm>
              <a:off x="8209514" y="2475141"/>
              <a:ext cx="1842012" cy="276999"/>
            </a:xfrm>
            <a:prstGeom prst="rect">
              <a:avLst/>
            </a:prstGeom>
            <a:noFill/>
          </p:spPr>
          <p:txBody>
            <a:bodyPr wrap="square" rtlCol="0">
              <a:spAutoFit/>
            </a:bodyPr>
            <a:lstStyle/>
            <a:p>
              <a:pPr>
                <a:spcAft>
                  <a:spcPts val="600"/>
                </a:spcAft>
                <a:defRPr/>
              </a:pPr>
              <a:r>
                <a:rPr lang="en-US" sz="1200" b="1" dirty="0"/>
                <a:t>Advanced Path (Lot 2)</a:t>
              </a:r>
            </a:p>
          </p:txBody>
        </p:sp>
        <p:cxnSp>
          <p:nvCxnSpPr>
            <p:cNvPr id="48" name="Straight Connector 47">
              <a:extLst>
                <a:ext uri="{FF2B5EF4-FFF2-40B4-BE49-F238E27FC236}">
                  <a16:creationId xmlns:a16="http://schemas.microsoft.com/office/drawing/2014/main" id="{CE104D7A-8B70-06BA-E875-B362FFCE5922}"/>
                </a:ext>
              </a:extLst>
            </p:cNvPr>
            <p:cNvCxnSpPr>
              <a:cxnSpLocks/>
              <a:stCxn id="23" idx="3"/>
            </p:cNvCxnSpPr>
            <p:nvPr/>
          </p:nvCxnSpPr>
          <p:spPr>
            <a:xfrm>
              <a:off x="10051526" y="2613641"/>
              <a:ext cx="1683274"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59" name="Rectangle 4">
              <a:extLst>
                <a:ext uri="{FF2B5EF4-FFF2-40B4-BE49-F238E27FC236}">
                  <a16:creationId xmlns:a16="http://schemas.microsoft.com/office/drawing/2014/main" id="{13FA62C3-4D8A-7861-6FEA-FE1A65ABAB45}"/>
                </a:ext>
              </a:extLst>
            </p:cNvPr>
            <p:cNvSpPr/>
            <p:nvPr/>
          </p:nvSpPr>
          <p:spPr>
            <a:xfrm>
              <a:off x="8284602" y="4867631"/>
              <a:ext cx="3355091" cy="819007"/>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dirty="0">
                  <a:solidFill>
                    <a:schemeClr val="bg2"/>
                  </a:solidFill>
                </a:rPr>
                <a:t>Remuneration</a:t>
              </a:r>
              <a:r>
                <a:rPr lang="en-US" sz="1200" dirty="0">
                  <a:solidFill>
                    <a:schemeClr val="bg2"/>
                  </a:solidFill>
                </a:rPr>
                <a:t> of</a:t>
              </a:r>
              <a:br>
                <a:rPr lang="en-US" sz="1400" dirty="0">
                  <a:solidFill>
                    <a:schemeClr val="bg2"/>
                  </a:solidFill>
                </a:rPr>
              </a:br>
              <a:r>
                <a:rPr lang="en-US" b="1" dirty="0">
                  <a:solidFill>
                    <a:schemeClr val="bg2"/>
                  </a:solidFill>
                </a:rPr>
                <a:t>EUR 30,000 </a:t>
              </a:r>
              <a:br>
                <a:rPr lang="en-US" b="1" dirty="0">
                  <a:solidFill>
                    <a:schemeClr val="bg2"/>
                  </a:solidFill>
                </a:rPr>
              </a:br>
              <a:r>
                <a:rPr lang="en-US" sz="1200" i="1" dirty="0">
                  <a:solidFill>
                    <a:schemeClr val="bg2"/>
                  </a:solidFill>
                </a:rPr>
                <a:t>(net plus VAT)</a:t>
              </a:r>
            </a:p>
          </p:txBody>
        </p:sp>
        <p:sp>
          <p:nvSpPr>
            <p:cNvPr id="62" name="Text 26">
              <a:extLst>
                <a:ext uri="{FF2B5EF4-FFF2-40B4-BE49-F238E27FC236}">
                  <a16:creationId xmlns:a16="http://schemas.microsoft.com/office/drawing/2014/main" id="{4A252ADF-7521-2E21-DE5C-C7C9FDEF7388}"/>
                </a:ext>
              </a:extLst>
            </p:cNvPr>
            <p:cNvSpPr/>
            <p:nvPr/>
          </p:nvSpPr>
          <p:spPr>
            <a:xfrm>
              <a:off x="10670292" y="2351313"/>
              <a:ext cx="1064508" cy="267810"/>
            </a:xfrm>
            <a:prstGeom prst="round2SameRect">
              <a:avLst>
                <a:gd name="adj1" fmla="val 24661"/>
                <a:gd name="adj2" fmla="val 0"/>
              </a:avLst>
            </a:prstGeom>
            <a:solidFill>
              <a:schemeClr val="accent1"/>
            </a:solidFill>
            <a:ln/>
          </p:spPr>
          <p:txBody>
            <a:bodyPr wrap="square" rtlCol="0" anchor="ctr"/>
            <a:lstStyle/>
            <a:p>
              <a:pPr marL="0" indent="0" algn="ctr">
                <a:buNone/>
              </a:pPr>
              <a:r>
                <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Recommended</a:t>
              </a:r>
            </a:p>
          </p:txBody>
        </p:sp>
        <p:sp>
          <p:nvSpPr>
            <p:cNvPr id="67" name="TextBox 40">
              <a:extLst>
                <a:ext uri="{FF2B5EF4-FFF2-40B4-BE49-F238E27FC236}">
                  <a16:creationId xmlns:a16="http://schemas.microsoft.com/office/drawing/2014/main" id="{F37D0647-C74C-6467-4B19-E034811BED79}"/>
                </a:ext>
              </a:extLst>
            </p:cNvPr>
            <p:cNvSpPr txBox="1"/>
            <p:nvPr/>
          </p:nvSpPr>
          <p:spPr>
            <a:xfrm>
              <a:off x="8561074" y="4430726"/>
              <a:ext cx="2978123" cy="21544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1" u="none" strike="noStrike" kern="1200" cap="none" spc="0" normalizeH="0" baseline="0" noProof="0" dirty="0">
                  <a:ln>
                    <a:noFill/>
                  </a:ln>
                  <a:solidFill>
                    <a:schemeClr val="tx2"/>
                  </a:solidFill>
                  <a:effectLst/>
                  <a:uLnTx/>
                  <a:uFillTx/>
                  <a:hlinkClick r:id="rId4">
                    <a:extLst>
                      <a:ext uri="{A12FA001-AC4F-418D-AE19-62706E023703}">
                        <ahyp:hlinkClr xmlns:ahyp="http://schemas.microsoft.com/office/drawing/2018/hyperlinkcolor" val="tx"/>
                      </a:ext>
                    </a:extLst>
                  </a:hlinkClick>
                </a:rPr>
                <a:t>Explore more use cases at www.cofinity-x.com</a:t>
              </a:r>
              <a:endParaRPr kumimoji="0" lang="en-US" sz="800" b="0" i="1" u="none" strike="noStrike" kern="1200" cap="none" spc="0" normalizeH="0" baseline="0" noProof="0" dirty="0">
                <a:ln>
                  <a:noFill/>
                </a:ln>
                <a:solidFill>
                  <a:schemeClr val="tx2"/>
                </a:solidFill>
                <a:effectLst/>
                <a:uLnTx/>
                <a:uFillTx/>
              </a:endParaRPr>
            </a:p>
          </p:txBody>
        </p:sp>
      </p:grpSp>
      <p:sp>
        <p:nvSpPr>
          <p:cNvPr id="2" name="Folded Corner 1">
            <a:extLst>
              <a:ext uri="{FF2B5EF4-FFF2-40B4-BE49-F238E27FC236}">
                <a16:creationId xmlns:a16="http://schemas.microsoft.com/office/drawing/2014/main" id="{ED88F34A-2FD5-E7FB-A5E4-E00C1908101E}"/>
              </a:ext>
            </a:extLst>
          </p:cNvPr>
          <p:cNvSpPr/>
          <p:nvPr/>
        </p:nvSpPr>
        <p:spPr>
          <a:xfrm>
            <a:off x="12386930" y="776177"/>
            <a:ext cx="1796903" cy="1616149"/>
          </a:xfrm>
          <a:prstGeom prst="foldedCorner">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solidFill>
                  <a:sysClr val="windowText" lastClr="000000"/>
                </a:solidFill>
              </a:rPr>
              <a:t>Option 1</a:t>
            </a:r>
          </a:p>
        </p:txBody>
      </p:sp>
    </p:spTree>
    <p:extLst>
      <p:ext uri="{BB962C8B-B14F-4D97-AF65-F5344CB8AC3E}">
        <p14:creationId xmlns:p14="http://schemas.microsoft.com/office/powerpoint/2010/main" val="2816190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blipFill dpi="0" rotWithShape="1">
          <a:blip r:embed="rId3">
            <a:alphaModFix amt="42000"/>
            <a:lum/>
            <a:extLst>
              <a:ext uri="{28A0092B-C50C-407E-A947-70E740481C1C}">
                <a14:useLocalDpi xmlns:a14="http://schemas.microsoft.com/office/drawing/2010/main" val="0"/>
              </a:ext>
            </a:extLst>
          </a:blip>
          <a:srcRect/>
          <a:stretch>
            <a:fillRect/>
          </a:stretch>
        </a:blipFill>
        <a:effectLst/>
      </p:bgPr>
    </p:bg>
    <p:spTree>
      <p:nvGrpSpPr>
        <p:cNvPr id="1" name="">
          <a:extLst>
            <a:ext uri="{FF2B5EF4-FFF2-40B4-BE49-F238E27FC236}">
              <a16:creationId xmlns:a16="http://schemas.microsoft.com/office/drawing/2014/main" id="{7D6E9B04-E441-94AA-EDFB-3877DAA6686D}"/>
            </a:ext>
          </a:extLst>
        </p:cNvPr>
        <p:cNvGrpSpPr/>
        <p:nvPr/>
      </p:nvGrpSpPr>
      <p:grpSpPr>
        <a:xfrm>
          <a:off x="0" y="0"/>
          <a:ext cx="0" cy="0"/>
          <a:chOff x="0" y="0"/>
          <a:chExt cx="0" cy="0"/>
        </a:xfrm>
      </p:grpSpPr>
      <p:sp>
        <p:nvSpPr>
          <p:cNvPr id="33" name="Title 32">
            <a:extLst>
              <a:ext uri="{FF2B5EF4-FFF2-40B4-BE49-F238E27FC236}">
                <a16:creationId xmlns:a16="http://schemas.microsoft.com/office/drawing/2014/main" id="{CEC3B664-297D-9180-64B5-1B58BF85A12A}"/>
              </a:ext>
            </a:extLst>
          </p:cNvPr>
          <p:cNvSpPr>
            <a:spLocks noGrp="1"/>
          </p:cNvSpPr>
          <p:nvPr>
            <p:ph type="title"/>
          </p:nvPr>
        </p:nvSpPr>
        <p:spPr/>
        <p:txBody>
          <a:bodyPr/>
          <a:lstStyle/>
          <a:p>
            <a:r>
              <a:rPr lang="en-US" b="1" i="1" dirty="0">
                <a:solidFill>
                  <a:schemeClr val="accent1"/>
                </a:solidFill>
              </a:rPr>
              <a:t>Choose</a:t>
            </a:r>
            <a:r>
              <a:rPr lang="en-US" dirty="0"/>
              <a:t> your path into Catena-X</a:t>
            </a:r>
          </a:p>
        </p:txBody>
      </p:sp>
      <p:sp>
        <p:nvSpPr>
          <p:cNvPr id="3" name="Date Placeholder 2">
            <a:extLst>
              <a:ext uri="{FF2B5EF4-FFF2-40B4-BE49-F238E27FC236}">
                <a16:creationId xmlns:a16="http://schemas.microsoft.com/office/drawing/2014/main" id="{87E5BD54-076A-C24F-5A41-F423048DD575}"/>
              </a:ext>
            </a:extLst>
          </p:cNvPr>
          <p:cNvSpPr>
            <a:spLocks noGrp="1"/>
          </p:cNvSpPr>
          <p:nvPr>
            <p:ph type="dt" sz="half" idx="14"/>
          </p:nvPr>
        </p:nvSpPr>
        <p:spPr/>
        <p:txBody>
          <a:bodyPr/>
          <a:lstStyle/>
          <a:p>
            <a:fld id="{2D124F44-9D44-6B4B-9716-FAB35F7398ED}" type="datetime5">
              <a:rPr lang="en-US" smtClean="0"/>
              <a:t>25-Aug-26</a:t>
            </a:fld>
            <a:endParaRPr lang="en-US" sz="800"/>
          </a:p>
        </p:txBody>
      </p:sp>
      <p:sp>
        <p:nvSpPr>
          <p:cNvPr id="4" name="Footer Placeholder 3">
            <a:extLst>
              <a:ext uri="{FF2B5EF4-FFF2-40B4-BE49-F238E27FC236}">
                <a16:creationId xmlns:a16="http://schemas.microsoft.com/office/drawing/2014/main" id="{B2262FB0-3657-823A-C76A-0972C7B734FF}"/>
              </a:ext>
            </a:extLst>
          </p:cNvPr>
          <p:cNvSpPr>
            <a:spLocks noGrp="1"/>
          </p:cNvSpPr>
          <p:nvPr>
            <p:ph type="ftr" sz="quarter" idx="15"/>
          </p:nvPr>
        </p:nvSpPr>
        <p:spPr/>
        <p:txBody>
          <a:bodyPr/>
          <a:lstStyle/>
          <a:p>
            <a:r>
              <a:rPr lang="en-US"/>
              <a:t>© 2026 Catena-X or a Catena-X affiliate company. All rights reserved.​</a:t>
            </a:r>
          </a:p>
        </p:txBody>
      </p:sp>
      <p:sp>
        <p:nvSpPr>
          <p:cNvPr id="5" name="Slide Number Placeholder 4">
            <a:extLst>
              <a:ext uri="{FF2B5EF4-FFF2-40B4-BE49-F238E27FC236}">
                <a16:creationId xmlns:a16="http://schemas.microsoft.com/office/drawing/2014/main" id="{DCCF681E-B45F-802B-9FF0-98AE81514BB8}"/>
              </a:ext>
            </a:extLst>
          </p:cNvPr>
          <p:cNvSpPr>
            <a:spLocks noGrp="1"/>
          </p:cNvSpPr>
          <p:nvPr>
            <p:ph type="sldNum" sz="quarter" idx="16"/>
          </p:nvPr>
        </p:nvSpPr>
        <p:spPr/>
        <p:txBody>
          <a:bodyPr/>
          <a:lstStyle/>
          <a:p>
            <a:fld id="{D1EDAA29-6D70-C948-8C6E-F3019BB220D5}" type="slidenum">
              <a:rPr lang="en-US" smtClean="0"/>
              <a:pPr/>
              <a:t>17</a:t>
            </a:fld>
            <a:endParaRPr lang="en-US" sz="800"/>
          </a:p>
        </p:txBody>
      </p:sp>
      <p:sp>
        <p:nvSpPr>
          <p:cNvPr id="6" name="Text Placeholder 5">
            <a:extLst>
              <a:ext uri="{FF2B5EF4-FFF2-40B4-BE49-F238E27FC236}">
                <a16:creationId xmlns:a16="http://schemas.microsoft.com/office/drawing/2014/main" id="{342DC4F1-5CEC-00E9-776F-5F317B6485CA}"/>
              </a:ext>
            </a:extLst>
          </p:cNvPr>
          <p:cNvSpPr>
            <a:spLocks noGrp="1"/>
          </p:cNvSpPr>
          <p:nvPr>
            <p:ph type="body" sz="quarter" idx="13"/>
          </p:nvPr>
        </p:nvSpPr>
        <p:spPr/>
        <p:txBody>
          <a:bodyPr>
            <a:normAutofit fontScale="92500" lnSpcReduction="10000"/>
          </a:bodyPr>
          <a:lstStyle/>
          <a:p>
            <a:endParaRPr lang="en-US"/>
          </a:p>
        </p:txBody>
      </p:sp>
      <p:grpSp>
        <p:nvGrpSpPr>
          <p:cNvPr id="7" name="Group 6">
            <a:extLst>
              <a:ext uri="{FF2B5EF4-FFF2-40B4-BE49-F238E27FC236}">
                <a16:creationId xmlns:a16="http://schemas.microsoft.com/office/drawing/2014/main" id="{A24DCFAC-8916-7A81-F70F-D564FBBB73FF}"/>
              </a:ext>
            </a:extLst>
          </p:cNvPr>
          <p:cNvGrpSpPr/>
          <p:nvPr/>
        </p:nvGrpSpPr>
        <p:grpSpPr>
          <a:xfrm>
            <a:off x="3982487" y="2475141"/>
            <a:ext cx="3441576" cy="3211497"/>
            <a:chOff x="4513016" y="2475141"/>
            <a:chExt cx="3441576" cy="3211497"/>
          </a:xfrm>
        </p:grpSpPr>
        <p:sp>
          <p:nvSpPr>
            <p:cNvPr id="9" name="TextBox 40">
              <a:extLst>
                <a:ext uri="{FF2B5EF4-FFF2-40B4-BE49-F238E27FC236}">
                  <a16:creationId xmlns:a16="http://schemas.microsoft.com/office/drawing/2014/main" id="{0ECC6627-8AC1-95CB-4E81-855D2C49D9BB}"/>
                </a:ext>
              </a:extLst>
            </p:cNvPr>
            <p:cNvSpPr txBox="1"/>
            <p:nvPr/>
          </p:nvSpPr>
          <p:spPr>
            <a:xfrm>
              <a:off x="4513016" y="2475141"/>
              <a:ext cx="1509650" cy="276999"/>
            </a:xfrm>
            <a:prstGeom prst="rect">
              <a:avLst/>
            </a:prstGeom>
            <a:noFill/>
          </p:spPr>
          <p:txBody>
            <a:bodyPr wrap="square" rtlCol="0">
              <a:spAutoFit/>
            </a:bodyPr>
            <a:lstStyle/>
            <a:p>
              <a:pPr>
                <a:spcAft>
                  <a:spcPts val="600"/>
                </a:spcAft>
                <a:defRPr/>
              </a:pPr>
              <a:r>
                <a:rPr lang="en-US" sz="1200" b="1" dirty="0"/>
                <a:t>Basic Path (Lot 1)</a:t>
              </a:r>
            </a:p>
          </p:txBody>
        </p:sp>
        <p:sp>
          <p:nvSpPr>
            <p:cNvPr id="14" name="TextBox 40">
              <a:extLst>
                <a:ext uri="{FF2B5EF4-FFF2-40B4-BE49-F238E27FC236}">
                  <a16:creationId xmlns:a16="http://schemas.microsoft.com/office/drawing/2014/main" id="{2514E7E2-FBC0-416D-402C-4F4DDD05A20E}"/>
                </a:ext>
              </a:extLst>
            </p:cNvPr>
            <p:cNvSpPr txBox="1"/>
            <p:nvPr/>
          </p:nvSpPr>
          <p:spPr>
            <a:xfrm>
              <a:off x="4602618" y="2932494"/>
              <a:ext cx="2561327" cy="1169551"/>
            </a:xfrm>
            <a:prstGeom prst="rect">
              <a:avLst/>
            </a:prstGeom>
            <a:noFill/>
          </p:spPr>
          <p:txBody>
            <a:bodyPr wrap="square" rtlCol="0">
              <a:spAutoFit/>
            </a:bodyPr>
            <a:lstStyle/>
            <a:p>
              <a:pPr marL="285750" indent="-285750">
                <a:spcAft>
                  <a:spcPts val="600"/>
                </a:spcAft>
                <a:buFont typeface="System Font Regular"/>
                <a:buChar char="→"/>
              </a:pPr>
              <a:r>
                <a:rPr lang="en-US" sz="1050" dirty="0"/>
                <a:t>Data space onboarding</a:t>
              </a:r>
            </a:p>
            <a:p>
              <a:pPr marL="285750" indent="-285750">
                <a:spcAft>
                  <a:spcPts val="600"/>
                </a:spcAft>
                <a:buFont typeface="System Font Regular"/>
                <a:buChar char="→"/>
              </a:pPr>
              <a:r>
                <a:rPr lang="en-US" sz="1050" dirty="0"/>
                <a:t>Use case: Company Certificate Management</a:t>
              </a:r>
            </a:p>
            <a:p>
              <a:pPr marL="285750" indent="-285750">
                <a:spcAft>
                  <a:spcPts val="600"/>
                </a:spcAft>
                <a:buFont typeface="System Font Regular"/>
                <a:buChar char="→"/>
              </a:pPr>
              <a:r>
                <a:rPr lang="en-US" sz="1050" dirty="0"/>
                <a:t>Baseline questionnaire</a:t>
              </a:r>
            </a:p>
            <a:p>
              <a:pPr marL="285750" indent="-285750">
                <a:spcAft>
                  <a:spcPts val="600"/>
                </a:spcAft>
                <a:buFont typeface="System Font Regular"/>
                <a:buChar char="→"/>
              </a:pPr>
              <a:r>
                <a:rPr lang="en-US" sz="1050" dirty="0"/>
                <a:t>Follow-up questionnaire</a:t>
              </a:r>
            </a:p>
          </p:txBody>
        </p:sp>
        <p:sp>
          <p:nvSpPr>
            <p:cNvPr id="16" name="Rectangle 4">
              <a:extLst>
                <a:ext uri="{FF2B5EF4-FFF2-40B4-BE49-F238E27FC236}">
                  <a16:creationId xmlns:a16="http://schemas.microsoft.com/office/drawing/2014/main" id="{F96D9E20-B2B4-7E8B-5A54-0DE85C2E1C6C}"/>
                </a:ext>
              </a:extLst>
            </p:cNvPr>
            <p:cNvSpPr/>
            <p:nvPr/>
          </p:nvSpPr>
          <p:spPr>
            <a:xfrm>
              <a:off x="4599501" y="4867631"/>
              <a:ext cx="3355091" cy="819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dirty="0">
                  <a:solidFill>
                    <a:schemeClr val="tx2"/>
                  </a:solidFill>
                </a:rPr>
                <a:t>Remuneration</a:t>
              </a:r>
              <a:r>
                <a:rPr lang="en-US" sz="1200" dirty="0">
                  <a:solidFill>
                    <a:schemeClr val="tx2"/>
                  </a:solidFill>
                </a:rPr>
                <a:t> of</a:t>
              </a:r>
              <a:br>
                <a:rPr lang="en-US" sz="1400" dirty="0">
                  <a:solidFill>
                    <a:schemeClr val="tx2"/>
                  </a:solidFill>
                </a:rPr>
              </a:br>
              <a:r>
                <a:rPr lang="en-US" b="1" dirty="0">
                  <a:solidFill>
                    <a:schemeClr val="tx2"/>
                  </a:solidFill>
                </a:rPr>
                <a:t>EUR 15,000 </a:t>
              </a:r>
              <a:br>
                <a:rPr lang="en-US" b="1" dirty="0">
                  <a:solidFill>
                    <a:schemeClr val="bg1"/>
                  </a:solidFill>
                </a:rPr>
              </a:br>
              <a:r>
                <a:rPr lang="en-US" sz="1200" i="1" dirty="0">
                  <a:solidFill>
                    <a:schemeClr val="bg2">
                      <a:lumMod val="75000"/>
                    </a:schemeClr>
                  </a:solidFill>
                </a:rPr>
                <a:t>(net plus VAT)</a:t>
              </a:r>
            </a:p>
          </p:txBody>
        </p:sp>
        <p:cxnSp>
          <p:nvCxnSpPr>
            <p:cNvPr id="46" name="Straight Connector 45">
              <a:extLst>
                <a:ext uri="{FF2B5EF4-FFF2-40B4-BE49-F238E27FC236}">
                  <a16:creationId xmlns:a16="http://schemas.microsoft.com/office/drawing/2014/main" id="{E623F9D5-0F46-728F-749C-3F95331CBFCB}"/>
                </a:ext>
              </a:extLst>
            </p:cNvPr>
            <p:cNvCxnSpPr>
              <a:cxnSpLocks/>
              <a:stCxn id="9" idx="3"/>
            </p:cNvCxnSpPr>
            <p:nvPr/>
          </p:nvCxnSpPr>
          <p:spPr>
            <a:xfrm>
              <a:off x="6022666" y="2613641"/>
              <a:ext cx="1925051" cy="0"/>
            </a:xfrm>
            <a:prstGeom prst="line">
              <a:avLst/>
            </a:prstGeom>
            <a:ln w="19050"/>
          </p:spPr>
          <p:style>
            <a:lnRef idx="2">
              <a:schemeClr val="accent1"/>
            </a:lnRef>
            <a:fillRef idx="0">
              <a:schemeClr val="accent1"/>
            </a:fillRef>
            <a:effectRef idx="1">
              <a:schemeClr val="accent1"/>
            </a:effectRef>
            <a:fontRef idx="minor">
              <a:schemeClr val="tx1"/>
            </a:fontRef>
          </p:style>
        </p:cxnSp>
      </p:grpSp>
      <p:cxnSp>
        <p:nvCxnSpPr>
          <p:cNvPr id="50" name="Straight Connector 49">
            <a:extLst>
              <a:ext uri="{FF2B5EF4-FFF2-40B4-BE49-F238E27FC236}">
                <a16:creationId xmlns:a16="http://schemas.microsoft.com/office/drawing/2014/main" id="{7202DC4D-A2C0-A330-6F4D-8A55952A21D5}"/>
              </a:ext>
            </a:extLst>
          </p:cNvPr>
          <p:cNvCxnSpPr>
            <a:cxnSpLocks/>
          </p:cNvCxnSpPr>
          <p:nvPr/>
        </p:nvCxnSpPr>
        <p:spPr>
          <a:xfrm>
            <a:off x="7846056" y="2908204"/>
            <a:ext cx="0" cy="2778435"/>
          </a:xfrm>
          <a:prstGeom prst="line">
            <a:avLst/>
          </a:prstGeom>
          <a:ln w="19050">
            <a:solidFill>
              <a:schemeClr val="tx2"/>
            </a:solidFill>
          </a:ln>
        </p:spPr>
        <p:style>
          <a:lnRef idx="2">
            <a:schemeClr val="accent1"/>
          </a:lnRef>
          <a:fillRef idx="0">
            <a:schemeClr val="accent1"/>
          </a:fillRef>
          <a:effectRef idx="1">
            <a:schemeClr val="accent1"/>
          </a:effectRef>
          <a:fontRef idx="minor">
            <a:schemeClr val="tx1"/>
          </a:fontRef>
        </p:style>
      </p:cxnSp>
      <p:sp>
        <p:nvSpPr>
          <p:cNvPr id="63" name="Textfeld 2">
            <a:extLst>
              <a:ext uri="{FF2B5EF4-FFF2-40B4-BE49-F238E27FC236}">
                <a16:creationId xmlns:a16="http://schemas.microsoft.com/office/drawing/2014/main" id="{468E4B65-CE01-E736-2BA0-8E0D2BA2B8B4}"/>
              </a:ext>
            </a:extLst>
          </p:cNvPr>
          <p:cNvSpPr txBox="1"/>
          <p:nvPr/>
        </p:nvSpPr>
        <p:spPr>
          <a:xfrm>
            <a:off x="4068972" y="5794242"/>
            <a:ext cx="7665828" cy="338554"/>
          </a:xfrm>
          <a:prstGeom prst="rect">
            <a:avLst/>
          </a:prstGeom>
          <a:noFill/>
        </p:spPr>
        <p:txBody>
          <a:bodyPr wrap="square">
            <a:spAutoFit/>
          </a:bodyPr>
          <a:lstStyle/>
          <a:p>
            <a:r>
              <a:rPr lang="en-US" sz="800" b="1" dirty="0">
                <a:solidFill>
                  <a:srgbClr val="737373"/>
                </a:solidFill>
                <a:latin typeface="Droid Sans" panose="020B0606030804020204" pitchFamily="34" charset="0"/>
              </a:rPr>
              <a:t>Notice: </a:t>
            </a:r>
            <a:r>
              <a:rPr lang="en-US" sz="800" dirty="0">
                <a:solidFill>
                  <a:srgbClr val="737373"/>
                </a:solidFill>
                <a:latin typeface="Droid Sans" panose="020B0606030804020204" pitchFamily="34" charset="0"/>
              </a:rPr>
              <a:t>For participants based outside Germany, the remuneration amount is recalculated using a purchasing power index. Details can be found in the program </a:t>
            </a:r>
            <a:r>
              <a:rPr lang="en-US" sz="800" dirty="0">
                <a:solidFill>
                  <a:srgbClr val="05A2E3"/>
                </a:solidFill>
                <a:latin typeface="Droid Sans" panose="020B0606030804020204" pitchFamily="34" charset="0"/>
                <a:hlinkClick r:id="rId4">
                  <a:extLst>
                    <a:ext uri="{A12FA001-AC4F-418D-AE19-62706E023703}">
                      <ahyp:hlinkClr xmlns:ahyp="http://schemas.microsoft.com/office/drawing/2018/hyperlinkcolor" val="tx"/>
                    </a:ext>
                  </a:extLst>
                </a:hlinkClick>
              </a:rPr>
              <a:t>tender documents</a:t>
            </a:r>
            <a:r>
              <a:rPr lang="en-US" sz="800" dirty="0">
                <a:solidFill>
                  <a:srgbClr val="05A2E3"/>
                </a:solidFill>
                <a:latin typeface="Droid Sans" panose="020B0606030804020204" pitchFamily="34" charset="0"/>
              </a:rPr>
              <a:t>.</a:t>
            </a:r>
            <a:endParaRPr lang="en-US" sz="800" dirty="0">
              <a:solidFill>
                <a:srgbClr val="05A2E3"/>
              </a:solidFill>
            </a:endParaRPr>
          </a:p>
        </p:txBody>
      </p:sp>
      <p:grpSp>
        <p:nvGrpSpPr>
          <p:cNvPr id="8" name="Group 7">
            <a:extLst>
              <a:ext uri="{FF2B5EF4-FFF2-40B4-BE49-F238E27FC236}">
                <a16:creationId xmlns:a16="http://schemas.microsoft.com/office/drawing/2014/main" id="{F1BDD514-3326-B019-89A9-460DA8299114}"/>
              </a:ext>
            </a:extLst>
          </p:cNvPr>
          <p:cNvGrpSpPr/>
          <p:nvPr/>
        </p:nvGrpSpPr>
        <p:grpSpPr>
          <a:xfrm>
            <a:off x="8209514" y="2351313"/>
            <a:ext cx="3525286" cy="3335325"/>
            <a:chOff x="8209514" y="2351313"/>
            <a:chExt cx="3525286" cy="3335325"/>
          </a:xfrm>
        </p:grpSpPr>
        <p:sp>
          <p:nvSpPr>
            <p:cNvPr id="15" name="TextBox 40">
              <a:extLst>
                <a:ext uri="{FF2B5EF4-FFF2-40B4-BE49-F238E27FC236}">
                  <a16:creationId xmlns:a16="http://schemas.microsoft.com/office/drawing/2014/main" id="{3E6A158D-E069-9353-609C-193A47A7C1F7}"/>
                </a:ext>
              </a:extLst>
            </p:cNvPr>
            <p:cNvSpPr txBox="1"/>
            <p:nvPr/>
          </p:nvSpPr>
          <p:spPr>
            <a:xfrm>
              <a:off x="8285518" y="2932494"/>
              <a:ext cx="2533824" cy="1585049"/>
            </a:xfrm>
            <a:prstGeom prst="rect">
              <a:avLst/>
            </a:prstGeom>
            <a:noFill/>
          </p:spPr>
          <p:txBody>
            <a:bodyPr wrap="square" rtlCol="0">
              <a:spAutoFit/>
            </a:bodyPr>
            <a:lstStyle/>
            <a:p>
              <a:pPr marL="285750" indent="-285750">
                <a:spcAft>
                  <a:spcPts val="600"/>
                </a:spcAft>
                <a:buFont typeface="System Font Regular"/>
                <a:buChar char="→"/>
              </a:pPr>
              <a:r>
                <a:rPr lang="en-US" sz="1050" dirty="0"/>
                <a:t>Data space onboarding</a:t>
              </a:r>
            </a:p>
            <a:p>
              <a:pPr marL="285750" indent="-285750">
                <a:spcAft>
                  <a:spcPts val="600"/>
                </a:spcAft>
                <a:buFont typeface="System Font Regular"/>
                <a:buChar char="→"/>
              </a:pPr>
              <a:r>
                <a:rPr lang="en-US" sz="1050" dirty="0"/>
                <a:t>Use case: Company Certificate Management</a:t>
              </a:r>
            </a:p>
            <a:p>
              <a:pPr marL="285750" indent="-285750">
                <a:spcAft>
                  <a:spcPts val="600"/>
                </a:spcAft>
                <a:buFont typeface="System Font Regular"/>
                <a:buChar char="→"/>
              </a:pPr>
              <a:r>
                <a:rPr lang="en-US" sz="1050" dirty="0"/>
                <a:t>Baseline questionnaire</a:t>
              </a:r>
            </a:p>
            <a:p>
              <a:pPr marL="285750" indent="-285750">
                <a:spcAft>
                  <a:spcPts val="600"/>
                </a:spcAft>
                <a:buFont typeface="System Font Regular"/>
                <a:buChar char="→"/>
              </a:pPr>
              <a:r>
                <a:rPr lang="en-US" sz="1050" dirty="0"/>
                <a:t>Follow-up questionnaire</a:t>
              </a:r>
            </a:p>
            <a:p>
              <a:pPr marL="285750" indent="-285750">
                <a:spcAft>
                  <a:spcPts val="600"/>
                </a:spcAft>
                <a:buSzPct val="150000"/>
                <a:buFont typeface="Segoe UI" panose="020B0502040204020203" pitchFamily="34" charset="0"/>
                <a:buChar char="+"/>
              </a:pPr>
              <a:r>
                <a:rPr lang="en-US" sz="1050" b="1" dirty="0">
                  <a:solidFill>
                    <a:schemeClr val="tx2"/>
                  </a:solidFill>
                </a:rPr>
                <a:t>Additional Catena-X </a:t>
              </a:r>
              <a:br>
                <a:rPr lang="en-US" sz="1050" b="1" dirty="0">
                  <a:solidFill>
                    <a:schemeClr val="tx2"/>
                  </a:solidFill>
                </a:rPr>
              </a:br>
              <a:r>
                <a:rPr lang="en-US" sz="1050" b="1" dirty="0">
                  <a:solidFill>
                    <a:schemeClr val="tx2"/>
                  </a:solidFill>
                </a:rPr>
                <a:t>use case</a:t>
              </a:r>
              <a:endParaRPr lang="en-US" sz="1100" b="1" dirty="0">
                <a:solidFill>
                  <a:schemeClr val="tx2"/>
                </a:solidFill>
              </a:endParaRPr>
            </a:p>
          </p:txBody>
        </p:sp>
        <p:sp>
          <p:nvSpPr>
            <p:cNvPr id="23" name="TextBox 40">
              <a:extLst>
                <a:ext uri="{FF2B5EF4-FFF2-40B4-BE49-F238E27FC236}">
                  <a16:creationId xmlns:a16="http://schemas.microsoft.com/office/drawing/2014/main" id="{3A70BEFE-2BE6-4A18-07F1-92C4E4B6F2D7}"/>
                </a:ext>
              </a:extLst>
            </p:cNvPr>
            <p:cNvSpPr txBox="1"/>
            <p:nvPr/>
          </p:nvSpPr>
          <p:spPr>
            <a:xfrm>
              <a:off x="8209514" y="2475141"/>
              <a:ext cx="1842012" cy="276999"/>
            </a:xfrm>
            <a:prstGeom prst="rect">
              <a:avLst/>
            </a:prstGeom>
            <a:noFill/>
          </p:spPr>
          <p:txBody>
            <a:bodyPr wrap="square" rtlCol="0">
              <a:spAutoFit/>
            </a:bodyPr>
            <a:lstStyle/>
            <a:p>
              <a:pPr>
                <a:spcAft>
                  <a:spcPts val="600"/>
                </a:spcAft>
                <a:defRPr/>
              </a:pPr>
              <a:r>
                <a:rPr lang="en-US" sz="1200" b="1" dirty="0"/>
                <a:t>Advanced Path (Lot 2)</a:t>
              </a:r>
            </a:p>
          </p:txBody>
        </p:sp>
        <p:cxnSp>
          <p:nvCxnSpPr>
            <p:cNvPr id="48" name="Straight Connector 47">
              <a:extLst>
                <a:ext uri="{FF2B5EF4-FFF2-40B4-BE49-F238E27FC236}">
                  <a16:creationId xmlns:a16="http://schemas.microsoft.com/office/drawing/2014/main" id="{DE924079-C5BC-E561-0C10-1BB05B39B11F}"/>
                </a:ext>
              </a:extLst>
            </p:cNvPr>
            <p:cNvCxnSpPr>
              <a:cxnSpLocks/>
              <a:stCxn id="23" idx="3"/>
            </p:cNvCxnSpPr>
            <p:nvPr/>
          </p:nvCxnSpPr>
          <p:spPr>
            <a:xfrm>
              <a:off x="10051526" y="2613641"/>
              <a:ext cx="1683274"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59" name="Rectangle 4">
              <a:extLst>
                <a:ext uri="{FF2B5EF4-FFF2-40B4-BE49-F238E27FC236}">
                  <a16:creationId xmlns:a16="http://schemas.microsoft.com/office/drawing/2014/main" id="{042111FD-5CC0-DACD-F762-08D81CED6CBF}"/>
                </a:ext>
              </a:extLst>
            </p:cNvPr>
            <p:cNvSpPr/>
            <p:nvPr/>
          </p:nvSpPr>
          <p:spPr>
            <a:xfrm>
              <a:off x="8284602" y="4867631"/>
              <a:ext cx="3355091" cy="819007"/>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200" dirty="0">
                  <a:solidFill>
                    <a:schemeClr val="bg2"/>
                  </a:solidFill>
                </a:rPr>
                <a:t>Remuneration</a:t>
              </a:r>
              <a:r>
                <a:rPr lang="en-US" sz="1200" dirty="0">
                  <a:solidFill>
                    <a:schemeClr val="bg2"/>
                  </a:solidFill>
                </a:rPr>
                <a:t> of</a:t>
              </a:r>
              <a:br>
                <a:rPr lang="en-US" sz="1400" dirty="0">
                  <a:solidFill>
                    <a:schemeClr val="bg2"/>
                  </a:solidFill>
                </a:rPr>
              </a:br>
              <a:r>
                <a:rPr lang="en-US" b="1" dirty="0">
                  <a:solidFill>
                    <a:schemeClr val="bg2"/>
                  </a:solidFill>
                </a:rPr>
                <a:t>EUR 30,000 </a:t>
              </a:r>
              <a:br>
                <a:rPr lang="en-US" b="1" dirty="0">
                  <a:solidFill>
                    <a:schemeClr val="bg2"/>
                  </a:solidFill>
                </a:rPr>
              </a:br>
              <a:r>
                <a:rPr lang="en-US" sz="1200" i="1" dirty="0">
                  <a:solidFill>
                    <a:schemeClr val="bg2"/>
                  </a:solidFill>
                </a:rPr>
                <a:t>(net plus VAT)</a:t>
              </a:r>
            </a:p>
          </p:txBody>
        </p:sp>
        <p:sp>
          <p:nvSpPr>
            <p:cNvPr id="62" name="Text 26">
              <a:extLst>
                <a:ext uri="{FF2B5EF4-FFF2-40B4-BE49-F238E27FC236}">
                  <a16:creationId xmlns:a16="http://schemas.microsoft.com/office/drawing/2014/main" id="{702E4047-7AF6-16AD-4B6C-B73C1C54E70D}"/>
                </a:ext>
              </a:extLst>
            </p:cNvPr>
            <p:cNvSpPr/>
            <p:nvPr/>
          </p:nvSpPr>
          <p:spPr>
            <a:xfrm>
              <a:off x="10670292" y="2351313"/>
              <a:ext cx="1064508" cy="267810"/>
            </a:xfrm>
            <a:prstGeom prst="round2SameRect">
              <a:avLst>
                <a:gd name="adj1" fmla="val 24661"/>
                <a:gd name="adj2" fmla="val 0"/>
              </a:avLst>
            </a:prstGeom>
            <a:solidFill>
              <a:schemeClr val="accent1"/>
            </a:solidFill>
            <a:ln/>
          </p:spPr>
          <p:txBody>
            <a:bodyPr wrap="square" rtlCol="0" anchor="ctr"/>
            <a:lstStyle/>
            <a:p>
              <a:pPr marL="0" indent="0" algn="ctr">
                <a:buNone/>
              </a:pPr>
              <a:r>
                <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Recommended</a:t>
              </a:r>
            </a:p>
          </p:txBody>
        </p:sp>
        <p:sp>
          <p:nvSpPr>
            <p:cNvPr id="67" name="TextBox 40">
              <a:extLst>
                <a:ext uri="{FF2B5EF4-FFF2-40B4-BE49-F238E27FC236}">
                  <a16:creationId xmlns:a16="http://schemas.microsoft.com/office/drawing/2014/main" id="{94E406CC-C2C7-5921-3D1A-EE7892E7E208}"/>
                </a:ext>
              </a:extLst>
            </p:cNvPr>
            <p:cNvSpPr txBox="1"/>
            <p:nvPr/>
          </p:nvSpPr>
          <p:spPr>
            <a:xfrm>
              <a:off x="8561074" y="4430726"/>
              <a:ext cx="2978123" cy="21544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1" u="none" strike="noStrike" kern="1200" cap="none" spc="0" normalizeH="0" baseline="0" noProof="0" dirty="0">
                  <a:ln>
                    <a:noFill/>
                  </a:ln>
                  <a:solidFill>
                    <a:schemeClr val="tx2"/>
                  </a:solidFill>
                  <a:effectLst/>
                  <a:uLnTx/>
                  <a:uFillTx/>
                  <a:hlinkClick r:id="rId5">
                    <a:extLst>
                      <a:ext uri="{A12FA001-AC4F-418D-AE19-62706E023703}">
                        <ahyp:hlinkClr xmlns:ahyp="http://schemas.microsoft.com/office/drawing/2018/hyperlinkcolor" val="tx"/>
                      </a:ext>
                    </a:extLst>
                  </a:hlinkClick>
                </a:rPr>
                <a:t>Explore more use cases at www.cofinity-x.com</a:t>
              </a:r>
              <a:endParaRPr kumimoji="0" lang="en-US" sz="800" b="0" i="1" u="none" strike="noStrike" kern="1200" cap="none" spc="0" normalizeH="0" baseline="0" noProof="0" dirty="0">
                <a:ln>
                  <a:noFill/>
                </a:ln>
                <a:solidFill>
                  <a:schemeClr val="tx2"/>
                </a:solidFill>
                <a:effectLst/>
                <a:uLnTx/>
                <a:uFillTx/>
              </a:endParaRPr>
            </a:p>
          </p:txBody>
        </p:sp>
      </p:grpSp>
      <p:sp>
        <p:nvSpPr>
          <p:cNvPr id="2" name="Folded Corner 1">
            <a:extLst>
              <a:ext uri="{FF2B5EF4-FFF2-40B4-BE49-F238E27FC236}">
                <a16:creationId xmlns:a16="http://schemas.microsoft.com/office/drawing/2014/main" id="{B918CBD7-8A2F-227D-F7C9-79D9115BFB1F}"/>
              </a:ext>
            </a:extLst>
          </p:cNvPr>
          <p:cNvSpPr/>
          <p:nvPr/>
        </p:nvSpPr>
        <p:spPr>
          <a:xfrm>
            <a:off x="12386930" y="776177"/>
            <a:ext cx="1796903" cy="1616149"/>
          </a:xfrm>
          <a:prstGeom prst="foldedCorner">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solidFill>
                  <a:sysClr val="windowText" lastClr="000000"/>
                </a:solidFill>
              </a:rPr>
              <a:t>Option 2</a:t>
            </a:r>
          </a:p>
        </p:txBody>
      </p:sp>
    </p:spTree>
    <p:extLst>
      <p:ext uri="{BB962C8B-B14F-4D97-AF65-F5344CB8AC3E}">
        <p14:creationId xmlns:p14="http://schemas.microsoft.com/office/powerpoint/2010/main" val="195467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D35E5F9-633D-731C-26BB-B078766AF86F}"/>
              </a:ext>
            </a:extLst>
          </p:cNvPr>
          <p:cNvSpPr>
            <a:spLocks noGrp="1"/>
          </p:cNvSpPr>
          <p:nvPr>
            <p:ph type="title"/>
          </p:nvPr>
        </p:nvSpPr>
        <p:spPr/>
        <p:txBody>
          <a:bodyPr/>
          <a:lstStyle/>
          <a:p>
            <a:r>
              <a:rPr lang="de-DE" dirty="0"/>
              <a:t>Two </a:t>
            </a:r>
            <a:r>
              <a:rPr lang="de-DE" dirty="0" err="1"/>
              <a:t>surveys</a:t>
            </a:r>
            <a:r>
              <a:rPr lang="de-DE" dirty="0"/>
              <a:t>, </a:t>
            </a:r>
            <a:r>
              <a:rPr lang="de-DE" dirty="0" err="1"/>
              <a:t>one</a:t>
            </a:r>
            <a:r>
              <a:rPr lang="de-DE" dirty="0"/>
              <a:t> </a:t>
            </a:r>
            <a:r>
              <a:rPr lang="de-DE" dirty="0" err="1"/>
              <a:t>storyline</a:t>
            </a:r>
            <a:endParaRPr lang="de-DE" dirty="0"/>
          </a:p>
        </p:txBody>
      </p:sp>
      <p:sp>
        <p:nvSpPr>
          <p:cNvPr id="13" name="Foliennummernplatzhalter 2">
            <a:extLst>
              <a:ext uri="{FF2B5EF4-FFF2-40B4-BE49-F238E27FC236}">
                <a16:creationId xmlns:a16="http://schemas.microsoft.com/office/drawing/2014/main" id="{6AC4DE4D-094C-2A4E-6201-A2A12B50EE02}"/>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5F291-B186-437B-9BD4-204251E78F38}" type="slidenum">
              <a:rPr kumimoji="0" lang="en-US" sz="1000" b="0" i="0" u="none" strike="noStrike" kern="1200" cap="none" spc="0" normalizeH="0" baseline="0" noProof="0" smtClean="0">
                <a:ln>
                  <a:noFill/>
                </a:ln>
                <a:solidFill>
                  <a:srgbClr val="0BA2E3"/>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BA2E3"/>
              </a:solidFill>
              <a:effectLst/>
              <a:uLnTx/>
              <a:uFillTx/>
              <a:latin typeface="+mn-lt"/>
              <a:ea typeface="+mn-ea"/>
              <a:cs typeface="+mn-cs"/>
            </a:endParaRPr>
          </a:p>
        </p:txBody>
      </p:sp>
      <p:sp>
        <p:nvSpPr>
          <p:cNvPr id="4" name="Textplatzhalter 3">
            <a:extLst>
              <a:ext uri="{FF2B5EF4-FFF2-40B4-BE49-F238E27FC236}">
                <a16:creationId xmlns:a16="http://schemas.microsoft.com/office/drawing/2014/main" id="{413D591D-6024-0E53-7F02-983CC66AC7DC}"/>
              </a:ext>
            </a:extLst>
          </p:cNvPr>
          <p:cNvSpPr>
            <a:spLocks noGrp="1"/>
          </p:cNvSpPr>
          <p:nvPr>
            <p:ph type="body" sz="quarter" idx="13"/>
          </p:nvPr>
        </p:nvSpPr>
        <p:spPr/>
        <p:txBody>
          <a:bodyPr>
            <a:normAutofit fontScale="92500" lnSpcReduction="10000"/>
          </a:bodyPr>
          <a:lstStyle/>
          <a:p>
            <a:r>
              <a:rPr lang="de-DE" dirty="0"/>
              <a:t>The </a:t>
            </a:r>
            <a:r>
              <a:rPr lang="de-DE" dirty="0" err="1"/>
              <a:t>measurement</a:t>
            </a:r>
            <a:r>
              <a:rPr lang="de-DE" dirty="0"/>
              <a:t> </a:t>
            </a:r>
          </a:p>
        </p:txBody>
      </p:sp>
      <p:sp>
        <p:nvSpPr>
          <p:cNvPr id="6" name="Textfeld 5">
            <a:extLst>
              <a:ext uri="{FF2B5EF4-FFF2-40B4-BE49-F238E27FC236}">
                <a16:creationId xmlns:a16="http://schemas.microsoft.com/office/drawing/2014/main" id="{635B91EE-E854-552C-6FED-627A32AAAEFE}"/>
              </a:ext>
            </a:extLst>
          </p:cNvPr>
          <p:cNvSpPr txBox="1"/>
          <p:nvPr/>
        </p:nvSpPr>
        <p:spPr>
          <a:xfrm>
            <a:off x="766763" y="2133600"/>
            <a:ext cx="10658475" cy="685800"/>
          </a:xfrm>
          <a:prstGeom prst="rect">
            <a:avLst/>
          </a:prstGeom>
          <a:noFill/>
        </p:spPr>
        <p:txBody>
          <a:bodyPr wrap="square" lIns="0" tIns="0" rIns="0" bIns="0" rtlCol="0">
            <a:noAutofit/>
          </a:bodyPr>
          <a:lstStyle/>
          <a:p>
            <a:pPr algn="l"/>
            <a:r>
              <a:rPr lang="en-US" dirty="0"/>
              <a:t>The participation is measured before and after onboarding. Comparing the two waves lets the study show genuine organizational change — not just differences between respondents.</a:t>
            </a:r>
          </a:p>
          <a:p>
            <a:pPr algn="l"/>
            <a:endParaRPr lang="de-DE" dirty="0" err="1"/>
          </a:p>
        </p:txBody>
      </p:sp>
      <p:sp>
        <p:nvSpPr>
          <p:cNvPr id="8" name="Rectangle 35">
            <a:extLst>
              <a:ext uri="{FF2B5EF4-FFF2-40B4-BE49-F238E27FC236}">
                <a16:creationId xmlns:a16="http://schemas.microsoft.com/office/drawing/2014/main" id="{A6EC89B0-0805-D3CA-6D64-A7CE68896E7A}"/>
              </a:ext>
            </a:extLst>
          </p:cNvPr>
          <p:cNvSpPr/>
          <p:nvPr/>
        </p:nvSpPr>
        <p:spPr>
          <a:xfrm>
            <a:off x="965011" y="3046059"/>
            <a:ext cx="4597330" cy="3046766"/>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Textfeld 9">
            <a:extLst>
              <a:ext uri="{FF2B5EF4-FFF2-40B4-BE49-F238E27FC236}">
                <a16:creationId xmlns:a16="http://schemas.microsoft.com/office/drawing/2014/main" id="{DEF96188-0DDF-AD47-7039-FF5654E23C72}"/>
              </a:ext>
            </a:extLst>
          </p:cNvPr>
          <p:cNvSpPr txBox="1"/>
          <p:nvPr/>
        </p:nvSpPr>
        <p:spPr>
          <a:xfrm>
            <a:off x="1568303" y="4099391"/>
            <a:ext cx="3751849" cy="685800"/>
          </a:xfrm>
          <a:prstGeom prst="rect">
            <a:avLst/>
          </a:prstGeom>
          <a:noFill/>
        </p:spPr>
        <p:txBody>
          <a:bodyPr wrap="square" lIns="0" tIns="0" rIns="0" bIns="0" rtlCol="0">
            <a:noAutofit/>
          </a:bodyPr>
          <a:lstStyle/>
          <a:p>
            <a:pPr algn="l"/>
            <a:r>
              <a:rPr lang="en-US" dirty="0"/>
              <a:t>Captures the starting point: </a:t>
            </a:r>
          </a:p>
          <a:p>
            <a:pPr algn="l"/>
            <a:r>
              <a:rPr lang="en-US" dirty="0"/>
              <a:t>business innovation, data strategy &amp; governance, data usage &amp; quality, data products, internal/external/data space exchange, IT landscape, and Catena-X readiness.</a:t>
            </a:r>
          </a:p>
        </p:txBody>
      </p:sp>
      <p:sp>
        <p:nvSpPr>
          <p:cNvPr id="12" name="Textfeld 11">
            <a:extLst>
              <a:ext uri="{FF2B5EF4-FFF2-40B4-BE49-F238E27FC236}">
                <a16:creationId xmlns:a16="http://schemas.microsoft.com/office/drawing/2014/main" id="{AC2AF30A-B5F3-B72A-9215-66961454266E}"/>
              </a:ext>
            </a:extLst>
          </p:cNvPr>
          <p:cNvSpPr txBox="1"/>
          <p:nvPr/>
        </p:nvSpPr>
        <p:spPr>
          <a:xfrm>
            <a:off x="1568303" y="3684811"/>
            <a:ext cx="3751849" cy="375841"/>
          </a:xfrm>
          <a:prstGeom prst="rect">
            <a:avLst/>
          </a:prstGeom>
          <a:noFill/>
        </p:spPr>
        <p:txBody>
          <a:bodyPr wrap="square" lIns="0" tIns="0" rIns="0" bIns="0" rtlCol="0">
            <a:noAutofit/>
          </a:bodyPr>
          <a:lstStyle/>
          <a:p>
            <a:pPr algn="l"/>
            <a:r>
              <a:rPr lang="en-US" b="1" dirty="0"/>
              <a:t>Setup survey (baseline)</a:t>
            </a:r>
          </a:p>
        </p:txBody>
      </p:sp>
      <p:sp>
        <p:nvSpPr>
          <p:cNvPr id="20" name="Ellipse 5">
            <a:extLst>
              <a:ext uri="{FF2B5EF4-FFF2-40B4-BE49-F238E27FC236}">
                <a16:creationId xmlns:a16="http://schemas.microsoft.com/office/drawing/2014/main" id="{C4516796-B259-7D28-2B73-B90AFFA1AB34}"/>
              </a:ext>
            </a:extLst>
          </p:cNvPr>
          <p:cNvSpPr>
            <a:spLocks noChangeAspect="1"/>
          </p:cNvSpPr>
          <p:nvPr/>
        </p:nvSpPr>
        <p:spPr>
          <a:xfrm>
            <a:off x="766763" y="2964811"/>
            <a:ext cx="720000" cy="720000"/>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i="1" u="none" strike="noStrike" kern="1200" cap="none" spc="0" normalizeH="0" baseline="0" noProof="0" dirty="0">
                <a:ln>
                  <a:noFill/>
                </a:ln>
                <a:solidFill>
                  <a:schemeClr val="bg1"/>
                </a:solidFill>
                <a:effectLst/>
                <a:uLnTx/>
                <a:uFillTx/>
                <a:latin typeface="Georgia" panose="02040502050405020303" pitchFamily="18" charset="0"/>
              </a:rPr>
              <a:t>1</a:t>
            </a:r>
          </a:p>
        </p:txBody>
      </p:sp>
      <p:sp>
        <p:nvSpPr>
          <p:cNvPr id="22" name="Rectangle 35">
            <a:extLst>
              <a:ext uri="{FF2B5EF4-FFF2-40B4-BE49-F238E27FC236}">
                <a16:creationId xmlns:a16="http://schemas.microsoft.com/office/drawing/2014/main" id="{8451D615-003A-1E39-7EF2-003B20747410}"/>
              </a:ext>
            </a:extLst>
          </p:cNvPr>
          <p:cNvSpPr/>
          <p:nvPr/>
        </p:nvSpPr>
        <p:spPr>
          <a:xfrm>
            <a:off x="6096000" y="3046059"/>
            <a:ext cx="4597330" cy="3046766"/>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Textfeld 23">
            <a:extLst>
              <a:ext uri="{FF2B5EF4-FFF2-40B4-BE49-F238E27FC236}">
                <a16:creationId xmlns:a16="http://schemas.microsoft.com/office/drawing/2014/main" id="{30C09509-7F7C-9E7F-DFE5-2DEAF58C2376}"/>
              </a:ext>
            </a:extLst>
          </p:cNvPr>
          <p:cNvSpPr txBox="1"/>
          <p:nvPr/>
        </p:nvSpPr>
        <p:spPr>
          <a:xfrm>
            <a:off x="6699292" y="4099391"/>
            <a:ext cx="3751849" cy="685800"/>
          </a:xfrm>
          <a:prstGeom prst="rect">
            <a:avLst/>
          </a:prstGeom>
          <a:noFill/>
        </p:spPr>
        <p:txBody>
          <a:bodyPr wrap="square" lIns="0" tIns="0" rIns="0" bIns="0" rtlCol="0">
            <a:noAutofit/>
          </a:bodyPr>
          <a:lstStyle/>
          <a:p>
            <a:r>
              <a:rPr lang="en-US" dirty="0"/>
              <a:t>After the first productive data exchange: measures change in readiness, usage intensity, organizational adaptation, and the value experienced by the company.</a:t>
            </a:r>
          </a:p>
        </p:txBody>
      </p:sp>
      <p:sp>
        <p:nvSpPr>
          <p:cNvPr id="26" name="Textfeld 25">
            <a:extLst>
              <a:ext uri="{FF2B5EF4-FFF2-40B4-BE49-F238E27FC236}">
                <a16:creationId xmlns:a16="http://schemas.microsoft.com/office/drawing/2014/main" id="{729E696C-44EB-7D88-C29C-52A4C4593F1C}"/>
              </a:ext>
            </a:extLst>
          </p:cNvPr>
          <p:cNvSpPr txBox="1"/>
          <p:nvPr/>
        </p:nvSpPr>
        <p:spPr>
          <a:xfrm>
            <a:off x="6699292" y="3684811"/>
            <a:ext cx="3751849" cy="375841"/>
          </a:xfrm>
          <a:prstGeom prst="rect">
            <a:avLst/>
          </a:prstGeom>
          <a:noFill/>
        </p:spPr>
        <p:txBody>
          <a:bodyPr wrap="square" lIns="0" tIns="0" rIns="0" bIns="0" rtlCol="0">
            <a:noAutofit/>
          </a:bodyPr>
          <a:lstStyle/>
          <a:p>
            <a:r>
              <a:rPr lang="en-US" b="1" dirty="0"/>
              <a:t>Exit survey (follow-up)</a:t>
            </a:r>
          </a:p>
        </p:txBody>
      </p:sp>
      <p:sp>
        <p:nvSpPr>
          <p:cNvPr id="28" name="Ellipse 5">
            <a:extLst>
              <a:ext uri="{FF2B5EF4-FFF2-40B4-BE49-F238E27FC236}">
                <a16:creationId xmlns:a16="http://schemas.microsoft.com/office/drawing/2014/main" id="{3D02B154-6EB9-E4B9-6ECC-56E43A42ED70}"/>
              </a:ext>
            </a:extLst>
          </p:cNvPr>
          <p:cNvSpPr>
            <a:spLocks noChangeAspect="1"/>
          </p:cNvSpPr>
          <p:nvPr/>
        </p:nvSpPr>
        <p:spPr>
          <a:xfrm>
            <a:off x="5897752" y="2964811"/>
            <a:ext cx="720000" cy="720000"/>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i="1" dirty="0">
                <a:solidFill>
                  <a:schemeClr val="bg1"/>
                </a:solidFill>
                <a:latin typeface="Georgia" panose="02040502050405020303" pitchFamily="18" charset="0"/>
              </a:rPr>
              <a:t>2</a:t>
            </a:r>
            <a:endParaRPr kumimoji="0" lang="en-US" sz="3600" i="1" u="none" strike="noStrike" kern="1200" cap="none" spc="0" normalizeH="0" baseline="0" noProof="0" dirty="0">
              <a:ln>
                <a:noFill/>
              </a:ln>
              <a:solidFill>
                <a:schemeClr val="bg1"/>
              </a:solidFill>
              <a:effectLst/>
              <a:uLnTx/>
              <a:uFillTx/>
              <a:latin typeface="Georgia" panose="02040502050405020303" pitchFamily="18" charset="0"/>
            </a:endParaRPr>
          </a:p>
        </p:txBody>
      </p:sp>
      <p:sp>
        <p:nvSpPr>
          <p:cNvPr id="14" name="Fußzeilenplatzhalter 1">
            <a:extLst>
              <a:ext uri="{FF2B5EF4-FFF2-40B4-BE49-F238E27FC236}">
                <a16:creationId xmlns:a16="http://schemas.microsoft.com/office/drawing/2014/main" id="{0752D6D5-3F84-14EB-E0D0-C3D4E7D49038}"/>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www.data-space-accelerator.com/en/study</a:t>
            </a:r>
          </a:p>
        </p:txBody>
      </p:sp>
      <p:sp>
        <p:nvSpPr>
          <p:cNvPr id="15" name="Fußzeilenplatzhalter 1">
            <a:extLst>
              <a:ext uri="{FF2B5EF4-FFF2-40B4-BE49-F238E27FC236}">
                <a16:creationId xmlns:a16="http://schemas.microsoft.com/office/drawing/2014/main" id="{450AD006-DB27-E405-AAB5-4108B1F111F1}"/>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sp>
        <p:nvSpPr>
          <p:cNvPr id="2" name="Rectangle 1">
            <a:extLst>
              <a:ext uri="{FF2B5EF4-FFF2-40B4-BE49-F238E27FC236}">
                <a16:creationId xmlns:a16="http://schemas.microsoft.com/office/drawing/2014/main" id="{AA1C26EF-F3F2-13F5-0183-3336DA56A8BD}"/>
              </a:ext>
            </a:extLst>
          </p:cNvPr>
          <p:cNvSpPr/>
          <p:nvPr/>
        </p:nvSpPr>
        <p:spPr>
          <a:xfrm>
            <a:off x="8290560" y="362712"/>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After the 20M slide</a:t>
            </a:r>
          </a:p>
        </p:txBody>
      </p:sp>
    </p:spTree>
    <p:extLst>
      <p:ext uri="{BB962C8B-B14F-4D97-AF65-F5344CB8AC3E}">
        <p14:creationId xmlns:p14="http://schemas.microsoft.com/office/powerpoint/2010/main" val="2990787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E9675C5-9968-8AF8-9E23-36B144BBD11F}"/>
            </a:ext>
          </a:extLst>
        </p:cNvPr>
        <p:cNvGrpSpPr/>
        <p:nvPr/>
      </p:nvGrpSpPr>
      <p:grpSpPr>
        <a:xfrm>
          <a:off x="0" y="0"/>
          <a:ext cx="0" cy="0"/>
          <a:chOff x="0" y="0"/>
          <a:chExt cx="0" cy="0"/>
        </a:xfrm>
      </p:grpSpPr>
      <p:sp>
        <p:nvSpPr>
          <p:cNvPr id="40" name="Rectangle 35">
            <a:extLst>
              <a:ext uri="{FF2B5EF4-FFF2-40B4-BE49-F238E27FC236}">
                <a16:creationId xmlns:a16="http://schemas.microsoft.com/office/drawing/2014/main" id="{C8F54351-B5AE-DF34-EC8E-3C4182D79401}"/>
              </a:ext>
            </a:extLst>
          </p:cNvPr>
          <p:cNvSpPr/>
          <p:nvPr/>
        </p:nvSpPr>
        <p:spPr>
          <a:xfrm>
            <a:off x="1883667" y="2132752"/>
            <a:ext cx="8449049" cy="1653488"/>
          </a:xfrm>
          <a:prstGeom prst="snip2DiagRect">
            <a:avLst>
              <a:gd name="adj1" fmla="val 10637"/>
              <a:gd name="adj2" fmla="val 0"/>
            </a:avLst>
          </a:prstGeom>
          <a:solidFill>
            <a:schemeClr val="tx2"/>
          </a:solidFill>
          <a:ln w="19050">
            <a:no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Foliennummernplatzhalter 2">
            <a:extLst>
              <a:ext uri="{FF2B5EF4-FFF2-40B4-BE49-F238E27FC236}">
                <a16:creationId xmlns:a16="http://schemas.microsoft.com/office/drawing/2014/main" id="{38DD970A-0219-0BA7-D17B-1E7DED1FF918}"/>
              </a:ext>
            </a:extLst>
          </p:cNvPr>
          <p:cNvSpPr>
            <a:spLocks noGrp="1"/>
          </p:cNvSpPr>
          <p:nvPr>
            <p:ph type="sldNum" sz="quarter" idx="12"/>
          </p:nvPr>
        </p:nvSpPr>
        <p:spPr bwMode="gray">
          <a:xfrm>
            <a:off x="10776520" y="6381328"/>
            <a:ext cx="648072" cy="216000"/>
          </a:xfrm>
          <a:prstGeom prst="rect">
            <a:avLst/>
          </a:prstGeom>
        </p:spPr>
        <p:txBody>
          <a:bodyPr vert="horz" lIns="0" tIns="0" rIns="0" bIns="0" rtlCol="0" anchor="ctr"/>
          <a:lstStyle>
            <a:defPPr>
              <a:defRPr lang="de-DE"/>
            </a:defPPr>
            <a:lvl1pPr marL="0" algn="r" defTabSz="914400" rtl="0" eaLnBrk="1" latinLnBrk="0" hangingPunct="1">
              <a:defRPr sz="1000" i="1" kern="1200">
                <a:solidFill>
                  <a:schemeClr val="tx2"/>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D75F291-B186-437B-9BD4-204251E78F38}"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BA2E3"/>
              </a:solidFill>
              <a:effectLst/>
              <a:uLnTx/>
              <a:uFillTx/>
              <a:latin typeface="+mn-lt"/>
              <a:ea typeface="+mn-ea"/>
              <a:cs typeface="+mn-cs"/>
            </a:endParaRPr>
          </a:p>
        </p:txBody>
      </p:sp>
      <p:sp>
        <p:nvSpPr>
          <p:cNvPr id="34" name="Text Placeholder 33">
            <a:extLst>
              <a:ext uri="{FF2B5EF4-FFF2-40B4-BE49-F238E27FC236}">
                <a16:creationId xmlns:a16="http://schemas.microsoft.com/office/drawing/2014/main" id="{5320F084-221F-F171-BD8D-5AC98A0DB013}"/>
              </a:ext>
            </a:extLst>
          </p:cNvPr>
          <p:cNvSpPr>
            <a:spLocks noGrp="1"/>
          </p:cNvSpPr>
          <p:nvPr>
            <p:ph type="body" sz="quarter" idx="13"/>
          </p:nvPr>
        </p:nvSpPr>
        <p:spPr/>
        <p:txBody>
          <a:bodyPr>
            <a:normAutofit fontScale="92500" lnSpcReduction="10000"/>
          </a:bodyPr>
          <a:lstStyle/>
          <a:p>
            <a:endParaRPr lang="en-US"/>
          </a:p>
        </p:txBody>
      </p:sp>
      <p:sp>
        <p:nvSpPr>
          <p:cNvPr id="5" name="Title 4">
            <a:extLst>
              <a:ext uri="{FF2B5EF4-FFF2-40B4-BE49-F238E27FC236}">
                <a16:creationId xmlns:a16="http://schemas.microsoft.com/office/drawing/2014/main" id="{244684F5-8A25-7FFE-3F3F-28144E844834}"/>
              </a:ext>
            </a:extLst>
          </p:cNvPr>
          <p:cNvSpPr>
            <a:spLocks noGrp="1"/>
          </p:cNvSpPr>
          <p:nvPr>
            <p:ph type="title"/>
          </p:nvPr>
        </p:nvSpPr>
        <p:spPr/>
        <p:txBody>
          <a:bodyPr/>
          <a:lstStyle/>
          <a:p>
            <a:r>
              <a:rPr lang="en-US" noProof="0"/>
              <a:t>Who the Program is for</a:t>
            </a:r>
          </a:p>
        </p:txBody>
      </p:sp>
      <p:sp>
        <p:nvSpPr>
          <p:cNvPr id="38" name="Fußzeilenplatzhalter 1">
            <a:extLst>
              <a:ext uri="{FF2B5EF4-FFF2-40B4-BE49-F238E27FC236}">
                <a16:creationId xmlns:a16="http://schemas.microsoft.com/office/drawing/2014/main" id="{4DF04BA4-72F6-8A8F-FE00-8691D8E23523}"/>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a:t>
            </a:r>
          </a:p>
        </p:txBody>
      </p:sp>
      <p:sp>
        <p:nvSpPr>
          <p:cNvPr id="39" name="Fußzeilenplatzhalter 1">
            <a:extLst>
              <a:ext uri="{FF2B5EF4-FFF2-40B4-BE49-F238E27FC236}">
                <a16:creationId xmlns:a16="http://schemas.microsoft.com/office/drawing/2014/main" id="{F7B56B4A-D8AC-B36B-A094-A25E57148431}"/>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sp>
        <p:nvSpPr>
          <p:cNvPr id="101" name="Content Placeholder 44">
            <a:extLst>
              <a:ext uri="{FF2B5EF4-FFF2-40B4-BE49-F238E27FC236}">
                <a16:creationId xmlns:a16="http://schemas.microsoft.com/office/drawing/2014/main" id="{09B3B1B9-71D6-45D2-8FBC-3594E6C9F3CF}"/>
              </a:ext>
            </a:extLst>
          </p:cNvPr>
          <p:cNvSpPr txBox="1">
            <a:spLocks/>
          </p:cNvSpPr>
          <p:nvPr/>
        </p:nvSpPr>
        <p:spPr>
          <a:xfrm>
            <a:off x="1990344" y="2384537"/>
            <a:ext cx="8113776" cy="1262346"/>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n-lt"/>
                <a:ea typeface="+mn-ea"/>
                <a:cs typeface="+mn-cs"/>
              </a:defRPr>
            </a:lvl1pPr>
            <a:lvl2pPr marL="252000" indent="-252000" algn="l" defTabSz="914400" rtl="0" eaLnBrk="1" latinLnBrk="0" hangingPunct="1">
              <a:lnSpc>
                <a:spcPct val="100000"/>
              </a:lnSpc>
              <a:spcBef>
                <a:spcPts val="500"/>
              </a:spcBef>
              <a:buFont typeface="Segoe UI" panose="020B0502040204020203" pitchFamily="34" charset="0"/>
              <a:buChar char="−"/>
              <a:defRPr sz="1800" kern="1200">
                <a:solidFill>
                  <a:schemeClr val="tx1"/>
                </a:solidFill>
                <a:latin typeface="+mn-lt"/>
                <a:ea typeface="+mn-ea"/>
                <a:cs typeface="+mn-cs"/>
              </a:defRPr>
            </a:lvl2pPr>
            <a:lvl3pPr marL="504000" indent="-252000" algn="l" defTabSz="914400" rtl="0" eaLnBrk="1" latinLnBrk="0" hangingPunct="1">
              <a:lnSpc>
                <a:spcPct val="100000"/>
              </a:lnSpc>
              <a:spcBef>
                <a:spcPts val="500"/>
              </a:spcBef>
              <a:buFont typeface="Segoe UI" panose="020B0502040204020203" pitchFamily="34" charset="0"/>
              <a:buChar char="−"/>
              <a:defRPr sz="1800" kern="1200">
                <a:solidFill>
                  <a:schemeClr val="tx1"/>
                </a:solidFill>
                <a:latin typeface="+mn-lt"/>
                <a:ea typeface="+mn-ea"/>
                <a:cs typeface="+mn-cs"/>
              </a:defRPr>
            </a:lvl3pPr>
            <a:lvl4pPr marL="756000" indent="-252000" algn="l" defTabSz="914400" rtl="0" eaLnBrk="1" latinLnBrk="0" hangingPunct="1">
              <a:lnSpc>
                <a:spcPct val="100000"/>
              </a:lnSpc>
              <a:spcBef>
                <a:spcPts val="500"/>
              </a:spcBef>
              <a:buFont typeface="Segoe UI" panose="020B0502040204020203" pitchFamily="34" charset="0"/>
              <a:buChar char="−"/>
              <a:defRPr sz="1800" kern="1200">
                <a:solidFill>
                  <a:schemeClr val="tx1"/>
                </a:solidFill>
                <a:latin typeface="+mn-lt"/>
                <a:ea typeface="+mn-ea"/>
                <a:cs typeface="+mn-cs"/>
              </a:defRPr>
            </a:lvl4pPr>
            <a:lvl5pPr marL="0" indent="0" algn="l" defTabSz="914400"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5pPr>
            <a:lvl6pPr marL="0" indent="0" algn="l" defTabSz="914400"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6pPr>
            <a:lvl7pPr marL="0" indent="0" algn="l" defTabSz="914400"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7pPr>
            <a:lvl8pPr marL="0" indent="0" algn="l" defTabSz="914400"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8pPr>
            <a:lvl9pPr marL="0" indent="0" algn="l" defTabSz="914400" rtl="0" eaLnBrk="1" latinLnBrk="0" hangingPunct="1">
              <a:lnSpc>
                <a:spcPct val="100000"/>
              </a:lnSpc>
              <a:spcBef>
                <a:spcPts val="500"/>
              </a:spcBef>
              <a:buFont typeface="Segoe UI" panose="020B0502040204020203" pitchFamily="34" charset="0"/>
              <a:buNone/>
              <a:defRPr sz="1800" i="1" kern="1200">
                <a:solidFill>
                  <a:schemeClr val="tx2"/>
                </a:solidFill>
                <a:latin typeface="Georgia" panose="02040502050405020303" pitchFamily="18" charset="0"/>
                <a:ea typeface="+mn-ea"/>
                <a:cs typeface="+mn-cs"/>
              </a:defRPr>
            </a:lvl9pPr>
          </a:lstStyle>
          <a:p>
            <a:pPr algn="ctr">
              <a:spcBef>
                <a:spcPts val="0"/>
              </a:spcBef>
              <a:spcAft>
                <a:spcPts val="1200"/>
              </a:spcAft>
            </a:pPr>
            <a:r>
              <a:rPr lang="en-US" b="1">
                <a:solidFill>
                  <a:schemeClr val="bg1"/>
                </a:solidFill>
              </a:rPr>
              <a:t>Suppliers not yet active in Catena-X</a:t>
            </a:r>
          </a:p>
          <a:p>
            <a:pPr algn="ctr">
              <a:spcBef>
                <a:spcPts val="0"/>
              </a:spcBef>
            </a:pPr>
            <a:r>
              <a:rPr lang="en-US">
                <a:solidFill>
                  <a:schemeClr val="bg1"/>
                </a:solidFill>
              </a:rPr>
              <a:t>Primarily small and mid-sized – Tier 1, 2, 3, n | larger companies also welcome</a:t>
            </a:r>
          </a:p>
          <a:p>
            <a:pPr algn="ctr">
              <a:spcBef>
                <a:spcPts val="0"/>
              </a:spcBef>
            </a:pPr>
            <a:r>
              <a:rPr lang="en-US">
                <a:solidFill>
                  <a:schemeClr val="bg1"/>
                </a:solidFill>
              </a:rPr>
              <a:t>Automotive and adjacent industries (e.g. mechanical engineering)</a:t>
            </a:r>
          </a:p>
        </p:txBody>
      </p:sp>
      <p:sp>
        <p:nvSpPr>
          <p:cNvPr id="3" name="Rectangle 35">
            <a:extLst>
              <a:ext uri="{FF2B5EF4-FFF2-40B4-BE49-F238E27FC236}">
                <a16:creationId xmlns:a16="http://schemas.microsoft.com/office/drawing/2014/main" id="{60E6BB98-BBDE-FC65-04FA-BABEE7551C75}"/>
              </a:ext>
            </a:extLst>
          </p:cNvPr>
          <p:cNvSpPr/>
          <p:nvPr/>
        </p:nvSpPr>
        <p:spPr>
          <a:xfrm>
            <a:off x="4746000" y="4198217"/>
            <a:ext cx="2700000" cy="1611813"/>
          </a:xfrm>
          <a:prstGeom prst="snip2DiagRect">
            <a:avLst>
              <a:gd name="adj1" fmla="val 10637"/>
              <a:gd name="adj2" fmla="val 0"/>
            </a:avLst>
          </a:prstGeom>
          <a:solidFill>
            <a:srgbClr val="E6E6E6"/>
          </a:solidFill>
          <a:ln w="19050">
            <a:solidFill>
              <a:srgbClr val="52B1E4"/>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TextBox 8">
            <a:extLst>
              <a:ext uri="{FF2B5EF4-FFF2-40B4-BE49-F238E27FC236}">
                <a16:creationId xmlns:a16="http://schemas.microsoft.com/office/drawing/2014/main" id="{C6EC9EE0-4C14-5AE5-4943-A5B1A8015E64}"/>
              </a:ext>
            </a:extLst>
          </p:cNvPr>
          <p:cNvSpPr txBox="1"/>
          <p:nvPr/>
        </p:nvSpPr>
        <p:spPr>
          <a:xfrm>
            <a:off x="4894475" y="4360038"/>
            <a:ext cx="2386584" cy="1312682"/>
          </a:xfrm>
          <a:prstGeom prst="rect">
            <a:avLst/>
          </a:prstGeom>
          <a:noFill/>
        </p:spPr>
        <p:txBody>
          <a:bodyPr wrap="square" lIns="0" tIns="0" rIns="0" bIns="0" rtlCol="0">
            <a:noAutofit/>
          </a:bodyPr>
          <a:lstStyle/>
          <a:p>
            <a:pPr algn="ctr">
              <a:spcAft>
                <a:spcPts val="1200"/>
              </a:spcAft>
            </a:pPr>
            <a:r>
              <a:rPr lang="en-US" b="1" dirty="0"/>
              <a:t>Use case commitment</a:t>
            </a:r>
          </a:p>
          <a:p>
            <a:pPr algn="ctr"/>
            <a:r>
              <a:rPr lang="en-US" dirty="0"/>
              <a:t>at least 1 concrete use case deployable in daily operations</a:t>
            </a:r>
          </a:p>
        </p:txBody>
      </p:sp>
      <p:sp>
        <p:nvSpPr>
          <p:cNvPr id="6" name="Rectangle 35">
            <a:extLst>
              <a:ext uri="{FF2B5EF4-FFF2-40B4-BE49-F238E27FC236}">
                <a16:creationId xmlns:a16="http://schemas.microsoft.com/office/drawing/2014/main" id="{14062A69-9E4A-5F6F-778D-1F350EC0AD7B}"/>
              </a:ext>
            </a:extLst>
          </p:cNvPr>
          <p:cNvSpPr/>
          <p:nvPr/>
        </p:nvSpPr>
        <p:spPr>
          <a:xfrm>
            <a:off x="8031592" y="4188403"/>
            <a:ext cx="2700000" cy="1611813"/>
          </a:xfrm>
          <a:prstGeom prst="snip2DiagRect">
            <a:avLst>
              <a:gd name="adj1" fmla="val 10637"/>
              <a:gd name="adj2" fmla="val 0"/>
            </a:avLst>
          </a:prstGeom>
          <a:solidFill>
            <a:srgbClr val="E6E6E6"/>
          </a:solidFill>
          <a:ln w="19050">
            <a:solidFill>
              <a:srgbClr val="52B1E4"/>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TextBox 9">
            <a:extLst>
              <a:ext uri="{FF2B5EF4-FFF2-40B4-BE49-F238E27FC236}">
                <a16:creationId xmlns:a16="http://schemas.microsoft.com/office/drawing/2014/main" id="{1E238A11-0037-EB2F-00F3-BB316A0922C8}"/>
              </a:ext>
            </a:extLst>
          </p:cNvPr>
          <p:cNvSpPr txBox="1"/>
          <p:nvPr/>
        </p:nvSpPr>
        <p:spPr>
          <a:xfrm>
            <a:off x="8234566" y="4350224"/>
            <a:ext cx="2294051" cy="1241815"/>
          </a:xfrm>
          <a:prstGeom prst="rect">
            <a:avLst/>
          </a:prstGeom>
          <a:noFill/>
        </p:spPr>
        <p:txBody>
          <a:bodyPr wrap="square" lIns="0" tIns="0" rIns="0" bIns="0" rtlCol="0">
            <a:noAutofit/>
          </a:bodyPr>
          <a:lstStyle/>
          <a:p>
            <a:pPr algn="ctr">
              <a:spcAft>
                <a:spcPts val="1200"/>
              </a:spcAft>
            </a:pPr>
            <a:r>
              <a:rPr lang="en-US" b="1"/>
              <a:t>Study participation</a:t>
            </a:r>
          </a:p>
          <a:p>
            <a:pPr algn="ctr"/>
            <a:r>
              <a:rPr lang="en-US"/>
              <a:t>Accompanying survey on effort and value created</a:t>
            </a:r>
          </a:p>
        </p:txBody>
      </p:sp>
      <p:sp>
        <p:nvSpPr>
          <p:cNvPr id="11" name="Rectangle 35">
            <a:extLst>
              <a:ext uri="{FF2B5EF4-FFF2-40B4-BE49-F238E27FC236}">
                <a16:creationId xmlns:a16="http://schemas.microsoft.com/office/drawing/2014/main" id="{B701697E-1A7B-FABE-00EE-7A281AD8FF58}"/>
              </a:ext>
            </a:extLst>
          </p:cNvPr>
          <p:cNvSpPr/>
          <p:nvPr/>
        </p:nvSpPr>
        <p:spPr>
          <a:xfrm>
            <a:off x="1460408" y="4191074"/>
            <a:ext cx="2700000" cy="1618955"/>
          </a:xfrm>
          <a:prstGeom prst="snip2DiagRect">
            <a:avLst>
              <a:gd name="adj1" fmla="val 10637"/>
              <a:gd name="adj2" fmla="val 0"/>
            </a:avLst>
          </a:prstGeom>
          <a:solidFill>
            <a:srgbClr val="E6E6E6"/>
          </a:solidFill>
          <a:ln w="19050">
            <a:solidFill>
              <a:schemeClr val="tx2"/>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12" name="TextBox 11">
            <a:extLst>
              <a:ext uri="{FF2B5EF4-FFF2-40B4-BE49-F238E27FC236}">
                <a16:creationId xmlns:a16="http://schemas.microsoft.com/office/drawing/2014/main" id="{5A2D5552-972B-733B-E153-FD7404F6EB7F}"/>
              </a:ext>
            </a:extLst>
          </p:cNvPr>
          <p:cNvSpPr txBox="1"/>
          <p:nvPr/>
        </p:nvSpPr>
        <p:spPr>
          <a:xfrm>
            <a:off x="1640408" y="4350752"/>
            <a:ext cx="2340000" cy="925117"/>
          </a:xfrm>
          <a:prstGeom prst="rect">
            <a:avLst/>
          </a:prstGeom>
          <a:noFill/>
        </p:spPr>
        <p:txBody>
          <a:bodyPr wrap="square" lIns="0" tIns="0" rIns="0" bIns="0" rtlCol="0">
            <a:noAutofit/>
          </a:bodyPr>
          <a:lstStyle/>
          <a:p>
            <a:pPr algn="ctr">
              <a:spcAft>
                <a:spcPts val="1200"/>
              </a:spcAft>
            </a:pPr>
            <a:r>
              <a:rPr lang="en-US" b="1" dirty="0"/>
              <a:t>Joining in 2026</a:t>
            </a:r>
          </a:p>
          <a:p>
            <a:pPr algn="ctr"/>
            <a:r>
              <a:rPr lang="en-US" dirty="0"/>
              <a:t>Catena-X onboarding planned for this year</a:t>
            </a:r>
          </a:p>
        </p:txBody>
      </p:sp>
      <p:cxnSp>
        <p:nvCxnSpPr>
          <p:cNvPr id="21" name="Straight Connector 20">
            <a:extLst>
              <a:ext uri="{FF2B5EF4-FFF2-40B4-BE49-F238E27FC236}">
                <a16:creationId xmlns:a16="http://schemas.microsoft.com/office/drawing/2014/main" id="{DD040770-BD50-D6AD-2D60-11A722F825FD}"/>
              </a:ext>
            </a:extLst>
          </p:cNvPr>
          <p:cNvCxnSpPr>
            <a:cxnSpLocks/>
            <a:stCxn id="11" idx="3"/>
          </p:cNvCxnSpPr>
          <p:nvPr/>
        </p:nvCxnSpPr>
        <p:spPr>
          <a:xfrm flipV="1">
            <a:off x="2810408" y="3772322"/>
            <a:ext cx="0" cy="41875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3497CB7-1E4A-ECAC-8E45-EE4C24B4E0CE}"/>
              </a:ext>
            </a:extLst>
          </p:cNvPr>
          <p:cNvCxnSpPr>
            <a:cxnSpLocks/>
            <a:stCxn id="3" idx="3"/>
          </p:cNvCxnSpPr>
          <p:nvPr/>
        </p:nvCxnSpPr>
        <p:spPr>
          <a:xfrm flipV="1">
            <a:off x="6096000" y="3740520"/>
            <a:ext cx="0" cy="457697"/>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FDDCD9D-69DB-B2CD-9797-D261CAC04FED}"/>
              </a:ext>
            </a:extLst>
          </p:cNvPr>
          <p:cNvCxnSpPr>
            <a:cxnSpLocks/>
            <a:stCxn id="6" idx="3"/>
          </p:cNvCxnSpPr>
          <p:nvPr/>
        </p:nvCxnSpPr>
        <p:spPr>
          <a:xfrm flipV="1">
            <a:off x="9381592" y="3772322"/>
            <a:ext cx="0" cy="416081"/>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6D6D490-0997-8CA9-2654-5165CB4831D6}"/>
              </a:ext>
            </a:extLst>
          </p:cNvPr>
          <p:cNvSpPr/>
          <p:nvPr/>
        </p:nvSpPr>
        <p:spPr>
          <a:xfrm>
            <a:off x="8290560" y="362712"/>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Change information to as one pager</a:t>
            </a:r>
          </a:p>
        </p:txBody>
      </p:sp>
    </p:spTree>
    <p:extLst>
      <p:ext uri="{BB962C8B-B14F-4D97-AF65-F5344CB8AC3E}">
        <p14:creationId xmlns:p14="http://schemas.microsoft.com/office/powerpoint/2010/main" val="2347985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35">
            <a:extLst>
              <a:ext uri="{FF2B5EF4-FFF2-40B4-BE49-F238E27FC236}">
                <a16:creationId xmlns:a16="http://schemas.microsoft.com/office/drawing/2014/main" id="{33E7495A-E5A8-B63D-18B8-AB3AC0FBD226}"/>
              </a:ext>
            </a:extLst>
          </p:cNvPr>
          <p:cNvSpPr/>
          <p:nvPr/>
        </p:nvSpPr>
        <p:spPr>
          <a:xfrm>
            <a:off x="777589" y="3349867"/>
            <a:ext cx="7681805" cy="1034216"/>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Rectangle 35">
            <a:extLst>
              <a:ext uri="{FF2B5EF4-FFF2-40B4-BE49-F238E27FC236}">
                <a16:creationId xmlns:a16="http://schemas.microsoft.com/office/drawing/2014/main" id="{FDB23930-CE9B-5D90-D0B9-92CC5718E5B9}"/>
              </a:ext>
            </a:extLst>
          </p:cNvPr>
          <p:cNvSpPr/>
          <p:nvPr/>
        </p:nvSpPr>
        <p:spPr>
          <a:xfrm>
            <a:off x="777589" y="2143476"/>
            <a:ext cx="7681805" cy="813900"/>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 name="Foliennummernplatzhalter 4">
            <a:extLst>
              <a:ext uri="{FF2B5EF4-FFF2-40B4-BE49-F238E27FC236}">
                <a16:creationId xmlns:a16="http://schemas.microsoft.com/office/drawing/2014/main" id="{C4429DB9-C51C-A774-F60A-9A4D14480024}"/>
              </a:ext>
            </a:extLst>
          </p:cNvPr>
          <p:cNvSpPr>
            <a:spLocks noGrp="1"/>
          </p:cNvSpPr>
          <p:nvPr>
            <p:ph type="sldNum" sz="quarter" idx="12"/>
          </p:nvPr>
        </p:nvSpPr>
        <p:spPr>
          <a:xfrm>
            <a:off x="10776520" y="6381327"/>
            <a:ext cx="648072" cy="216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effectLst/>
                <a:uLnTx/>
                <a:uFillTx/>
                <a:latin typeface="+mn-lt"/>
                <a:ea typeface="+mn-ea"/>
                <a:cs typeface="+mn-cs"/>
              </a:rPr>
              <a:t>5</a:t>
            </a:r>
          </a:p>
        </p:txBody>
      </p:sp>
      <p:sp>
        <p:nvSpPr>
          <p:cNvPr id="15" name="Text Placeholder 14">
            <a:extLst>
              <a:ext uri="{FF2B5EF4-FFF2-40B4-BE49-F238E27FC236}">
                <a16:creationId xmlns:a16="http://schemas.microsoft.com/office/drawing/2014/main" id="{D816418B-4A70-C0EF-BBBA-EDAE370DE4C8}"/>
              </a:ext>
            </a:extLst>
          </p:cNvPr>
          <p:cNvSpPr>
            <a:spLocks noGrp="1"/>
          </p:cNvSpPr>
          <p:nvPr>
            <p:ph type="body" sz="quarter" idx="13"/>
          </p:nvPr>
        </p:nvSpPr>
        <p:spPr>
          <a:xfrm>
            <a:off x="767408" y="1196752"/>
            <a:ext cx="6215283" cy="360000"/>
          </a:xfrm>
        </p:spPr>
        <p:txBody>
          <a:bodyPr/>
          <a:lstStyle/>
          <a:p>
            <a:pPr fontAlgn="t"/>
            <a:r>
              <a:rPr lang="en-US" dirty="0"/>
              <a:t>What participation means in practice</a:t>
            </a:r>
          </a:p>
        </p:txBody>
      </p:sp>
      <p:sp>
        <p:nvSpPr>
          <p:cNvPr id="3" name="Title 2">
            <a:extLst>
              <a:ext uri="{FF2B5EF4-FFF2-40B4-BE49-F238E27FC236}">
                <a16:creationId xmlns:a16="http://schemas.microsoft.com/office/drawing/2014/main" id="{F19C637E-E96F-2965-2073-E162534F86FF}"/>
              </a:ext>
            </a:extLst>
          </p:cNvPr>
          <p:cNvSpPr>
            <a:spLocks noGrp="1"/>
          </p:cNvSpPr>
          <p:nvPr>
            <p:ph type="title"/>
          </p:nvPr>
        </p:nvSpPr>
        <p:spPr/>
        <p:txBody>
          <a:bodyPr/>
          <a:lstStyle/>
          <a:p>
            <a:r>
              <a:rPr lang="en-US" dirty="0"/>
              <a:t>What’s in it for me?</a:t>
            </a:r>
          </a:p>
        </p:txBody>
      </p:sp>
      <p:sp>
        <p:nvSpPr>
          <p:cNvPr id="9" name="Textfeld 31">
            <a:extLst>
              <a:ext uri="{FF2B5EF4-FFF2-40B4-BE49-F238E27FC236}">
                <a16:creationId xmlns:a16="http://schemas.microsoft.com/office/drawing/2014/main" id="{71EE8032-C7F9-64A7-7557-AABB1EBC5031}"/>
              </a:ext>
            </a:extLst>
          </p:cNvPr>
          <p:cNvSpPr txBox="1"/>
          <p:nvPr>
            <p:custDataLst>
              <p:tags r:id="rId1"/>
            </p:custDataLst>
          </p:nvPr>
        </p:nvSpPr>
        <p:spPr bwMode="gray">
          <a:xfrm>
            <a:off x="1008026" y="2152186"/>
            <a:ext cx="6956397" cy="813899"/>
          </a:xfrm>
          <a:prstGeom prst="rect">
            <a:avLst/>
          </a:prstGeom>
          <a:noFill/>
          <a:ln w="19050">
            <a:noFill/>
          </a:ln>
        </p:spPr>
        <p:txBody>
          <a:bodyPr wrap="square" lIns="504000" tIns="72000" rIns="72000" bIns="72000" rtlCol="0" anchor="ctr" anchorCtr="0">
            <a:noAutofit/>
          </a:bodyPr>
          <a:lstStyle/>
          <a:p>
            <a:r>
              <a:rPr lang="en-GB" b="1" dirty="0"/>
              <a:t>Easily join Catena</a:t>
            </a:r>
            <a:r>
              <a:rPr lang="en-GB" dirty="0"/>
              <a:t>‑</a:t>
            </a:r>
            <a:r>
              <a:rPr lang="en-GB" b="1" dirty="0"/>
              <a:t>X: </a:t>
            </a:r>
            <a:r>
              <a:rPr lang="en-GB" dirty="0"/>
              <a:t>S</a:t>
            </a:r>
            <a:r>
              <a:rPr lang="en-US" dirty="0"/>
              <a:t>tart with a simple, predefined use case that enables meaningful participation in a data space.</a:t>
            </a:r>
          </a:p>
        </p:txBody>
      </p:sp>
      <p:sp>
        <p:nvSpPr>
          <p:cNvPr id="12" name="Textfeld 31">
            <a:extLst>
              <a:ext uri="{FF2B5EF4-FFF2-40B4-BE49-F238E27FC236}">
                <a16:creationId xmlns:a16="http://schemas.microsoft.com/office/drawing/2014/main" id="{AF88BD23-E1D2-9E9C-75DA-31762487D924}"/>
              </a:ext>
            </a:extLst>
          </p:cNvPr>
          <p:cNvSpPr txBox="1"/>
          <p:nvPr>
            <p:custDataLst>
              <p:tags r:id="rId2"/>
            </p:custDataLst>
          </p:nvPr>
        </p:nvSpPr>
        <p:spPr bwMode="gray">
          <a:xfrm>
            <a:off x="1008024" y="3317946"/>
            <a:ext cx="7367879" cy="1081116"/>
          </a:xfrm>
          <a:prstGeom prst="rect">
            <a:avLst/>
          </a:prstGeom>
          <a:noFill/>
          <a:ln w="19050">
            <a:noFill/>
          </a:ln>
        </p:spPr>
        <p:txBody>
          <a:bodyPr wrap="square" lIns="504000" tIns="72000" rIns="72000" bIns="72000" rtlCol="0" anchor="ctr" anchorCtr="0">
            <a:noAutofit/>
          </a:bodyPr>
          <a:lstStyle/>
          <a:p>
            <a:r>
              <a:rPr lang="en-GB" b="1" dirty="0"/>
              <a:t>Guided Onboarding: </a:t>
            </a:r>
            <a:r>
              <a:rPr lang="en-US" dirty="0"/>
              <a:t>No prior data space experience is required. Onboarding and use‑case implementation can optionally be supported by certified partners.</a:t>
            </a:r>
            <a:r>
              <a:rPr lang="en-GB" b="1" dirty="0"/>
              <a:t> </a:t>
            </a:r>
            <a:endParaRPr lang="en-US" dirty="0"/>
          </a:p>
        </p:txBody>
      </p:sp>
      <p:sp>
        <p:nvSpPr>
          <p:cNvPr id="10" name="Rectangle 35">
            <a:extLst>
              <a:ext uri="{FF2B5EF4-FFF2-40B4-BE49-F238E27FC236}">
                <a16:creationId xmlns:a16="http://schemas.microsoft.com/office/drawing/2014/main" id="{D54F8A17-9862-9E35-AE09-A701DD66B98B}"/>
              </a:ext>
            </a:extLst>
          </p:cNvPr>
          <p:cNvSpPr/>
          <p:nvPr/>
        </p:nvSpPr>
        <p:spPr>
          <a:xfrm>
            <a:off x="777589" y="4820415"/>
            <a:ext cx="7681805" cy="1034216"/>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Textfeld 31">
            <a:extLst>
              <a:ext uri="{FF2B5EF4-FFF2-40B4-BE49-F238E27FC236}">
                <a16:creationId xmlns:a16="http://schemas.microsoft.com/office/drawing/2014/main" id="{B055149B-3A71-9721-E694-9BCC732BC84A}"/>
              </a:ext>
            </a:extLst>
          </p:cNvPr>
          <p:cNvSpPr txBox="1"/>
          <p:nvPr>
            <p:custDataLst>
              <p:tags r:id="rId3"/>
            </p:custDataLst>
          </p:nvPr>
        </p:nvSpPr>
        <p:spPr bwMode="gray">
          <a:xfrm>
            <a:off x="1006478" y="4767865"/>
            <a:ext cx="7213977" cy="1080000"/>
          </a:xfrm>
          <a:prstGeom prst="rect">
            <a:avLst/>
          </a:prstGeom>
          <a:noFill/>
          <a:ln w="19050">
            <a:noFill/>
          </a:ln>
        </p:spPr>
        <p:txBody>
          <a:bodyPr wrap="square" lIns="504000" tIns="72000" rIns="72000" bIns="72000" rtlCol="0" anchor="ctr" anchorCtr="0">
            <a:noAutofit/>
          </a:bodyPr>
          <a:lstStyle/>
          <a:p>
            <a:r>
              <a:rPr lang="en-US" b="1" dirty="0">
                <a:latin typeface="+mj-lt"/>
              </a:rPr>
              <a:t>Remuneration</a:t>
            </a:r>
            <a:r>
              <a:rPr lang="en-US" b="1" dirty="0"/>
              <a:t>:</a:t>
            </a:r>
            <a:r>
              <a:rPr lang="en-GB" dirty="0"/>
              <a:t> Receive remuneration based on verified results. Remuneration is paid after successful onboarding </a:t>
            </a:r>
            <a:r>
              <a:rPr lang="en-GB" i="1" dirty="0"/>
              <a:t>and</a:t>
            </a:r>
            <a:r>
              <a:rPr lang="en-GB" dirty="0"/>
              <a:t> proven productive data sharing.</a:t>
            </a:r>
            <a:endParaRPr lang="en-US" dirty="0"/>
          </a:p>
        </p:txBody>
      </p:sp>
      <p:sp>
        <p:nvSpPr>
          <p:cNvPr id="13" name="Arrow: Pentagon 12">
            <a:extLst>
              <a:ext uri="{FF2B5EF4-FFF2-40B4-BE49-F238E27FC236}">
                <a16:creationId xmlns:a16="http://schemas.microsoft.com/office/drawing/2014/main" id="{4184EF03-043A-FC6A-C686-F064D3D48167}"/>
              </a:ext>
            </a:extLst>
          </p:cNvPr>
          <p:cNvSpPr/>
          <p:nvPr/>
        </p:nvSpPr>
        <p:spPr>
          <a:xfrm>
            <a:off x="0" y="2280426"/>
            <a:ext cx="1260000" cy="540000"/>
          </a:xfrm>
          <a:prstGeom prst="homePlate">
            <a:avLst/>
          </a:prstGeom>
          <a:solidFill>
            <a:srgbClr val="0BA2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err="1">
              <a:solidFill>
                <a:schemeClr val="tx1"/>
              </a:solidFill>
            </a:endParaRPr>
          </a:p>
        </p:txBody>
      </p:sp>
      <p:sp>
        <p:nvSpPr>
          <p:cNvPr id="14" name="Arrow: Pentagon 13">
            <a:extLst>
              <a:ext uri="{FF2B5EF4-FFF2-40B4-BE49-F238E27FC236}">
                <a16:creationId xmlns:a16="http://schemas.microsoft.com/office/drawing/2014/main" id="{6A19E121-40C4-776C-A613-7EB69F952D80}"/>
              </a:ext>
            </a:extLst>
          </p:cNvPr>
          <p:cNvSpPr/>
          <p:nvPr/>
        </p:nvSpPr>
        <p:spPr>
          <a:xfrm>
            <a:off x="1545" y="3596975"/>
            <a:ext cx="1260000" cy="540000"/>
          </a:xfrm>
          <a:prstGeom prst="homePlate">
            <a:avLst/>
          </a:prstGeom>
          <a:solidFill>
            <a:srgbClr val="0BA2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err="1">
              <a:solidFill>
                <a:schemeClr val="tx1"/>
              </a:solidFill>
            </a:endParaRPr>
          </a:p>
        </p:txBody>
      </p:sp>
      <p:sp>
        <p:nvSpPr>
          <p:cNvPr id="17" name="Arrow: Pentagon 16">
            <a:extLst>
              <a:ext uri="{FF2B5EF4-FFF2-40B4-BE49-F238E27FC236}">
                <a16:creationId xmlns:a16="http://schemas.microsoft.com/office/drawing/2014/main" id="{DAD42252-4860-95E8-6632-09FC8CDDE49D}"/>
              </a:ext>
            </a:extLst>
          </p:cNvPr>
          <p:cNvSpPr/>
          <p:nvPr/>
        </p:nvSpPr>
        <p:spPr>
          <a:xfrm>
            <a:off x="-6964" y="5067523"/>
            <a:ext cx="1260000" cy="540000"/>
          </a:xfrm>
          <a:prstGeom prst="homePlate">
            <a:avLst/>
          </a:prstGeom>
          <a:solidFill>
            <a:srgbClr val="0BA2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err="1">
              <a:solidFill>
                <a:schemeClr val="tx1"/>
              </a:solidFill>
            </a:endParaRPr>
          </a:p>
        </p:txBody>
      </p:sp>
      <p:sp>
        <p:nvSpPr>
          <p:cNvPr id="11" name="Fußzeilenplatzhalter 1">
            <a:extLst>
              <a:ext uri="{FF2B5EF4-FFF2-40B4-BE49-F238E27FC236}">
                <a16:creationId xmlns:a16="http://schemas.microsoft.com/office/drawing/2014/main" id="{00238FA4-9BF4-63CA-CB51-D5E75B5EFC64}"/>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a:t>
            </a:r>
          </a:p>
        </p:txBody>
      </p:sp>
      <p:sp>
        <p:nvSpPr>
          <p:cNvPr id="24" name="Fußzeilenplatzhalter 1">
            <a:extLst>
              <a:ext uri="{FF2B5EF4-FFF2-40B4-BE49-F238E27FC236}">
                <a16:creationId xmlns:a16="http://schemas.microsoft.com/office/drawing/2014/main" id="{830531E8-862D-7F93-1EB6-F9CDC7AE0D75}"/>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sp>
        <p:nvSpPr>
          <p:cNvPr id="4" name="Rectangle 3">
            <a:extLst>
              <a:ext uri="{FF2B5EF4-FFF2-40B4-BE49-F238E27FC236}">
                <a16:creationId xmlns:a16="http://schemas.microsoft.com/office/drawing/2014/main" id="{31E33A05-6A68-ED6E-5C09-D7BEF9913566}"/>
              </a:ext>
            </a:extLst>
          </p:cNvPr>
          <p:cNvSpPr/>
          <p:nvPr/>
        </p:nvSpPr>
        <p:spPr>
          <a:xfrm>
            <a:off x="8290560" y="362712"/>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Consolidate with how it works</a:t>
            </a:r>
          </a:p>
        </p:txBody>
      </p:sp>
    </p:spTree>
    <p:extLst>
      <p:ext uri="{BB962C8B-B14F-4D97-AF65-F5344CB8AC3E}">
        <p14:creationId xmlns:p14="http://schemas.microsoft.com/office/powerpoint/2010/main" val="3929809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AB0BBFC-9E85-FE08-A8A5-BD223AE7EFFE}"/>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92BC7C2-FBA6-2100-7C15-907D4F12BFA2}"/>
              </a:ext>
            </a:extLst>
          </p:cNvPr>
          <p:cNvSpPr>
            <a:spLocks noGrp="1"/>
          </p:cNvSpPr>
          <p:nvPr>
            <p:ph type="sldNum" sz="quarter" idx="12"/>
          </p:nvPr>
        </p:nvSpPr>
        <p:spPr>
          <a:xfrm>
            <a:off x="10776520" y="6381327"/>
            <a:ext cx="648072" cy="216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5F291-B186-437B-9BD4-204251E78F38}" type="slidenum">
              <a:rPr kumimoji="0" lang="en-US" sz="1000" b="0" i="0" u="none" strike="noStrike" kern="1200" cap="none" spc="0" normalizeH="0" baseline="0" noProof="0" smtClean="0">
                <a:ln>
                  <a:noFill/>
                </a:ln>
                <a:solidFill>
                  <a:srgbClr val="0BA2E3"/>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BA2E3"/>
              </a:solidFill>
              <a:effectLst/>
              <a:uLnTx/>
              <a:uFillTx/>
              <a:latin typeface="+mn-lt"/>
              <a:ea typeface="+mn-ea"/>
              <a:cs typeface="+mn-cs"/>
            </a:endParaRPr>
          </a:p>
        </p:txBody>
      </p:sp>
      <p:sp>
        <p:nvSpPr>
          <p:cNvPr id="4" name="Textplatzhalter 3">
            <a:extLst>
              <a:ext uri="{FF2B5EF4-FFF2-40B4-BE49-F238E27FC236}">
                <a16:creationId xmlns:a16="http://schemas.microsoft.com/office/drawing/2014/main" id="{33FA9504-6B52-22EE-BDFA-921B9C750831}"/>
              </a:ext>
            </a:extLst>
          </p:cNvPr>
          <p:cNvSpPr>
            <a:spLocks noGrp="1"/>
          </p:cNvSpPr>
          <p:nvPr>
            <p:ph type="body" sz="quarter" idx="13"/>
          </p:nvPr>
        </p:nvSpPr>
        <p:spPr/>
        <p:txBody>
          <a:bodyPr/>
          <a:lstStyle/>
          <a:p>
            <a:pPr fontAlgn="t"/>
            <a:r>
              <a:rPr lang="en-US"/>
              <a:t>Three structural realities of joining a data space</a:t>
            </a:r>
          </a:p>
          <a:p>
            <a:endParaRPr lang="en-US"/>
          </a:p>
        </p:txBody>
      </p:sp>
      <p:sp>
        <p:nvSpPr>
          <p:cNvPr id="5" name="Titel 4">
            <a:extLst>
              <a:ext uri="{FF2B5EF4-FFF2-40B4-BE49-F238E27FC236}">
                <a16:creationId xmlns:a16="http://schemas.microsoft.com/office/drawing/2014/main" id="{17C62128-22C0-2A55-308D-C872A8069C89}"/>
              </a:ext>
            </a:extLst>
          </p:cNvPr>
          <p:cNvSpPr>
            <a:spLocks noGrp="1"/>
          </p:cNvSpPr>
          <p:nvPr>
            <p:ph type="title"/>
          </p:nvPr>
        </p:nvSpPr>
        <p:spPr>
          <a:xfrm>
            <a:off x="766763" y="260752"/>
            <a:ext cx="6722279" cy="936000"/>
          </a:xfrm>
        </p:spPr>
        <p:txBody>
          <a:bodyPr/>
          <a:lstStyle/>
          <a:p>
            <a:r>
              <a:rPr lang="en-US"/>
              <a:t>Why getting started takes effort</a:t>
            </a:r>
            <a:endParaRPr lang="de-DE" noProof="0"/>
          </a:p>
        </p:txBody>
      </p:sp>
      <p:sp>
        <p:nvSpPr>
          <p:cNvPr id="12" name="Rectangle 35">
            <a:extLst>
              <a:ext uri="{FF2B5EF4-FFF2-40B4-BE49-F238E27FC236}">
                <a16:creationId xmlns:a16="http://schemas.microsoft.com/office/drawing/2014/main" id="{0D8A3488-D897-5471-E8E7-D4D02E5FBC22}"/>
              </a:ext>
            </a:extLst>
          </p:cNvPr>
          <p:cNvSpPr/>
          <p:nvPr/>
        </p:nvSpPr>
        <p:spPr>
          <a:xfrm>
            <a:off x="766762" y="2132752"/>
            <a:ext cx="3024000" cy="3960073"/>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TextBox 40">
            <a:extLst>
              <a:ext uri="{FF2B5EF4-FFF2-40B4-BE49-F238E27FC236}">
                <a16:creationId xmlns:a16="http://schemas.microsoft.com/office/drawing/2014/main" id="{7954B6F9-2F54-28AF-0441-0DE98D3FFCB6}"/>
              </a:ext>
            </a:extLst>
          </p:cNvPr>
          <p:cNvSpPr txBox="1"/>
          <p:nvPr/>
        </p:nvSpPr>
        <p:spPr>
          <a:xfrm>
            <a:off x="1010866" y="3090348"/>
            <a:ext cx="2779895" cy="2585323"/>
          </a:xfrm>
          <a:prstGeom prst="rect">
            <a:avLst/>
          </a:prstGeom>
          <a:noFill/>
        </p:spPr>
        <p:txBody>
          <a:bodyPr wrap="square" lIns="91440" tIns="45720" rIns="91440" bIns="45720" rtlCol="0" anchor="t">
            <a:spAutoFit/>
          </a:bodyPr>
          <a:lstStyle/>
          <a:p>
            <a:pPr fontAlgn="t"/>
            <a:r>
              <a:rPr lang="en-US" b="1" dirty="0"/>
              <a:t>Joining a Data Space takes some effort</a:t>
            </a:r>
            <a:endParaRPr lang="en-US" dirty="0"/>
          </a:p>
          <a:p>
            <a:pPr fontAlgn="t"/>
            <a:endParaRPr lang="en-US" dirty="0"/>
          </a:p>
          <a:p>
            <a:pPr fontAlgn="t"/>
            <a:r>
              <a:rPr lang="en-US" dirty="0"/>
              <a:t>Data spaces offer significant benefits. </a:t>
            </a:r>
            <a:br>
              <a:rPr lang="en-US" dirty="0"/>
            </a:br>
            <a:r>
              <a:rPr lang="en-US" dirty="0"/>
              <a:t>Yet, understanding requirements, roles and processes requires learning and orientation.</a:t>
            </a:r>
            <a:endParaRPr lang="en-US" dirty="0">
              <a:cs typeface="Segoe UI"/>
            </a:endParaRPr>
          </a:p>
        </p:txBody>
      </p:sp>
      <p:sp>
        <p:nvSpPr>
          <p:cNvPr id="14" name="Rectangle 35">
            <a:extLst>
              <a:ext uri="{FF2B5EF4-FFF2-40B4-BE49-F238E27FC236}">
                <a16:creationId xmlns:a16="http://schemas.microsoft.com/office/drawing/2014/main" id="{36FA6818-07A1-8D7A-471D-9E0371439568}"/>
              </a:ext>
            </a:extLst>
          </p:cNvPr>
          <p:cNvSpPr/>
          <p:nvPr/>
        </p:nvSpPr>
        <p:spPr>
          <a:xfrm>
            <a:off x="4591273" y="2132752"/>
            <a:ext cx="3024000" cy="3960000"/>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TextBox 40">
            <a:extLst>
              <a:ext uri="{FF2B5EF4-FFF2-40B4-BE49-F238E27FC236}">
                <a16:creationId xmlns:a16="http://schemas.microsoft.com/office/drawing/2014/main" id="{8E04A1B1-7EA3-A510-E5C7-95C2DC5087F5}"/>
              </a:ext>
            </a:extLst>
          </p:cNvPr>
          <p:cNvSpPr txBox="1"/>
          <p:nvPr/>
        </p:nvSpPr>
        <p:spPr>
          <a:xfrm>
            <a:off x="4835998" y="3090348"/>
            <a:ext cx="2653043" cy="2585323"/>
          </a:xfrm>
          <a:prstGeom prst="rect">
            <a:avLst/>
          </a:prstGeom>
          <a:noFill/>
        </p:spPr>
        <p:txBody>
          <a:bodyPr wrap="square" rtlCol="0">
            <a:spAutoFit/>
          </a:bodyPr>
          <a:lstStyle/>
          <a:p>
            <a:pPr fontAlgn="t"/>
            <a:r>
              <a:rPr lang="en-US" b="1" dirty="0"/>
              <a:t>Participation requires upfront investment</a:t>
            </a:r>
          </a:p>
          <a:p>
            <a:pPr fontAlgn="t"/>
            <a:endParaRPr lang="en-US" dirty="0"/>
          </a:p>
          <a:p>
            <a:pPr fontAlgn="t"/>
            <a:r>
              <a:rPr lang="en-US" dirty="0"/>
              <a:t>Time, internal resources, and initial setup effort are needed before companies become operational in a data space.</a:t>
            </a:r>
          </a:p>
        </p:txBody>
      </p:sp>
      <p:sp>
        <p:nvSpPr>
          <p:cNvPr id="11" name="Rectangle 35">
            <a:extLst>
              <a:ext uri="{FF2B5EF4-FFF2-40B4-BE49-F238E27FC236}">
                <a16:creationId xmlns:a16="http://schemas.microsoft.com/office/drawing/2014/main" id="{5B7696CF-9055-5A0C-4D86-972600F4F26C}"/>
              </a:ext>
            </a:extLst>
          </p:cNvPr>
          <p:cNvSpPr/>
          <p:nvPr/>
        </p:nvSpPr>
        <p:spPr>
          <a:xfrm>
            <a:off x="8415784" y="2132752"/>
            <a:ext cx="3024000" cy="3960000"/>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 name="TextBox 40">
            <a:extLst>
              <a:ext uri="{FF2B5EF4-FFF2-40B4-BE49-F238E27FC236}">
                <a16:creationId xmlns:a16="http://schemas.microsoft.com/office/drawing/2014/main" id="{EA94E1B5-A546-51A3-5A87-A547044447FB}"/>
              </a:ext>
            </a:extLst>
          </p:cNvPr>
          <p:cNvSpPr txBox="1"/>
          <p:nvPr/>
        </p:nvSpPr>
        <p:spPr>
          <a:xfrm>
            <a:off x="8661133" y="3090348"/>
            <a:ext cx="2759334" cy="2862322"/>
          </a:xfrm>
          <a:prstGeom prst="rect">
            <a:avLst/>
          </a:prstGeom>
          <a:noFill/>
        </p:spPr>
        <p:txBody>
          <a:bodyPr wrap="square" rtlCol="0">
            <a:spAutoFit/>
          </a:bodyPr>
          <a:lstStyle/>
          <a:p>
            <a:pPr fontAlgn="t"/>
            <a:r>
              <a:rPr lang="en-US" b="1" dirty="0"/>
              <a:t>Benefits scale at ecosystem level</a:t>
            </a:r>
          </a:p>
          <a:p>
            <a:pPr fontAlgn="t"/>
            <a:endParaRPr lang="en-US" dirty="0"/>
          </a:p>
          <a:p>
            <a:pPr fontAlgn="t"/>
            <a:r>
              <a:rPr lang="en-US" dirty="0"/>
              <a:t>Efficiency gains and economic benefits increase as more companies participate, making contributions essential to reaching </a:t>
            </a:r>
            <a:br>
              <a:rPr lang="en-US" dirty="0"/>
            </a:br>
            <a:r>
              <a:rPr lang="en-US" dirty="0"/>
              <a:t>a critical mass.</a:t>
            </a:r>
            <a:endParaRPr lang="en-US" sz="1600" dirty="0"/>
          </a:p>
        </p:txBody>
      </p:sp>
      <p:sp>
        <p:nvSpPr>
          <p:cNvPr id="7" name="Ellipse 5">
            <a:extLst>
              <a:ext uri="{FF2B5EF4-FFF2-40B4-BE49-F238E27FC236}">
                <a16:creationId xmlns:a16="http://schemas.microsoft.com/office/drawing/2014/main" id="{C137E63C-2F3B-E021-911A-F59950C260DF}"/>
              </a:ext>
            </a:extLst>
          </p:cNvPr>
          <p:cNvSpPr>
            <a:spLocks noChangeAspect="1"/>
          </p:cNvSpPr>
          <p:nvPr/>
        </p:nvSpPr>
        <p:spPr>
          <a:xfrm>
            <a:off x="8688288" y="2265093"/>
            <a:ext cx="720000" cy="720000"/>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3" name="Ellipse 5">
            <a:extLst>
              <a:ext uri="{FF2B5EF4-FFF2-40B4-BE49-F238E27FC236}">
                <a16:creationId xmlns:a16="http://schemas.microsoft.com/office/drawing/2014/main" id="{ACFF39B5-0028-D374-B2C2-539BFC5E33E6}"/>
              </a:ext>
            </a:extLst>
          </p:cNvPr>
          <p:cNvSpPr>
            <a:spLocks noChangeAspect="1"/>
          </p:cNvSpPr>
          <p:nvPr/>
        </p:nvSpPr>
        <p:spPr>
          <a:xfrm>
            <a:off x="4835999" y="2268116"/>
            <a:ext cx="720000" cy="720000"/>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9" name="Ellipse 5">
            <a:extLst>
              <a:ext uri="{FF2B5EF4-FFF2-40B4-BE49-F238E27FC236}">
                <a16:creationId xmlns:a16="http://schemas.microsoft.com/office/drawing/2014/main" id="{1A018895-6B78-568A-2013-CC8B9E8838FC}"/>
              </a:ext>
            </a:extLst>
          </p:cNvPr>
          <p:cNvSpPr>
            <a:spLocks noChangeAspect="1"/>
          </p:cNvSpPr>
          <p:nvPr/>
        </p:nvSpPr>
        <p:spPr>
          <a:xfrm>
            <a:off x="1012742" y="2268116"/>
            <a:ext cx="720000" cy="720000"/>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egoe UI"/>
              <a:ea typeface="+mn-ea"/>
              <a:cs typeface="+mn-cs"/>
            </a:endParaRPr>
          </a:p>
        </p:txBody>
      </p:sp>
      <p:pic>
        <p:nvPicPr>
          <p:cNvPr id="32" name="Grafik 31">
            <a:extLst>
              <a:ext uri="{FF2B5EF4-FFF2-40B4-BE49-F238E27FC236}">
                <a16:creationId xmlns:a16="http://schemas.microsoft.com/office/drawing/2014/main" id="{65BBDDB3-2DFE-D4FF-39E5-01F7252F80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4142" y="2399516"/>
            <a:ext cx="457200" cy="457200"/>
          </a:xfrm>
          <a:prstGeom prst="rect">
            <a:avLst/>
          </a:prstGeom>
        </p:spPr>
      </p:pic>
      <p:pic>
        <p:nvPicPr>
          <p:cNvPr id="34" name="Grafik 33">
            <a:extLst>
              <a:ext uri="{FF2B5EF4-FFF2-40B4-BE49-F238E27FC236}">
                <a16:creationId xmlns:a16="http://schemas.microsoft.com/office/drawing/2014/main" id="{293D0B66-C577-9D7D-3DA5-E0419BED70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19688" y="2399516"/>
            <a:ext cx="457200" cy="457200"/>
          </a:xfrm>
          <a:prstGeom prst="rect">
            <a:avLst/>
          </a:prstGeom>
        </p:spPr>
      </p:pic>
      <p:pic>
        <p:nvPicPr>
          <p:cNvPr id="36" name="Grafik 35">
            <a:extLst>
              <a:ext uri="{FF2B5EF4-FFF2-40B4-BE49-F238E27FC236}">
                <a16:creationId xmlns:a16="http://schemas.microsoft.com/office/drawing/2014/main" id="{78BD3512-0574-3B4E-D12B-76C9C0ECD7A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67399" y="2399516"/>
            <a:ext cx="457200" cy="457200"/>
          </a:xfrm>
          <a:prstGeom prst="rect">
            <a:avLst/>
          </a:prstGeom>
        </p:spPr>
      </p:pic>
      <p:sp>
        <p:nvSpPr>
          <p:cNvPr id="22" name="Fußzeilenplatzhalter 1">
            <a:extLst>
              <a:ext uri="{FF2B5EF4-FFF2-40B4-BE49-F238E27FC236}">
                <a16:creationId xmlns:a16="http://schemas.microsoft.com/office/drawing/2014/main" id="{41277016-AF09-BB13-F647-19642F94A9D8}"/>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a:t>
            </a:r>
          </a:p>
        </p:txBody>
      </p:sp>
      <p:sp>
        <p:nvSpPr>
          <p:cNvPr id="2" name="Fußzeilenplatzhalter 1">
            <a:extLst>
              <a:ext uri="{FF2B5EF4-FFF2-40B4-BE49-F238E27FC236}">
                <a16:creationId xmlns:a16="http://schemas.microsoft.com/office/drawing/2014/main" id="{DC30A3D1-1DC2-D3C8-54E6-9580A5BEBA33}"/>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sp>
        <p:nvSpPr>
          <p:cNvPr id="9" name="Rectangle 8">
            <a:extLst>
              <a:ext uri="{FF2B5EF4-FFF2-40B4-BE49-F238E27FC236}">
                <a16:creationId xmlns:a16="http://schemas.microsoft.com/office/drawing/2014/main" id="{DAFCDCFA-0AD8-E456-3CBF-B38EB5F67C8E}"/>
              </a:ext>
            </a:extLst>
          </p:cNvPr>
          <p:cNvSpPr/>
          <p:nvPr/>
        </p:nvSpPr>
        <p:spPr>
          <a:xfrm>
            <a:off x="8290560" y="362712"/>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Move to after the 20M slide</a:t>
            </a:r>
          </a:p>
        </p:txBody>
      </p:sp>
    </p:spTree>
    <p:extLst>
      <p:ext uri="{BB962C8B-B14F-4D97-AF65-F5344CB8AC3E}">
        <p14:creationId xmlns:p14="http://schemas.microsoft.com/office/powerpoint/2010/main" val="4181487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0825126E-D4FC-3C84-CD5E-FB1677B5B9D9}"/>
              </a:ext>
            </a:extLst>
          </p:cNvPr>
          <p:cNvSpPr>
            <a:spLocks noGrp="1"/>
          </p:cNvSpPr>
          <p:nvPr>
            <p:ph idx="1"/>
          </p:nvPr>
        </p:nvSpPr>
        <p:spPr/>
        <p:txBody>
          <a:bodyPr/>
          <a:lstStyle/>
          <a:p>
            <a:endParaRPr lang="en-US"/>
          </a:p>
        </p:txBody>
      </p:sp>
      <p:sp>
        <p:nvSpPr>
          <p:cNvPr id="3" name="Slide Number Placeholder 2">
            <a:extLst>
              <a:ext uri="{FF2B5EF4-FFF2-40B4-BE49-F238E27FC236}">
                <a16:creationId xmlns:a16="http://schemas.microsoft.com/office/drawing/2014/main" id="{950882B2-94BD-C52C-5C96-1295C06AE521}"/>
              </a:ext>
            </a:extLst>
          </p:cNvPr>
          <p:cNvSpPr>
            <a:spLocks noGrp="1"/>
          </p:cNvSpPr>
          <p:nvPr>
            <p:ph type="sldNum" sz="quarter" idx="12"/>
          </p:nvPr>
        </p:nvSpPr>
        <p:spPr bwMode="gray">
          <a:xfrm>
            <a:off x="10776520" y="6381328"/>
            <a:ext cx="648072" cy="216000"/>
          </a:xfrm>
          <a:prstGeom prst="rect">
            <a:avLst/>
          </a:prstGeom>
        </p:spPr>
        <p:txBody>
          <a:bodyPr vert="horz" lIns="0" tIns="0" rIns="0" bIns="0" rtlCol="0" anchor="ctr"/>
          <a:lstStyle>
            <a:defPPr>
              <a:defRPr lang="de-DE"/>
            </a:defPPr>
            <a:lvl1pPr marL="0" algn="r" defTabSz="914400" rtl="0" eaLnBrk="1" latinLnBrk="0" hangingPunct="1">
              <a:defRPr sz="1000" i="1" kern="1200">
                <a:solidFill>
                  <a:schemeClr val="tx2"/>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D75F291-B186-437B-9BD4-204251E78F38}" type="slidenum">
              <a:rPr lang="en-GB" smtClean="0"/>
              <a:pPr/>
              <a:t>22</a:t>
            </a:fld>
            <a:endParaRPr lang="en-GB" i="0">
              <a:latin typeface="+mn-lt"/>
            </a:endParaRPr>
          </a:p>
        </p:txBody>
      </p:sp>
      <p:sp>
        <p:nvSpPr>
          <p:cNvPr id="43" name="Text Placeholder 42">
            <a:extLst>
              <a:ext uri="{FF2B5EF4-FFF2-40B4-BE49-F238E27FC236}">
                <a16:creationId xmlns:a16="http://schemas.microsoft.com/office/drawing/2014/main" id="{09E8EF0A-0C8E-6731-6534-C0F2ED15D12C}"/>
              </a:ext>
            </a:extLst>
          </p:cNvPr>
          <p:cNvSpPr>
            <a:spLocks noGrp="1"/>
          </p:cNvSpPr>
          <p:nvPr>
            <p:ph type="body" sz="quarter" idx="13"/>
          </p:nvPr>
        </p:nvSpPr>
        <p:spPr/>
        <p:txBody>
          <a:bodyPr>
            <a:normAutofit fontScale="92500" lnSpcReduction="10000"/>
          </a:bodyPr>
          <a:lstStyle/>
          <a:p>
            <a:r>
              <a:rPr lang="en-US"/>
              <a:t>Choice based on your available capacity and ambition</a:t>
            </a:r>
          </a:p>
          <a:p>
            <a:endParaRPr lang="en-US"/>
          </a:p>
        </p:txBody>
      </p:sp>
      <p:sp>
        <p:nvSpPr>
          <p:cNvPr id="6" name="Title 5">
            <a:extLst>
              <a:ext uri="{FF2B5EF4-FFF2-40B4-BE49-F238E27FC236}">
                <a16:creationId xmlns:a16="http://schemas.microsoft.com/office/drawing/2014/main" id="{1525503A-F1E1-2741-F7EC-B9734C5C98D1}"/>
              </a:ext>
            </a:extLst>
          </p:cNvPr>
          <p:cNvSpPr>
            <a:spLocks noGrp="1"/>
          </p:cNvSpPr>
          <p:nvPr>
            <p:ph type="title"/>
          </p:nvPr>
        </p:nvSpPr>
        <p:spPr/>
        <p:txBody>
          <a:bodyPr/>
          <a:lstStyle/>
          <a:p>
            <a:r>
              <a:rPr lang="en-US" noProof="1"/>
              <a:t>Choose Your Path</a:t>
            </a:r>
          </a:p>
        </p:txBody>
      </p:sp>
      <p:sp>
        <p:nvSpPr>
          <p:cNvPr id="8" name="Rectangle 35">
            <a:extLst>
              <a:ext uri="{FF2B5EF4-FFF2-40B4-BE49-F238E27FC236}">
                <a16:creationId xmlns:a16="http://schemas.microsoft.com/office/drawing/2014/main" id="{0A144548-E70E-F6F1-ACE2-4A52AC64509C}"/>
              </a:ext>
            </a:extLst>
          </p:cNvPr>
          <p:cNvSpPr/>
          <p:nvPr/>
        </p:nvSpPr>
        <p:spPr>
          <a:xfrm>
            <a:off x="766762" y="2138771"/>
            <a:ext cx="3060000" cy="3960000"/>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 name="Ellipse 5">
            <a:extLst>
              <a:ext uri="{FF2B5EF4-FFF2-40B4-BE49-F238E27FC236}">
                <a16:creationId xmlns:a16="http://schemas.microsoft.com/office/drawing/2014/main" id="{34F17533-7A2D-D198-608D-56841C4A3D3F}"/>
              </a:ext>
            </a:extLst>
          </p:cNvPr>
          <p:cNvSpPr>
            <a:spLocks noChangeAspect="1"/>
          </p:cNvSpPr>
          <p:nvPr/>
        </p:nvSpPr>
        <p:spPr>
          <a:xfrm>
            <a:off x="961308" y="1796129"/>
            <a:ext cx="720000" cy="720000"/>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16" name="TextBox 40">
            <a:extLst>
              <a:ext uri="{FF2B5EF4-FFF2-40B4-BE49-F238E27FC236}">
                <a16:creationId xmlns:a16="http://schemas.microsoft.com/office/drawing/2014/main" id="{78357DF2-F20E-81C2-3EA8-A6BAFAFADFA4}"/>
              </a:ext>
            </a:extLst>
          </p:cNvPr>
          <p:cNvSpPr txBox="1"/>
          <p:nvPr/>
        </p:nvSpPr>
        <p:spPr>
          <a:xfrm>
            <a:off x="899205" y="2729773"/>
            <a:ext cx="2886030" cy="338554"/>
          </a:xfrm>
          <a:prstGeom prst="rect">
            <a:avLst/>
          </a:prstGeom>
          <a:noFill/>
        </p:spPr>
        <p:txBody>
          <a:bodyPr wrap="square" rtlCol="0">
            <a:spAutoFit/>
          </a:bodyPr>
          <a:lstStyle/>
          <a:p>
            <a:pPr>
              <a:spcAft>
                <a:spcPts val="600"/>
              </a:spcAft>
              <a:defRPr/>
            </a:pPr>
            <a:r>
              <a:rPr lang="en-US" sz="1600" b="1">
                <a:latin typeface="Segoe UI" panose="020B0502040204020203" pitchFamily="34" charset="0"/>
              </a:rPr>
              <a:t>Basic Path (Lot 1)</a:t>
            </a:r>
          </a:p>
        </p:txBody>
      </p:sp>
      <p:sp>
        <p:nvSpPr>
          <p:cNvPr id="4" name="Rectangle 35">
            <a:extLst>
              <a:ext uri="{FF2B5EF4-FFF2-40B4-BE49-F238E27FC236}">
                <a16:creationId xmlns:a16="http://schemas.microsoft.com/office/drawing/2014/main" id="{ABD5A226-1127-D1BA-F089-F45821F87697}"/>
              </a:ext>
            </a:extLst>
          </p:cNvPr>
          <p:cNvSpPr/>
          <p:nvPr/>
        </p:nvSpPr>
        <p:spPr>
          <a:xfrm>
            <a:off x="4483474" y="2138771"/>
            <a:ext cx="3060000" cy="3960000"/>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TextBox 6">
            <a:extLst>
              <a:ext uri="{FF2B5EF4-FFF2-40B4-BE49-F238E27FC236}">
                <a16:creationId xmlns:a16="http://schemas.microsoft.com/office/drawing/2014/main" id="{ED9DEDFF-F658-C4FC-1033-6254FFBCD6CB}"/>
              </a:ext>
            </a:extLst>
          </p:cNvPr>
          <p:cNvSpPr txBox="1"/>
          <p:nvPr/>
        </p:nvSpPr>
        <p:spPr>
          <a:xfrm>
            <a:off x="1155402" y="1801545"/>
            <a:ext cx="331812" cy="714584"/>
          </a:xfrm>
          <a:prstGeom prst="rect">
            <a:avLst/>
          </a:prstGeom>
          <a:noFill/>
        </p:spPr>
        <p:txBody>
          <a:bodyPr wrap="square" lIns="0" tIns="0" rIns="0" bIns="0" rtlCol="0">
            <a:noAutofit/>
          </a:bodyPr>
          <a:lstStyle/>
          <a:p>
            <a:pPr algn="l"/>
            <a:r>
              <a:rPr lang="de-DE" sz="4000" i="1">
                <a:solidFill>
                  <a:schemeClr val="bg1"/>
                </a:solidFill>
                <a:latin typeface="Georgia" panose="02040502050405020303" pitchFamily="18" charset="0"/>
              </a:rPr>
              <a:t>A</a:t>
            </a:r>
            <a:endParaRPr lang="en-US" sz="4000" i="1">
              <a:solidFill>
                <a:schemeClr val="bg1"/>
              </a:solidFill>
              <a:latin typeface="Georgia" panose="02040502050405020303" pitchFamily="18" charset="0"/>
            </a:endParaRPr>
          </a:p>
        </p:txBody>
      </p:sp>
      <p:sp>
        <p:nvSpPr>
          <p:cNvPr id="13" name="Ellipse 5">
            <a:extLst>
              <a:ext uri="{FF2B5EF4-FFF2-40B4-BE49-F238E27FC236}">
                <a16:creationId xmlns:a16="http://schemas.microsoft.com/office/drawing/2014/main" id="{566FF7C5-4876-3C44-E34B-BF23C6240BEE}"/>
              </a:ext>
            </a:extLst>
          </p:cNvPr>
          <p:cNvSpPr>
            <a:spLocks noChangeAspect="1"/>
          </p:cNvSpPr>
          <p:nvPr/>
        </p:nvSpPr>
        <p:spPr>
          <a:xfrm>
            <a:off x="4715124" y="1796129"/>
            <a:ext cx="720000" cy="720000"/>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18" name="TextBox 17">
            <a:extLst>
              <a:ext uri="{FF2B5EF4-FFF2-40B4-BE49-F238E27FC236}">
                <a16:creationId xmlns:a16="http://schemas.microsoft.com/office/drawing/2014/main" id="{DBC3355F-D068-4FF3-DBCD-55DAACFACE16}"/>
              </a:ext>
            </a:extLst>
          </p:cNvPr>
          <p:cNvSpPr txBox="1"/>
          <p:nvPr/>
        </p:nvSpPr>
        <p:spPr>
          <a:xfrm>
            <a:off x="4923675" y="1828949"/>
            <a:ext cx="331812" cy="714584"/>
          </a:xfrm>
          <a:prstGeom prst="rect">
            <a:avLst/>
          </a:prstGeom>
          <a:noFill/>
        </p:spPr>
        <p:txBody>
          <a:bodyPr wrap="square" lIns="0" tIns="0" rIns="0" bIns="0" rtlCol="0">
            <a:noAutofit/>
          </a:bodyPr>
          <a:lstStyle/>
          <a:p>
            <a:pPr algn="l"/>
            <a:r>
              <a:rPr lang="de-DE" sz="4000" i="1">
                <a:solidFill>
                  <a:schemeClr val="bg1"/>
                </a:solidFill>
                <a:latin typeface="Georgia" panose="02040502050405020303" pitchFamily="18" charset="0"/>
              </a:rPr>
              <a:t>B</a:t>
            </a:r>
            <a:endParaRPr lang="en-US" sz="4000" i="1" err="1">
              <a:solidFill>
                <a:schemeClr val="bg1"/>
              </a:solidFill>
              <a:latin typeface="Georgia" panose="02040502050405020303" pitchFamily="18" charset="0"/>
            </a:endParaRPr>
          </a:p>
        </p:txBody>
      </p:sp>
      <p:sp>
        <p:nvSpPr>
          <p:cNvPr id="22" name="TextBox 40">
            <a:extLst>
              <a:ext uri="{FF2B5EF4-FFF2-40B4-BE49-F238E27FC236}">
                <a16:creationId xmlns:a16="http://schemas.microsoft.com/office/drawing/2014/main" id="{2A9515CA-B843-35CA-190E-F3152E7B1FE9}"/>
              </a:ext>
            </a:extLst>
          </p:cNvPr>
          <p:cNvSpPr txBox="1"/>
          <p:nvPr/>
        </p:nvSpPr>
        <p:spPr>
          <a:xfrm>
            <a:off x="961308" y="4183778"/>
            <a:ext cx="2533824" cy="1400383"/>
          </a:xfrm>
          <a:prstGeom prst="rect">
            <a:avLst/>
          </a:prstGeom>
          <a:noFill/>
        </p:spPr>
        <p:txBody>
          <a:bodyPr wrap="square" rtlCol="0">
            <a:spAutoFit/>
          </a:bodyPr>
          <a:lstStyle/>
          <a:p>
            <a:pPr marL="285750" indent="-285750">
              <a:spcAft>
                <a:spcPts val="600"/>
              </a:spcAft>
              <a:buFont typeface="Segoe UI" panose="020B0502040204020203" pitchFamily="34" charset="0"/>
              <a:buChar char="&gt;"/>
            </a:pPr>
            <a:r>
              <a:rPr lang="en-US" sz="1400"/>
              <a:t>Data space onboarding</a:t>
            </a:r>
          </a:p>
          <a:p>
            <a:pPr marL="285750" indent="-285750">
              <a:spcAft>
                <a:spcPts val="600"/>
              </a:spcAft>
              <a:buFont typeface="Segoe UI" panose="020B0502040204020203" pitchFamily="34" charset="0"/>
              <a:buChar char="&gt;"/>
            </a:pPr>
            <a:r>
              <a:rPr lang="en-US" sz="1400"/>
              <a:t>Use case: Company Certificate Management</a:t>
            </a:r>
          </a:p>
          <a:p>
            <a:pPr marL="285750" indent="-285750">
              <a:spcAft>
                <a:spcPts val="600"/>
              </a:spcAft>
              <a:buFont typeface="Segoe UI" panose="020B0502040204020203" pitchFamily="34" charset="0"/>
              <a:buChar char="&gt;"/>
            </a:pPr>
            <a:r>
              <a:rPr lang="en-US" sz="1400"/>
              <a:t>Baseline questionnaire</a:t>
            </a:r>
          </a:p>
          <a:p>
            <a:pPr marL="285750" indent="-285750">
              <a:spcAft>
                <a:spcPts val="600"/>
              </a:spcAft>
              <a:buFont typeface="Segoe UI" panose="020B0502040204020203" pitchFamily="34" charset="0"/>
              <a:buChar char="&gt;"/>
            </a:pPr>
            <a:r>
              <a:rPr lang="en-US" sz="1400"/>
              <a:t>Follow-up questionnaire</a:t>
            </a:r>
          </a:p>
        </p:txBody>
      </p:sp>
      <p:sp>
        <p:nvSpPr>
          <p:cNvPr id="27" name="TextBox 40">
            <a:extLst>
              <a:ext uri="{FF2B5EF4-FFF2-40B4-BE49-F238E27FC236}">
                <a16:creationId xmlns:a16="http://schemas.microsoft.com/office/drawing/2014/main" id="{CEDABC39-3455-D0F2-E332-A27F1563F0E5}"/>
              </a:ext>
            </a:extLst>
          </p:cNvPr>
          <p:cNvSpPr txBox="1"/>
          <p:nvPr/>
        </p:nvSpPr>
        <p:spPr>
          <a:xfrm>
            <a:off x="4706084" y="4183778"/>
            <a:ext cx="2533824" cy="1908215"/>
          </a:xfrm>
          <a:prstGeom prst="rect">
            <a:avLst/>
          </a:prstGeom>
          <a:noFill/>
        </p:spPr>
        <p:txBody>
          <a:bodyPr wrap="square" rtlCol="0">
            <a:spAutoFit/>
          </a:bodyPr>
          <a:lstStyle/>
          <a:p>
            <a:pPr marL="285750" indent="-285750">
              <a:spcAft>
                <a:spcPts val="600"/>
              </a:spcAft>
              <a:buFont typeface="Segoe UI" panose="020B0502040204020203" pitchFamily="34" charset="0"/>
              <a:buChar char="&gt;"/>
            </a:pPr>
            <a:r>
              <a:rPr lang="en-US" sz="1400"/>
              <a:t>Data space onboarding</a:t>
            </a:r>
          </a:p>
          <a:p>
            <a:pPr marL="285750" indent="-285750">
              <a:spcAft>
                <a:spcPts val="600"/>
              </a:spcAft>
              <a:buFont typeface="Segoe UI" panose="020B0502040204020203" pitchFamily="34" charset="0"/>
              <a:buChar char="&gt;"/>
            </a:pPr>
            <a:r>
              <a:rPr lang="en-US" sz="1400"/>
              <a:t>Use case: Company Certificate Management</a:t>
            </a:r>
          </a:p>
          <a:p>
            <a:pPr marL="285750" indent="-285750">
              <a:spcAft>
                <a:spcPts val="600"/>
              </a:spcAft>
              <a:buFont typeface="Segoe UI" panose="020B0502040204020203" pitchFamily="34" charset="0"/>
              <a:buChar char="&gt;"/>
            </a:pPr>
            <a:r>
              <a:rPr lang="en-US" sz="1400"/>
              <a:t>Baseline questionnaire</a:t>
            </a:r>
          </a:p>
          <a:p>
            <a:pPr marL="285750" indent="-285750">
              <a:spcAft>
                <a:spcPts val="600"/>
              </a:spcAft>
              <a:buFont typeface="Segoe UI" panose="020B0502040204020203" pitchFamily="34" charset="0"/>
              <a:buChar char="&gt;"/>
            </a:pPr>
            <a:r>
              <a:rPr lang="en-US" sz="1400"/>
              <a:t>Follow-up questionnaire</a:t>
            </a:r>
          </a:p>
          <a:p>
            <a:pPr marL="285750" indent="-285750">
              <a:spcAft>
                <a:spcPts val="600"/>
              </a:spcAft>
              <a:buFont typeface="Segoe UI" panose="020B0502040204020203" pitchFamily="34" charset="0"/>
              <a:buChar char="+"/>
            </a:pPr>
            <a:r>
              <a:rPr lang="en-US" sz="1400" b="1">
                <a:solidFill>
                  <a:schemeClr val="tx2"/>
                </a:solidFill>
                <a:latin typeface="Segoe UI" panose="020B0502040204020203" pitchFamily="34" charset="0"/>
              </a:rPr>
              <a:t>Additional Catena-X </a:t>
            </a:r>
            <a:br>
              <a:rPr lang="en-US" sz="1400" b="1">
                <a:solidFill>
                  <a:schemeClr val="tx2"/>
                </a:solidFill>
                <a:latin typeface="Segoe UI" panose="020B0502040204020203" pitchFamily="34" charset="0"/>
              </a:rPr>
            </a:br>
            <a:r>
              <a:rPr lang="en-US" sz="1400" b="1">
                <a:solidFill>
                  <a:schemeClr val="tx2"/>
                </a:solidFill>
                <a:latin typeface="Segoe UI" panose="020B0502040204020203" pitchFamily="34" charset="0"/>
              </a:rPr>
              <a:t>use case</a:t>
            </a:r>
            <a:endParaRPr lang="en-US" sz="1600" b="1">
              <a:solidFill>
                <a:schemeClr val="tx2"/>
              </a:solidFill>
              <a:latin typeface="Segoe UI" panose="020B0502040204020203" pitchFamily="34" charset="0"/>
            </a:endParaRPr>
          </a:p>
        </p:txBody>
      </p:sp>
      <p:sp>
        <p:nvSpPr>
          <p:cNvPr id="5" name="Rectangle 4">
            <a:extLst>
              <a:ext uri="{FF2B5EF4-FFF2-40B4-BE49-F238E27FC236}">
                <a16:creationId xmlns:a16="http://schemas.microsoft.com/office/drawing/2014/main" id="{3478925A-AE79-3B55-FFAF-7E5FE502F59C}"/>
              </a:ext>
            </a:extLst>
          </p:cNvPr>
          <p:cNvSpPr/>
          <p:nvPr/>
        </p:nvSpPr>
        <p:spPr>
          <a:xfrm>
            <a:off x="766763" y="3156503"/>
            <a:ext cx="2592000" cy="912486"/>
          </a:xfrm>
          <a:prstGeom prst="snip1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err="1">
              <a:solidFill>
                <a:schemeClr val="tx1"/>
              </a:solidFill>
            </a:endParaRPr>
          </a:p>
        </p:txBody>
      </p:sp>
      <p:sp>
        <p:nvSpPr>
          <p:cNvPr id="24" name="TextBox 40">
            <a:extLst>
              <a:ext uri="{FF2B5EF4-FFF2-40B4-BE49-F238E27FC236}">
                <a16:creationId xmlns:a16="http://schemas.microsoft.com/office/drawing/2014/main" id="{0590FC6F-F2FB-F2F2-1AC6-538DB554C401}"/>
              </a:ext>
            </a:extLst>
          </p:cNvPr>
          <p:cNvSpPr txBox="1"/>
          <p:nvPr/>
        </p:nvSpPr>
        <p:spPr>
          <a:xfrm>
            <a:off x="899205" y="3207215"/>
            <a:ext cx="2533824" cy="861774"/>
          </a:xfrm>
          <a:prstGeom prst="rect">
            <a:avLst/>
          </a:prstGeom>
          <a:noFill/>
        </p:spPr>
        <p:txBody>
          <a:bodyPr wrap="square" rtlCol="0">
            <a:spAutoFit/>
          </a:bodyPr>
          <a:lstStyle/>
          <a:p>
            <a:pPr>
              <a:defRPr/>
            </a:pPr>
            <a:r>
              <a:rPr lang="en-GB" sz="1400">
                <a:solidFill>
                  <a:schemeClr val="bg1"/>
                </a:solidFill>
              </a:rPr>
              <a:t>Remuneration</a:t>
            </a:r>
            <a:r>
              <a:rPr lang="en-US" sz="1400">
                <a:solidFill>
                  <a:schemeClr val="bg1"/>
                </a:solidFill>
                <a:latin typeface="Segoe UI" panose="020B0502040204020203" pitchFamily="34" charset="0"/>
              </a:rPr>
              <a:t> of</a:t>
            </a:r>
            <a:br>
              <a:rPr lang="en-US" sz="1400">
                <a:solidFill>
                  <a:schemeClr val="bg1"/>
                </a:solidFill>
                <a:latin typeface="Segoe UI" panose="020B0502040204020203" pitchFamily="34" charset="0"/>
              </a:rPr>
            </a:br>
            <a:r>
              <a:rPr lang="en-US" b="1">
                <a:solidFill>
                  <a:schemeClr val="bg1"/>
                </a:solidFill>
                <a:latin typeface="Segoe UI" panose="020B0502040204020203" pitchFamily="34" charset="0"/>
              </a:rPr>
              <a:t>EUR 15,000 </a:t>
            </a:r>
            <a:br>
              <a:rPr lang="en-US" b="1">
                <a:solidFill>
                  <a:schemeClr val="bg1"/>
                </a:solidFill>
                <a:latin typeface="Segoe UI" panose="020B0502040204020203" pitchFamily="34" charset="0"/>
              </a:rPr>
            </a:br>
            <a:r>
              <a:rPr lang="en-US" b="1">
                <a:solidFill>
                  <a:schemeClr val="bg1"/>
                </a:solidFill>
                <a:latin typeface="Segoe UI" panose="020B0502040204020203" pitchFamily="34" charset="0"/>
              </a:rPr>
              <a:t>(net plus VAT)</a:t>
            </a:r>
          </a:p>
        </p:txBody>
      </p:sp>
      <p:sp>
        <p:nvSpPr>
          <p:cNvPr id="9" name="Rectangle 8">
            <a:extLst>
              <a:ext uri="{FF2B5EF4-FFF2-40B4-BE49-F238E27FC236}">
                <a16:creationId xmlns:a16="http://schemas.microsoft.com/office/drawing/2014/main" id="{DA161C36-7751-F21C-7D67-482DBF64A36D}"/>
              </a:ext>
            </a:extLst>
          </p:cNvPr>
          <p:cNvSpPr/>
          <p:nvPr/>
        </p:nvSpPr>
        <p:spPr>
          <a:xfrm>
            <a:off x="4483473" y="3153271"/>
            <a:ext cx="2592000" cy="915718"/>
          </a:xfrm>
          <a:prstGeom prst="snip1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err="1">
              <a:solidFill>
                <a:schemeClr val="tx1"/>
              </a:solidFill>
            </a:endParaRPr>
          </a:p>
        </p:txBody>
      </p:sp>
      <p:sp>
        <p:nvSpPr>
          <p:cNvPr id="10" name="TextBox 40">
            <a:extLst>
              <a:ext uri="{FF2B5EF4-FFF2-40B4-BE49-F238E27FC236}">
                <a16:creationId xmlns:a16="http://schemas.microsoft.com/office/drawing/2014/main" id="{047785DE-A25C-3ED0-09BA-9A404895BE2E}"/>
              </a:ext>
            </a:extLst>
          </p:cNvPr>
          <p:cNvSpPr txBox="1"/>
          <p:nvPr/>
        </p:nvSpPr>
        <p:spPr>
          <a:xfrm>
            <a:off x="4636954" y="3198521"/>
            <a:ext cx="2380072" cy="861774"/>
          </a:xfrm>
          <a:prstGeom prst="rect">
            <a:avLst/>
          </a:prstGeom>
          <a:noFill/>
        </p:spPr>
        <p:txBody>
          <a:bodyPr wrap="square" rtlCol="0">
            <a:spAutoFit/>
          </a:bodyPr>
          <a:lstStyle/>
          <a:p>
            <a:pPr>
              <a:defRPr/>
            </a:pPr>
            <a:r>
              <a:rPr lang="en-GB" sz="1400" dirty="0">
                <a:solidFill>
                  <a:schemeClr val="bg1"/>
                </a:solidFill>
              </a:rPr>
              <a:t>Remuneration</a:t>
            </a:r>
            <a:r>
              <a:rPr lang="en-US" sz="1400" dirty="0">
                <a:solidFill>
                  <a:schemeClr val="bg1"/>
                </a:solidFill>
                <a:latin typeface="Segoe UI" panose="020B0502040204020203" pitchFamily="34" charset="0"/>
              </a:rPr>
              <a:t> of</a:t>
            </a:r>
          </a:p>
          <a:p>
            <a:pPr>
              <a:defRPr/>
            </a:pPr>
            <a:r>
              <a:rPr lang="en-US" b="1" dirty="0">
                <a:solidFill>
                  <a:schemeClr val="bg1"/>
                </a:solidFill>
                <a:latin typeface="Segoe UI" panose="020B0502040204020203" pitchFamily="34" charset="0"/>
              </a:rPr>
              <a:t>EUR </a:t>
            </a:r>
            <a:r>
              <a:rPr lang="en-US" b="1">
                <a:solidFill>
                  <a:schemeClr val="bg1"/>
                </a:solidFill>
                <a:latin typeface="Segoe UI" panose="020B0502040204020203" pitchFamily="34" charset="0"/>
              </a:rPr>
              <a:t>30,000</a:t>
            </a:r>
            <a:r>
              <a:rPr lang="en-US" b="1" dirty="0">
                <a:solidFill>
                  <a:schemeClr val="bg1"/>
                </a:solidFill>
                <a:latin typeface="Segoe UI" panose="020B0502040204020203" pitchFamily="34" charset="0"/>
              </a:rPr>
              <a:t> </a:t>
            </a:r>
            <a:br>
              <a:rPr lang="en-US" b="1" dirty="0">
                <a:solidFill>
                  <a:schemeClr val="bg1"/>
                </a:solidFill>
                <a:latin typeface="Segoe UI" panose="020B0502040204020203" pitchFamily="34" charset="0"/>
              </a:rPr>
            </a:br>
            <a:r>
              <a:rPr lang="en-US" b="1" dirty="0">
                <a:solidFill>
                  <a:schemeClr val="bg1"/>
                </a:solidFill>
                <a:latin typeface="Segoe UI" panose="020B0502040204020203" pitchFamily="34" charset="0"/>
              </a:rPr>
              <a:t>(net plus VAT)</a:t>
            </a:r>
          </a:p>
        </p:txBody>
      </p:sp>
      <p:sp>
        <p:nvSpPr>
          <p:cNvPr id="19" name="Fußzeilenplatzhalter 1">
            <a:extLst>
              <a:ext uri="{FF2B5EF4-FFF2-40B4-BE49-F238E27FC236}">
                <a16:creationId xmlns:a16="http://schemas.microsoft.com/office/drawing/2014/main" id="{A22AFB7C-D4BD-CD86-1BBA-23A075772EB5}"/>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a:t>
            </a:r>
          </a:p>
        </p:txBody>
      </p:sp>
      <p:pic>
        <p:nvPicPr>
          <p:cNvPr id="28" name="Grafik 27">
            <a:extLst>
              <a:ext uri="{FF2B5EF4-FFF2-40B4-BE49-F238E27FC236}">
                <a16:creationId xmlns:a16="http://schemas.microsoft.com/office/drawing/2014/main" id="{C1DEA29F-8975-EAFE-DEA3-F25979ACA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5051" y="2185390"/>
            <a:ext cx="943950" cy="918575"/>
          </a:xfrm>
          <a:prstGeom prst="rect">
            <a:avLst/>
          </a:prstGeom>
        </p:spPr>
      </p:pic>
      <p:pic>
        <p:nvPicPr>
          <p:cNvPr id="30" name="Grafik 29">
            <a:extLst>
              <a:ext uri="{FF2B5EF4-FFF2-40B4-BE49-F238E27FC236}">
                <a16:creationId xmlns:a16="http://schemas.microsoft.com/office/drawing/2014/main" id="{FA148B1C-18E8-0497-5A55-986301B0F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1285" y="2185390"/>
            <a:ext cx="943950" cy="918575"/>
          </a:xfrm>
          <a:prstGeom prst="rect">
            <a:avLst/>
          </a:prstGeom>
        </p:spPr>
      </p:pic>
      <p:sp>
        <p:nvSpPr>
          <p:cNvPr id="2" name="Text 26">
            <a:extLst>
              <a:ext uri="{FF2B5EF4-FFF2-40B4-BE49-F238E27FC236}">
                <a16:creationId xmlns:a16="http://schemas.microsoft.com/office/drawing/2014/main" id="{FE6A1FC1-5E24-B9BC-FFC6-92F9A111C9D3}"/>
              </a:ext>
            </a:extLst>
          </p:cNvPr>
          <p:cNvSpPr/>
          <p:nvPr/>
        </p:nvSpPr>
        <p:spPr>
          <a:xfrm>
            <a:off x="6266489" y="1784790"/>
            <a:ext cx="1280160" cy="344010"/>
          </a:xfrm>
          <a:prstGeom prst="round2SameRect">
            <a:avLst/>
          </a:prstGeom>
          <a:gradFill flip="none" rotWithShape="1">
            <a:gsLst>
              <a:gs pos="98000">
                <a:srgbClr val="FFA602"/>
              </a:gs>
              <a:gs pos="0">
                <a:srgbClr val="B4CB2C"/>
              </a:gs>
            </a:gsLst>
            <a:lin ang="10800000" scaled="1"/>
            <a:tileRect/>
          </a:gradFill>
          <a:ln/>
        </p:spPr>
        <p:txBody>
          <a:bodyPr wrap="square" rtlCol="0" anchor="ctr"/>
          <a:lstStyle/>
          <a:p>
            <a:pPr marL="0" indent="0" algn="ctr">
              <a:buNone/>
            </a:pPr>
            <a:r>
              <a:rPr lang="en-US" sz="1000" b="1">
                <a:solidFill>
                  <a:schemeClr val="bg1"/>
                </a:solidFill>
                <a:latin typeface="Verdana" pitchFamily="34" charset="0"/>
                <a:ea typeface="Verdana" pitchFamily="34" charset="-122"/>
                <a:cs typeface="Verdana" pitchFamily="34" charset="-120"/>
              </a:rPr>
              <a:t>Recommended</a:t>
            </a:r>
            <a:endParaRPr lang="en-US" sz="1000">
              <a:solidFill>
                <a:schemeClr val="bg1"/>
              </a:solidFill>
            </a:endParaRPr>
          </a:p>
        </p:txBody>
      </p:sp>
      <p:pic>
        <p:nvPicPr>
          <p:cNvPr id="1026" name="Picture 2">
            <a:extLst>
              <a:ext uri="{FF2B5EF4-FFF2-40B4-BE49-F238E27FC236}">
                <a16:creationId xmlns:a16="http://schemas.microsoft.com/office/drawing/2014/main" id="{F7BCB8A2-C9D9-9BAC-BE91-6CEBA53BFA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5684" y="1648241"/>
            <a:ext cx="3558733" cy="3192882"/>
          </a:xfrm>
          <a:prstGeom prst="rect">
            <a:avLst/>
          </a:prstGeom>
          <a:noFill/>
          <a:extLst>
            <a:ext uri="{909E8E84-426E-40DD-AFC4-6F175D3DCCD1}">
              <a14:hiddenFill xmlns:a14="http://schemas.microsoft.com/office/drawing/2010/main">
                <a:solidFill>
                  <a:srgbClr val="FFFFFF"/>
                </a:solidFill>
              </a14:hiddenFill>
            </a:ext>
          </a:extLst>
        </p:spPr>
      </p:pic>
      <p:sp>
        <p:nvSpPr>
          <p:cNvPr id="20" name="Arrow: Pentagon 14">
            <a:extLst>
              <a:ext uri="{FF2B5EF4-FFF2-40B4-BE49-F238E27FC236}">
                <a16:creationId xmlns:a16="http://schemas.microsoft.com/office/drawing/2014/main" id="{D5569F4A-FBAE-2E49-A84D-0CAFAFCBCFDE}"/>
              </a:ext>
            </a:extLst>
          </p:cNvPr>
          <p:cNvSpPr/>
          <p:nvPr/>
        </p:nvSpPr>
        <p:spPr>
          <a:xfrm>
            <a:off x="7555045" y="5182630"/>
            <a:ext cx="3658045" cy="678919"/>
          </a:xfrm>
          <a:prstGeom prst="homePlate">
            <a:avLst/>
          </a:prstGeom>
          <a:solidFill>
            <a:srgbClr val="0BA2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21" name="TextBox 40">
            <a:extLst>
              <a:ext uri="{FF2B5EF4-FFF2-40B4-BE49-F238E27FC236}">
                <a16:creationId xmlns:a16="http://schemas.microsoft.com/office/drawing/2014/main" id="{8A0C52DE-47C3-EDC5-1BEE-15971EFEF568}"/>
              </a:ext>
            </a:extLst>
          </p:cNvPr>
          <p:cNvSpPr txBox="1"/>
          <p:nvPr/>
        </p:nvSpPr>
        <p:spPr>
          <a:xfrm>
            <a:off x="7871961" y="5225857"/>
            <a:ext cx="2978123" cy="5847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1" u="none" strike="noStrike" kern="1200" cap="none" spc="0" normalizeH="0" baseline="0" noProof="0">
                <a:ln>
                  <a:noFill/>
                </a:ln>
                <a:solidFill>
                  <a:schemeClr val="bg1"/>
                </a:solidFill>
                <a:effectLst/>
                <a:uLnTx/>
                <a:uFillTx/>
                <a:latin typeface="Georgia"/>
                <a:hlinkClick r:id="rId6">
                  <a:extLst>
                    <a:ext uri="{A12FA001-AC4F-418D-AE19-62706E023703}">
                      <ahyp:hlinkClr xmlns:ahyp="http://schemas.microsoft.com/office/drawing/2018/hyperlinkcolor" val="tx"/>
                    </a:ext>
                  </a:extLst>
                </a:hlinkClick>
              </a:rPr>
              <a:t>Explore more use cases </a:t>
            </a:r>
            <a:br>
              <a:rPr kumimoji="0" lang="de-DE" sz="1600" b="0" i="1" u="none" strike="noStrike" kern="1200" cap="none" spc="0" normalizeH="0" baseline="0" noProof="0">
                <a:ln>
                  <a:noFill/>
                </a:ln>
                <a:solidFill>
                  <a:schemeClr val="bg1"/>
                </a:solidFill>
                <a:effectLst/>
                <a:uLnTx/>
                <a:uFillTx/>
                <a:latin typeface="Georgia"/>
                <a:hlinkClick r:id="rId6">
                  <a:extLst>
                    <a:ext uri="{A12FA001-AC4F-418D-AE19-62706E023703}">
                      <ahyp:hlinkClr xmlns:ahyp="http://schemas.microsoft.com/office/drawing/2018/hyperlinkcolor" val="tx"/>
                    </a:ext>
                  </a:extLst>
                </a:hlinkClick>
              </a:rPr>
            </a:br>
            <a:r>
              <a:rPr kumimoji="0" lang="de-DE" sz="1600" b="0" i="1" u="none" strike="noStrike" kern="1200" cap="none" spc="0" normalizeH="0" baseline="0" noProof="0">
                <a:ln>
                  <a:noFill/>
                </a:ln>
                <a:solidFill>
                  <a:schemeClr val="bg1"/>
                </a:solidFill>
                <a:effectLst/>
                <a:uLnTx/>
                <a:uFillTx/>
                <a:latin typeface="Georgia"/>
                <a:hlinkClick r:id="rId6">
                  <a:extLst>
                    <a:ext uri="{A12FA001-AC4F-418D-AE19-62706E023703}">
                      <ahyp:hlinkClr xmlns:ahyp="http://schemas.microsoft.com/office/drawing/2018/hyperlinkcolor" val="tx"/>
                    </a:ext>
                  </a:extLst>
                </a:hlinkClick>
              </a:rPr>
              <a:t>at www.cofinity-x.com</a:t>
            </a:r>
            <a:endParaRPr kumimoji="0" lang="en-US" sz="1600" b="0" i="1" u="none" strike="noStrike" kern="1200" cap="none" spc="0" normalizeH="0" baseline="0" noProof="0">
              <a:ln>
                <a:noFill/>
              </a:ln>
              <a:solidFill>
                <a:schemeClr val="bg1"/>
              </a:solidFill>
              <a:effectLst/>
              <a:uLnTx/>
              <a:uFillTx/>
              <a:latin typeface="Georgia"/>
            </a:endParaRPr>
          </a:p>
        </p:txBody>
      </p:sp>
      <p:sp>
        <p:nvSpPr>
          <p:cNvPr id="15" name="Textfeld 14">
            <a:extLst>
              <a:ext uri="{FF2B5EF4-FFF2-40B4-BE49-F238E27FC236}">
                <a16:creationId xmlns:a16="http://schemas.microsoft.com/office/drawing/2014/main" id="{0CB5D8A0-743F-6791-741A-0F0C723DD63B}"/>
              </a:ext>
            </a:extLst>
          </p:cNvPr>
          <p:cNvSpPr txBox="1"/>
          <p:nvPr/>
        </p:nvSpPr>
        <p:spPr>
          <a:xfrm>
            <a:off x="1058411" y="6258494"/>
            <a:ext cx="3197999" cy="461665"/>
          </a:xfrm>
          <a:prstGeom prst="rect">
            <a:avLst/>
          </a:prstGeom>
          <a:noFill/>
        </p:spPr>
        <p:txBody>
          <a:bodyPr wrap="square">
            <a:spAutoFit/>
          </a:bodyPr>
          <a:lstStyle/>
          <a:p>
            <a:r>
              <a:rPr lang="en-US" sz="800" b="1">
                <a:solidFill>
                  <a:srgbClr val="737373"/>
                </a:solidFill>
                <a:latin typeface="Droid Sans" panose="020B0606030804020204" pitchFamily="34" charset="0"/>
              </a:rPr>
              <a:t>Notice: </a:t>
            </a:r>
            <a:r>
              <a:rPr lang="en-US" sz="800">
                <a:solidFill>
                  <a:srgbClr val="737373"/>
                </a:solidFill>
                <a:latin typeface="Droid Sans" panose="020B0606030804020204" pitchFamily="34" charset="0"/>
              </a:rPr>
              <a:t>For participants based outside Germany, the remuneration amount is recalculated using a purchasing power index. Details can be found in the program </a:t>
            </a:r>
            <a:r>
              <a:rPr lang="en-US" sz="800">
                <a:solidFill>
                  <a:srgbClr val="05A2E3"/>
                </a:solidFill>
                <a:latin typeface="Droid Sans" panose="020B0606030804020204" pitchFamily="34" charset="0"/>
                <a:hlinkClick r:id="rId7">
                  <a:extLst>
                    <a:ext uri="{A12FA001-AC4F-418D-AE19-62706E023703}">
                      <ahyp:hlinkClr xmlns:ahyp="http://schemas.microsoft.com/office/drawing/2018/hyperlinkcolor" val="tx"/>
                    </a:ext>
                  </a:extLst>
                </a:hlinkClick>
              </a:rPr>
              <a:t>tender documents</a:t>
            </a:r>
            <a:r>
              <a:rPr lang="en-US" sz="800">
                <a:solidFill>
                  <a:srgbClr val="05A2E3"/>
                </a:solidFill>
                <a:latin typeface="Droid Sans" panose="020B0606030804020204" pitchFamily="34" charset="0"/>
              </a:rPr>
              <a:t>.</a:t>
            </a:r>
            <a:endParaRPr lang="en-US" sz="800">
              <a:solidFill>
                <a:srgbClr val="05A2E3"/>
              </a:solidFill>
            </a:endParaRPr>
          </a:p>
        </p:txBody>
      </p:sp>
      <p:sp>
        <p:nvSpPr>
          <p:cNvPr id="34" name="Fußzeilenplatzhalter 1">
            <a:extLst>
              <a:ext uri="{FF2B5EF4-FFF2-40B4-BE49-F238E27FC236}">
                <a16:creationId xmlns:a16="http://schemas.microsoft.com/office/drawing/2014/main" id="{38243DDF-AE92-8270-1B19-18D0BE560188}"/>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sp>
        <p:nvSpPr>
          <p:cNvPr id="17" name="TextBox 40">
            <a:extLst>
              <a:ext uri="{FF2B5EF4-FFF2-40B4-BE49-F238E27FC236}">
                <a16:creationId xmlns:a16="http://schemas.microsoft.com/office/drawing/2014/main" id="{92B739D9-1ACD-C69F-A6A0-258B11C292F5}"/>
              </a:ext>
            </a:extLst>
          </p:cNvPr>
          <p:cNvSpPr txBox="1"/>
          <p:nvPr/>
        </p:nvSpPr>
        <p:spPr>
          <a:xfrm>
            <a:off x="4636954" y="2736150"/>
            <a:ext cx="2918091" cy="338554"/>
          </a:xfrm>
          <a:prstGeom prst="rect">
            <a:avLst/>
          </a:prstGeom>
          <a:noFill/>
        </p:spPr>
        <p:txBody>
          <a:bodyPr wrap="square" rtlCol="0">
            <a:spAutoFit/>
          </a:bodyPr>
          <a:lstStyle/>
          <a:p>
            <a:pPr>
              <a:spcAft>
                <a:spcPts val="600"/>
              </a:spcAft>
              <a:defRPr/>
            </a:pPr>
            <a:r>
              <a:rPr lang="en-US" sz="1600" b="1" dirty="0">
                <a:latin typeface="Segoe UI" panose="020B0502040204020203" pitchFamily="34" charset="0"/>
              </a:rPr>
              <a:t>Advanced Path (Lot 2)</a:t>
            </a:r>
          </a:p>
        </p:txBody>
      </p:sp>
      <p:sp>
        <p:nvSpPr>
          <p:cNvPr id="14" name="Rectangle 13">
            <a:extLst>
              <a:ext uri="{FF2B5EF4-FFF2-40B4-BE49-F238E27FC236}">
                <a16:creationId xmlns:a16="http://schemas.microsoft.com/office/drawing/2014/main" id="{E36FF172-9CF2-6B7B-520A-4228F747ED25}"/>
              </a:ext>
            </a:extLst>
          </p:cNvPr>
          <p:cNvSpPr/>
          <p:nvPr/>
        </p:nvSpPr>
        <p:spPr>
          <a:xfrm>
            <a:off x="9314688" y="2161032"/>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Move graphic to new slide</a:t>
            </a:r>
          </a:p>
        </p:txBody>
      </p:sp>
      <p:sp>
        <p:nvSpPr>
          <p:cNvPr id="23" name="Rectangle 22">
            <a:extLst>
              <a:ext uri="{FF2B5EF4-FFF2-40B4-BE49-F238E27FC236}">
                <a16:creationId xmlns:a16="http://schemas.microsoft.com/office/drawing/2014/main" id="{F819D17D-8C44-96AA-54B3-9BD271E909D9}"/>
              </a:ext>
            </a:extLst>
          </p:cNvPr>
          <p:cNvSpPr/>
          <p:nvPr/>
        </p:nvSpPr>
        <p:spPr>
          <a:xfrm>
            <a:off x="3048000" y="1676400"/>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Move to 20M slide</a:t>
            </a:r>
          </a:p>
        </p:txBody>
      </p:sp>
    </p:spTree>
    <p:extLst>
      <p:ext uri="{BB962C8B-B14F-4D97-AF65-F5344CB8AC3E}">
        <p14:creationId xmlns:p14="http://schemas.microsoft.com/office/powerpoint/2010/main" val="3513176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18B0ED-56B8-FFE8-A83E-7B61D9651198}"/>
              </a:ext>
            </a:extLst>
          </p:cNvPr>
          <p:cNvSpPr>
            <a:spLocks noGrp="1"/>
          </p:cNvSpPr>
          <p:nvPr>
            <p:ph type="title"/>
          </p:nvPr>
        </p:nvSpPr>
        <p:spPr/>
        <p:txBody>
          <a:bodyPr/>
          <a:lstStyle/>
          <a:p>
            <a:r>
              <a:rPr lang="en-US" noProof="1"/>
              <a:t>How It Works</a:t>
            </a:r>
          </a:p>
        </p:txBody>
      </p:sp>
      <p:sp>
        <p:nvSpPr>
          <p:cNvPr id="3" name="Slide Number Placeholder 2">
            <a:extLst>
              <a:ext uri="{FF2B5EF4-FFF2-40B4-BE49-F238E27FC236}">
                <a16:creationId xmlns:a16="http://schemas.microsoft.com/office/drawing/2014/main" id="{CA4F7355-2F37-580A-479D-E4C2F5E26897}"/>
              </a:ext>
            </a:extLst>
          </p:cNvPr>
          <p:cNvSpPr>
            <a:spLocks noGrp="1"/>
          </p:cNvSpPr>
          <p:nvPr>
            <p:ph type="sldNum" sz="quarter" idx="16"/>
          </p:nvPr>
        </p:nvSpPr>
        <p:spPr/>
        <p:txBody>
          <a:bodyPr/>
          <a:lstStyle/>
          <a:p>
            <a:fld id="{8D75F291-B186-437B-9BD4-204251E78F38}" type="slidenum">
              <a:rPr lang="en-GB" i="0" smtClean="0">
                <a:latin typeface="+mn-lt"/>
              </a:rPr>
              <a:t>23</a:t>
            </a:fld>
            <a:endParaRPr lang="en-GB" i="0">
              <a:latin typeface="+mn-lt"/>
            </a:endParaRPr>
          </a:p>
        </p:txBody>
      </p:sp>
      <p:sp>
        <p:nvSpPr>
          <p:cNvPr id="19" name="Textplatzhalter 18">
            <a:extLst>
              <a:ext uri="{FF2B5EF4-FFF2-40B4-BE49-F238E27FC236}">
                <a16:creationId xmlns:a16="http://schemas.microsoft.com/office/drawing/2014/main" id="{1B79C65D-B924-E4A1-1404-2CC35B4D6946}"/>
              </a:ext>
            </a:extLst>
          </p:cNvPr>
          <p:cNvSpPr>
            <a:spLocks noGrp="1"/>
          </p:cNvSpPr>
          <p:nvPr>
            <p:ph type="body" sz="quarter" idx="13"/>
          </p:nvPr>
        </p:nvSpPr>
        <p:spPr/>
        <p:txBody>
          <a:bodyPr>
            <a:normAutofit fontScale="92500" lnSpcReduction="10000"/>
          </a:bodyPr>
          <a:lstStyle/>
          <a:p>
            <a:r>
              <a:rPr lang="en-US" noProof="1"/>
              <a:t>From Offer to Compensation in 6 Easy Steps</a:t>
            </a:r>
          </a:p>
        </p:txBody>
      </p:sp>
      <p:sp>
        <p:nvSpPr>
          <p:cNvPr id="6" name="Rectangle 35">
            <a:extLst>
              <a:ext uri="{FF2B5EF4-FFF2-40B4-BE49-F238E27FC236}">
                <a16:creationId xmlns:a16="http://schemas.microsoft.com/office/drawing/2014/main" id="{8CC2ED19-EFD3-5241-B65A-F7A4A2A0C9C4}"/>
              </a:ext>
            </a:extLst>
          </p:cNvPr>
          <p:cNvSpPr/>
          <p:nvPr/>
        </p:nvSpPr>
        <p:spPr>
          <a:xfrm>
            <a:off x="766762" y="1917339"/>
            <a:ext cx="3060000" cy="1861448"/>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Ellipse 5">
            <a:extLst>
              <a:ext uri="{FF2B5EF4-FFF2-40B4-BE49-F238E27FC236}">
                <a16:creationId xmlns:a16="http://schemas.microsoft.com/office/drawing/2014/main" id="{C5FE6E71-FD17-5BFC-B3D1-574F26A68C1D}"/>
              </a:ext>
            </a:extLst>
          </p:cNvPr>
          <p:cNvSpPr>
            <a:spLocks noChangeAspect="1"/>
          </p:cNvSpPr>
          <p:nvPr/>
        </p:nvSpPr>
        <p:spPr>
          <a:xfrm>
            <a:off x="1051308" y="1566531"/>
            <a:ext cx="540000" cy="5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8" name="TextBox 40">
            <a:extLst>
              <a:ext uri="{FF2B5EF4-FFF2-40B4-BE49-F238E27FC236}">
                <a16:creationId xmlns:a16="http://schemas.microsoft.com/office/drawing/2014/main" id="{91EC2721-2100-777A-D7FE-56F9A700E0B2}"/>
              </a:ext>
            </a:extLst>
          </p:cNvPr>
          <p:cNvSpPr txBox="1"/>
          <p:nvPr/>
        </p:nvSpPr>
        <p:spPr>
          <a:xfrm>
            <a:off x="899206" y="2166574"/>
            <a:ext cx="2927556" cy="1369606"/>
          </a:xfrm>
          <a:prstGeom prst="rect">
            <a:avLst/>
          </a:prstGeom>
          <a:noFill/>
        </p:spPr>
        <p:txBody>
          <a:bodyPr wrap="square" rtlCol="0">
            <a:spAutoFit/>
          </a:bodyPr>
          <a:lstStyle/>
          <a:p>
            <a:pPr>
              <a:spcAft>
                <a:spcPts val="600"/>
              </a:spcAft>
              <a:defRPr/>
            </a:pPr>
            <a:r>
              <a:rPr lang="en-US" sz="1600" b="1" dirty="0">
                <a:latin typeface="Segoe UI" panose="020B0502040204020203" pitchFamily="34" charset="0"/>
              </a:rPr>
              <a:t>Submit Offer &amp; Choose Path</a:t>
            </a:r>
          </a:p>
          <a:p>
            <a:r>
              <a:rPr lang="en-US" sz="1200" dirty="0"/>
              <a:t>By fully completing and submitting this offer form, the company submits a binding offer to perform the public tender under the Data Space Accelerator Program.</a:t>
            </a:r>
            <a:endParaRPr lang="en-US" sz="1400" b="1" dirty="0">
              <a:latin typeface="Segoe UI" panose="020B0502040204020203" pitchFamily="34" charset="0"/>
            </a:endParaRPr>
          </a:p>
        </p:txBody>
      </p:sp>
      <p:sp>
        <p:nvSpPr>
          <p:cNvPr id="11" name="TextBox 10">
            <a:extLst>
              <a:ext uri="{FF2B5EF4-FFF2-40B4-BE49-F238E27FC236}">
                <a16:creationId xmlns:a16="http://schemas.microsoft.com/office/drawing/2014/main" id="{F5B5C0BE-96AE-75C1-DE44-9BCC655FA5D9}"/>
              </a:ext>
            </a:extLst>
          </p:cNvPr>
          <p:cNvSpPr txBox="1"/>
          <p:nvPr/>
        </p:nvSpPr>
        <p:spPr>
          <a:xfrm>
            <a:off x="1243536" y="1588036"/>
            <a:ext cx="244393" cy="414455"/>
          </a:xfrm>
          <a:prstGeom prst="rect">
            <a:avLst/>
          </a:prstGeom>
          <a:noFill/>
        </p:spPr>
        <p:txBody>
          <a:bodyPr wrap="square" lIns="0" tIns="0" rIns="0" bIns="0" rtlCol="0">
            <a:noAutofit/>
          </a:bodyPr>
          <a:lstStyle/>
          <a:p>
            <a:pPr algn="l"/>
            <a:r>
              <a:rPr lang="de-DE" sz="2800" i="1">
                <a:solidFill>
                  <a:schemeClr val="bg1"/>
                </a:solidFill>
                <a:latin typeface="Georgia" panose="02040502050405020303" pitchFamily="18" charset="0"/>
              </a:rPr>
              <a:t>1</a:t>
            </a:r>
            <a:endParaRPr lang="en-US" sz="2800" i="1" err="1">
              <a:solidFill>
                <a:schemeClr val="bg1"/>
              </a:solidFill>
              <a:latin typeface="Georgia" panose="02040502050405020303" pitchFamily="18" charset="0"/>
            </a:endParaRPr>
          </a:p>
        </p:txBody>
      </p:sp>
      <p:sp>
        <p:nvSpPr>
          <p:cNvPr id="20" name="Rectangle 35">
            <a:extLst>
              <a:ext uri="{FF2B5EF4-FFF2-40B4-BE49-F238E27FC236}">
                <a16:creationId xmlns:a16="http://schemas.microsoft.com/office/drawing/2014/main" id="{2A7928C9-85AE-E7B3-FB22-37E46BF54A73}"/>
              </a:ext>
            </a:extLst>
          </p:cNvPr>
          <p:cNvSpPr/>
          <p:nvPr/>
        </p:nvSpPr>
        <p:spPr>
          <a:xfrm>
            <a:off x="4111308" y="1917339"/>
            <a:ext cx="3060000" cy="1861448"/>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Ellipse 5">
            <a:extLst>
              <a:ext uri="{FF2B5EF4-FFF2-40B4-BE49-F238E27FC236}">
                <a16:creationId xmlns:a16="http://schemas.microsoft.com/office/drawing/2014/main" id="{7B26B33C-0C5C-BDAA-FA9B-1214BFAE03BE}"/>
              </a:ext>
            </a:extLst>
          </p:cNvPr>
          <p:cNvSpPr>
            <a:spLocks noChangeAspect="1"/>
          </p:cNvSpPr>
          <p:nvPr/>
        </p:nvSpPr>
        <p:spPr>
          <a:xfrm>
            <a:off x="4395854" y="1566531"/>
            <a:ext cx="540000" cy="5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22" name="TextBox 40">
            <a:extLst>
              <a:ext uri="{FF2B5EF4-FFF2-40B4-BE49-F238E27FC236}">
                <a16:creationId xmlns:a16="http://schemas.microsoft.com/office/drawing/2014/main" id="{DD495006-2BB7-771D-6FB6-86B660FB8F80}"/>
              </a:ext>
            </a:extLst>
          </p:cNvPr>
          <p:cNvSpPr txBox="1"/>
          <p:nvPr/>
        </p:nvSpPr>
        <p:spPr>
          <a:xfrm>
            <a:off x="4243752" y="2166574"/>
            <a:ext cx="2795111" cy="1154162"/>
          </a:xfrm>
          <a:prstGeom prst="rect">
            <a:avLst/>
          </a:prstGeom>
          <a:noFill/>
        </p:spPr>
        <p:txBody>
          <a:bodyPr wrap="square" rtlCol="0">
            <a:spAutoFit/>
          </a:bodyPr>
          <a:lstStyle/>
          <a:p>
            <a:pPr>
              <a:spcAft>
                <a:spcPts val="600"/>
              </a:spcAft>
              <a:defRPr/>
            </a:pPr>
            <a:r>
              <a:rPr lang="en-US" sz="1600" b="1" dirty="0">
                <a:latin typeface="Segoe UI" panose="020B0502040204020203" pitchFamily="34" charset="0"/>
              </a:rPr>
              <a:t>Review and Acceptance</a:t>
            </a:r>
          </a:p>
          <a:p>
            <a:r>
              <a:rPr lang="en-US" sz="1200" dirty="0"/>
              <a:t>The program coordinator will review your application against the terms and conditions. Once approved, you'll receive confirmation and can proceed.</a:t>
            </a:r>
            <a:endParaRPr lang="en-US" sz="1200" b="1" dirty="0">
              <a:latin typeface="Segoe UI" panose="020B0502040204020203" pitchFamily="34" charset="0"/>
            </a:endParaRPr>
          </a:p>
        </p:txBody>
      </p:sp>
      <p:sp>
        <p:nvSpPr>
          <p:cNvPr id="23" name="TextBox 22">
            <a:extLst>
              <a:ext uri="{FF2B5EF4-FFF2-40B4-BE49-F238E27FC236}">
                <a16:creationId xmlns:a16="http://schemas.microsoft.com/office/drawing/2014/main" id="{3743CB0E-0DEE-D5B3-63E9-C7F3FC4D2B91}"/>
              </a:ext>
            </a:extLst>
          </p:cNvPr>
          <p:cNvSpPr txBox="1"/>
          <p:nvPr/>
        </p:nvSpPr>
        <p:spPr>
          <a:xfrm>
            <a:off x="4550566" y="1599053"/>
            <a:ext cx="244393" cy="414455"/>
          </a:xfrm>
          <a:prstGeom prst="rect">
            <a:avLst/>
          </a:prstGeom>
          <a:noFill/>
        </p:spPr>
        <p:txBody>
          <a:bodyPr wrap="square" lIns="0" tIns="0" rIns="0" bIns="0" rtlCol="0">
            <a:noAutofit/>
          </a:bodyPr>
          <a:lstStyle/>
          <a:p>
            <a:pPr algn="l"/>
            <a:r>
              <a:rPr lang="de-DE" sz="2800" i="1">
                <a:solidFill>
                  <a:schemeClr val="bg1"/>
                </a:solidFill>
                <a:latin typeface="Georgia" panose="02040502050405020303" pitchFamily="18" charset="0"/>
              </a:rPr>
              <a:t>2</a:t>
            </a:r>
            <a:endParaRPr lang="en-US" sz="2800" i="1" err="1">
              <a:solidFill>
                <a:schemeClr val="bg1"/>
              </a:solidFill>
              <a:latin typeface="Georgia" panose="02040502050405020303" pitchFamily="18" charset="0"/>
            </a:endParaRPr>
          </a:p>
        </p:txBody>
      </p:sp>
      <p:sp>
        <p:nvSpPr>
          <p:cNvPr id="24" name="Rectangle 35">
            <a:extLst>
              <a:ext uri="{FF2B5EF4-FFF2-40B4-BE49-F238E27FC236}">
                <a16:creationId xmlns:a16="http://schemas.microsoft.com/office/drawing/2014/main" id="{F68A72FE-DEA9-0679-9D56-D6334F12F71F}"/>
              </a:ext>
            </a:extLst>
          </p:cNvPr>
          <p:cNvSpPr/>
          <p:nvPr/>
        </p:nvSpPr>
        <p:spPr>
          <a:xfrm>
            <a:off x="7455854" y="1917339"/>
            <a:ext cx="3060000" cy="1861448"/>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Ellipse 5">
            <a:extLst>
              <a:ext uri="{FF2B5EF4-FFF2-40B4-BE49-F238E27FC236}">
                <a16:creationId xmlns:a16="http://schemas.microsoft.com/office/drawing/2014/main" id="{379294D2-1A26-ED58-7E04-E6EA7C5D8C2D}"/>
              </a:ext>
            </a:extLst>
          </p:cNvPr>
          <p:cNvSpPr>
            <a:spLocks noChangeAspect="1"/>
          </p:cNvSpPr>
          <p:nvPr/>
        </p:nvSpPr>
        <p:spPr>
          <a:xfrm>
            <a:off x="7740400" y="1566531"/>
            <a:ext cx="540000" cy="5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26" name="TextBox 40">
            <a:extLst>
              <a:ext uri="{FF2B5EF4-FFF2-40B4-BE49-F238E27FC236}">
                <a16:creationId xmlns:a16="http://schemas.microsoft.com/office/drawing/2014/main" id="{28AD774C-DD1A-8E20-ACB7-6AA1324029C5}"/>
              </a:ext>
            </a:extLst>
          </p:cNvPr>
          <p:cNvSpPr txBox="1"/>
          <p:nvPr/>
        </p:nvSpPr>
        <p:spPr>
          <a:xfrm>
            <a:off x="7588298" y="2166574"/>
            <a:ext cx="2795111" cy="1523494"/>
          </a:xfrm>
          <a:prstGeom prst="rect">
            <a:avLst/>
          </a:prstGeom>
          <a:noFill/>
        </p:spPr>
        <p:txBody>
          <a:bodyPr wrap="square" lIns="91440" tIns="45720" rIns="91440" bIns="45720" rtlCol="0" anchor="t">
            <a:spAutoFit/>
          </a:bodyPr>
          <a:lstStyle/>
          <a:p>
            <a:pPr>
              <a:spcAft>
                <a:spcPts val="600"/>
              </a:spcAft>
              <a:defRPr/>
            </a:pPr>
            <a:r>
              <a:rPr lang="en-US" sz="1600" b="1" noProof="1">
                <a:latin typeface="Segoe UI" panose="020B0502040204020203" pitchFamily="34" charset="0"/>
              </a:rPr>
              <a:t>Select Your Use Cases</a:t>
            </a:r>
          </a:p>
          <a:p>
            <a:r>
              <a:rPr lang="en-US" sz="1200" noProof="1"/>
              <a:t>Based on your chosen program path, you proceed either with Company Certificate Management only or decide for an additional Catena-X use case. You then complete the baseline questionnaire.</a:t>
            </a:r>
            <a:endParaRPr lang="en-US" sz="1200" b="1" noProof="1">
              <a:latin typeface="Segoe UI" panose="020B0502040204020203" pitchFamily="34" charset="0"/>
            </a:endParaRPr>
          </a:p>
        </p:txBody>
      </p:sp>
      <p:sp>
        <p:nvSpPr>
          <p:cNvPr id="27" name="TextBox 26">
            <a:extLst>
              <a:ext uri="{FF2B5EF4-FFF2-40B4-BE49-F238E27FC236}">
                <a16:creationId xmlns:a16="http://schemas.microsoft.com/office/drawing/2014/main" id="{22BA3785-2AB0-6509-DCCC-B20BB7C1BFD3}"/>
              </a:ext>
            </a:extLst>
          </p:cNvPr>
          <p:cNvSpPr txBox="1"/>
          <p:nvPr/>
        </p:nvSpPr>
        <p:spPr>
          <a:xfrm>
            <a:off x="7899220" y="1555485"/>
            <a:ext cx="244393" cy="414455"/>
          </a:xfrm>
          <a:prstGeom prst="rect">
            <a:avLst/>
          </a:prstGeom>
          <a:noFill/>
        </p:spPr>
        <p:txBody>
          <a:bodyPr wrap="square" lIns="0" tIns="0" rIns="0" bIns="0" rtlCol="0">
            <a:noAutofit/>
          </a:bodyPr>
          <a:lstStyle/>
          <a:p>
            <a:pPr algn="l"/>
            <a:r>
              <a:rPr lang="de-DE" sz="2800" i="1">
                <a:solidFill>
                  <a:schemeClr val="bg1"/>
                </a:solidFill>
                <a:latin typeface="Georgia" panose="02040502050405020303" pitchFamily="18" charset="0"/>
              </a:rPr>
              <a:t>3</a:t>
            </a:r>
            <a:endParaRPr lang="en-US" sz="2800" i="1" err="1">
              <a:solidFill>
                <a:schemeClr val="bg1"/>
              </a:solidFill>
              <a:latin typeface="Georgia" panose="02040502050405020303" pitchFamily="18" charset="0"/>
            </a:endParaRPr>
          </a:p>
        </p:txBody>
      </p:sp>
      <p:sp>
        <p:nvSpPr>
          <p:cNvPr id="28" name="Rectangle 35">
            <a:extLst>
              <a:ext uri="{FF2B5EF4-FFF2-40B4-BE49-F238E27FC236}">
                <a16:creationId xmlns:a16="http://schemas.microsoft.com/office/drawing/2014/main" id="{A36B8786-DA0A-0C71-382B-C1ECEF358EB7}"/>
              </a:ext>
            </a:extLst>
          </p:cNvPr>
          <p:cNvSpPr/>
          <p:nvPr/>
        </p:nvSpPr>
        <p:spPr>
          <a:xfrm>
            <a:off x="766762" y="4231377"/>
            <a:ext cx="3060000" cy="1861448"/>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Ellipse 5">
            <a:extLst>
              <a:ext uri="{FF2B5EF4-FFF2-40B4-BE49-F238E27FC236}">
                <a16:creationId xmlns:a16="http://schemas.microsoft.com/office/drawing/2014/main" id="{93BFA8F9-E4F2-5275-F4CF-68A455C31EA2}"/>
              </a:ext>
            </a:extLst>
          </p:cNvPr>
          <p:cNvSpPr>
            <a:spLocks noChangeAspect="1"/>
          </p:cNvSpPr>
          <p:nvPr/>
        </p:nvSpPr>
        <p:spPr>
          <a:xfrm>
            <a:off x="1051308" y="3880569"/>
            <a:ext cx="540000" cy="5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30" name="TextBox 40">
            <a:extLst>
              <a:ext uri="{FF2B5EF4-FFF2-40B4-BE49-F238E27FC236}">
                <a16:creationId xmlns:a16="http://schemas.microsoft.com/office/drawing/2014/main" id="{F2605DE2-D0D2-8348-6C42-12735F1549D8}"/>
              </a:ext>
            </a:extLst>
          </p:cNvPr>
          <p:cNvSpPr txBox="1"/>
          <p:nvPr/>
        </p:nvSpPr>
        <p:spPr>
          <a:xfrm>
            <a:off x="899206" y="4480612"/>
            <a:ext cx="2795111" cy="1154162"/>
          </a:xfrm>
          <a:prstGeom prst="rect">
            <a:avLst/>
          </a:prstGeom>
          <a:noFill/>
        </p:spPr>
        <p:txBody>
          <a:bodyPr wrap="square" rtlCol="0">
            <a:spAutoFit/>
          </a:bodyPr>
          <a:lstStyle/>
          <a:p>
            <a:pPr>
              <a:spcAft>
                <a:spcPts val="600"/>
              </a:spcAft>
              <a:defRPr/>
            </a:pPr>
            <a:r>
              <a:rPr lang="en-US" sz="1600" b="1" dirty="0">
                <a:latin typeface="Segoe UI" panose="020B0502040204020203" pitchFamily="34" charset="0"/>
              </a:rPr>
              <a:t>Data Space Onboarding</a:t>
            </a:r>
          </a:p>
          <a:p>
            <a:r>
              <a:rPr lang="en-US" sz="1200" dirty="0"/>
              <a:t>You are guided through the </a:t>
            </a:r>
            <a:r>
              <a:rPr lang="en-US" sz="1200" dirty="0" err="1"/>
              <a:t>Cofinity</a:t>
            </a:r>
            <a:r>
              <a:rPr lang="en-US" sz="1200" dirty="0"/>
              <a:t>-X onboarding process to connect your company to the Catena-X productive environment.</a:t>
            </a:r>
            <a:endParaRPr lang="en-US" sz="1200" b="1" dirty="0">
              <a:latin typeface="Segoe UI" panose="020B0502040204020203" pitchFamily="34" charset="0"/>
            </a:endParaRPr>
          </a:p>
        </p:txBody>
      </p:sp>
      <p:sp>
        <p:nvSpPr>
          <p:cNvPr id="31" name="TextBox 30">
            <a:extLst>
              <a:ext uri="{FF2B5EF4-FFF2-40B4-BE49-F238E27FC236}">
                <a16:creationId xmlns:a16="http://schemas.microsoft.com/office/drawing/2014/main" id="{B34D0B83-CC4D-0DB7-3838-BC2934681D93}"/>
              </a:ext>
            </a:extLst>
          </p:cNvPr>
          <p:cNvSpPr txBox="1"/>
          <p:nvPr/>
        </p:nvSpPr>
        <p:spPr>
          <a:xfrm>
            <a:off x="1199111" y="3879898"/>
            <a:ext cx="244393" cy="414455"/>
          </a:xfrm>
          <a:prstGeom prst="rect">
            <a:avLst/>
          </a:prstGeom>
          <a:noFill/>
        </p:spPr>
        <p:txBody>
          <a:bodyPr wrap="square" lIns="0" tIns="0" rIns="0" bIns="0" rtlCol="0">
            <a:noAutofit/>
          </a:bodyPr>
          <a:lstStyle/>
          <a:p>
            <a:pPr algn="l"/>
            <a:r>
              <a:rPr lang="de-DE" sz="2800" i="1">
                <a:solidFill>
                  <a:schemeClr val="bg1"/>
                </a:solidFill>
                <a:latin typeface="Georgia" panose="02040502050405020303" pitchFamily="18" charset="0"/>
              </a:rPr>
              <a:t>4</a:t>
            </a:r>
            <a:endParaRPr lang="en-US" sz="2800" i="1" err="1">
              <a:solidFill>
                <a:schemeClr val="bg1"/>
              </a:solidFill>
              <a:latin typeface="Georgia" panose="02040502050405020303" pitchFamily="18" charset="0"/>
            </a:endParaRPr>
          </a:p>
        </p:txBody>
      </p:sp>
      <p:sp>
        <p:nvSpPr>
          <p:cNvPr id="32" name="Rectangle 35">
            <a:extLst>
              <a:ext uri="{FF2B5EF4-FFF2-40B4-BE49-F238E27FC236}">
                <a16:creationId xmlns:a16="http://schemas.microsoft.com/office/drawing/2014/main" id="{52664913-8A5D-FB12-2C23-3390D6F3FADA}"/>
              </a:ext>
            </a:extLst>
          </p:cNvPr>
          <p:cNvSpPr/>
          <p:nvPr/>
        </p:nvSpPr>
        <p:spPr>
          <a:xfrm>
            <a:off x="4111308" y="4231377"/>
            <a:ext cx="3060000" cy="1861448"/>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Ellipse 5">
            <a:extLst>
              <a:ext uri="{FF2B5EF4-FFF2-40B4-BE49-F238E27FC236}">
                <a16:creationId xmlns:a16="http://schemas.microsoft.com/office/drawing/2014/main" id="{9DF181AC-2F5B-B40C-88C8-112CF45525D1}"/>
              </a:ext>
            </a:extLst>
          </p:cNvPr>
          <p:cNvSpPr>
            <a:spLocks noChangeAspect="1"/>
          </p:cNvSpPr>
          <p:nvPr/>
        </p:nvSpPr>
        <p:spPr>
          <a:xfrm>
            <a:off x="4395854" y="3880569"/>
            <a:ext cx="540000" cy="5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34" name="TextBox 40">
            <a:extLst>
              <a:ext uri="{FF2B5EF4-FFF2-40B4-BE49-F238E27FC236}">
                <a16:creationId xmlns:a16="http://schemas.microsoft.com/office/drawing/2014/main" id="{DB5A5F1D-D507-0582-796E-9480F631E326}"/>
              </a:ext>
            </a:extLst>
          </p:cNvPr>
          <p:cNvSpPr txBox="1"/>
          <p:nvPr/>
        </p:nvSpPr>
        <p:spPr>
          <a:xfrm>
            <a:off x="4243752" y="4480612"/>
            <a:ext cx="2795112" cy="1154162"/>
          </a:xfrm>
          <a:prstGeom prst="rect">
            <a:avLst/>
          </a:prstGeom>
          <a:noFill/>
        </p:spPr>
        <p:txBody>
          <a:bodyPr wrap="square" rtlCol="0">
            <a:spAutoFit/>
          </a:bodyPr>
          <a:lstStyle/>
          <a:p>
            <a:pPr>
              <a:spcAft>
                <a:spcPts val="600"/>
              </a:spcAft>
              <a:defRPr/>
            </a:pPr>
            <a:r>
              <a:rPr lang="en-US" sz="1600" b="1" dirty="0">
                <a:latin typeface="Segoe UI" panose="020B0502040204020203" pitchFamily="34" charset="0"/>
              </a:rPr>
              <a:t>First Data Sharing</a:t>
            </a:r>
          </a:p>
          <a:p>
            <a:r>
              <a:rPr lang="en-US" sz="1200" dirty="0"/>
              <a:t>You complete and demonstrate a real data exchange in the data space along your use case. After that, you receive your Data Readiness Certificate.</a:t>
            </a:r>
            <a:endParaRPr lang="en-US" sz="1200" b="1" dirty="0">
              <a:latin typeface="Segoe UI" panose="020B0502040204020203" pitchFamily="34" charset="0"/>
            </a:endParaRPr>
          </a:p>
        </p:txBody>
      </p:sp>
      <p:sp>
        <p:nvSpPr>
          <p:cNvPr id="35" name="TextBox 34">
            <a:extLst>
              <a:ext uri="{FF2B5EF4-FFF2-40B4-BE49-F238E27FC236}">
                <a16:creationId xmlns:a16="http://schemas.microsoft.com/office/drawing/2014/main" id="{FEAA0A85-6B3F-384E-C98D-FFBCAB1BF958}"/>
              </a:ext>
            </a:extLst>
          </p:cNvPr>
          <p:cNvSpPr txBox="1"/>
          <p:nvPr/>
        </p:nvSpPr>
        <p:spPr>
          <a:xfrm>
            <a:off x="4577899" y="3879897"/>
            <a:ext cx="244393" cy="414455"/>
          </a:xfrm>
          <a:prstGeom prst="rect">
            <a:avLst/>
          </a:prstGeom>
          <a:noFill/>
        </p:spPr>
        <p:txBody>
          <a:bodyPr wrap="square" lIns="0" tIns="0" rIns="0" bIns="0" rtlCol="0">
            <a:noAutofit/>
          </a:bodyPr>
          <a:lstStyle/>
          <a:p>
            <a:pPr algn="l"/>
            <a:r>
              <a:rPr lang="de-DE" sz="2800" i="1">
                <a:solidFill>
                  <a:schemeClr val="bg1"/>
                </a:solidFill>
                <a:latin typeface="Georgia" panose="02040502050405020303" pitchFamily="18" charset="0"/>
              </a:rPr>
              <a:t>5</a:t>
            </a:r>
            <a:endParaRPr lang="en-US" sz="2800" i="1" err="1">
              <a:solidFill>
                <a:schemeClr val="bg1"/>
              </a:solidFill>
              <a:latin typeface="Georgia" panose="02040502050405020303" pitchFamily="18" charset="0"/>
            </a:endParaRPr>
          </a:p>
        </p:txBody>
      </p:sp>
      <p:sp>
        <p:nvSpPr>
          <p:cNvPr id="36" name="Rectangle 35">
            <a:extLst>
              <a:ext uri="{FF2B5EF4-FFF2-40B4-BE49-F238E27FC236}">
                <a16:creationId xmlns:a16="http://schemas.microsoft.com/office/drawing/2014/main" id="{9372A489-3F3A-FB4F-BFF9-B098DF0DB803}"/>
              </a:ext>
            </a:extLst>
          </p:cNvPr>
          <p:cNvSpPr/>
          <p:nvPr/>
        </p:nvSpPr>
        <p:spPr>
          <a:xfrm>
            <a:off x="7455854" y="4231377"/>
            <a:ext cx="3060000" cy="1861448"/>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Ellipse 5">
            <a:extLst>
              <a:ext uri="{FF2B5EF4-FFF2-40B4-BE49-F238E27FC236}">
                <a16:creationId xmlns:a16="http://schemas.microsoft.com/office/drawing/2014/main" id="{72821EAD-5911-B322-B6A6-F6B472108A61}"/>
              </a:ext>
            </a:extLst>
          </p:cNvPr>
          <p:cNvSpPr>
            <a:spLocks noChangeAspect="1"/>
          </p:cNvSpPr>
          <p:nvPr/>
        </p:nvSpPr>
        <p:spPr>
          <a:xfrm>
            <a:off x="7740400" y="3880569"/>
            <a:ext cx="540000" cy="5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Segoe UI"/>
              <a:ea typeface="+mn-ea"/>
              <a:cs typeface="+mn-cs"/>
            </a:endParaRPr>
          </a:p>
        </p:txBody>
      </p:sp>
      <p:sp>
        <p:nvSpPr>
          <p:cNvPr id="38" name="TextBox 40">
            <a:extLst>
              <a:ext uri="{FF2B5EF4-FFF2-40B4-BE49-F238E27FC236}">
                <a16:creationId xmlns:a16="http://schemas.microsoft.com/office/drawing/2014/main" id="{E0E0A1B8-2B15-CC70-D754-AC355E0E2533}"/>
              </a:ext>
            </a:extLst>
          </p:cNvPr>
          <p:cNvSpPr txBox="1"/>
          <p:nvPr/>
        </p:nvSpPr>
        <p:spPr>
          <a:xfrm>
            <a:off x="7588298" y="4480612"/>
            <a:ext cx="2795111" cy="1154162"/>
          </a:xfrm>
          <a:prstGeom prst="rect">
            <a:avLst/>
          </a:prstGeom>
          <a:noFill/>
        </p:spPr>
        <p:txBody>
          <a:bodyPr wrap="square" rtlCol="0">
            <a:spAutoFit/>
          </a:bodyPr>
          <a:lstStyle/>
          <a:p>
            <a:pPr>
              <a:spcAft>
                <a:spcPts val="600"/>
              </a:spcAft>
              <a:defRPr/>
            </a:pPr>
            <a:r>
              <a:rPr lang="en-US" sz="1600" b="1" dirty="0">
                <a:latin typeface="Segoe UI" panose="020B0502040204020203" pitchFamily="34" charset="0"/>
              </a:rPr>
              <a:t>Receive Remuneration</a:t>
            </a:r>
          </a:p>
          <a:p>
            <a:r>
              <a:rPr lang="en-US" sz="1200" dirty="0"/>
              <a:t>Submit your Data Readiness Certificate to the program coordinator and claim your remuneration once everything is verified.</a:t>
            </a:r>
            <a:endParaRPr lang="en-US" sz="1200" b="1" dirty="0">
              <a:latin typeface="Segoe UI" panose="020B0502040204020203" pitchFamily="34" charset="0"/>
            </a:endParaRPr>
          </a:p>
        </p:txBody>
      </p:sp>
      <p:sp>
        <p:nvSpPr>
          <p:cNvPr id="39" name="TextBox 38">
            <a:extLst>
              <a:ext uri="{FF2B5EF4-FFF2-40B4-BE49-F238E27FC236}">
                <a16:creationId xmlns:a16="http://schemas.microsoft.com/office/drawing/2014/main" id="{BCD35467-F69B-7C93-2DD4-122C29DFCFF6}"/>
              </a:ext>
            </a:extLst>
          </p:cNvPr>
          <p:cNvSpPr txBox="1"/>
          <p:nvPr/>
        </p:nvSpPr>
        <p:spPr>
          <a:xfrm>
            <a:off x="7899220" y="3922367"/>
            <a:ext cx="244393" cy="414455"/>
          </a:xfrm>
          <a:prstGeom prst="rect">
            <a:avLst/>
          </a:prstGeom>
          <a:noFill/>
        </p:spPr>
        <p:txBody>
          <a:bodyPr wrap="square" lIns="0" tIns="0" rIns="0" bIns="0" rtlCol="0">
            <a:noAutofit/>
          </a:bodyPr>
          <a:lstStyle/>
          <a:p>
            <a:pPr algn="l"/>
            <a:r>
              <a:rPr lang="de-DE" sz="2800" i="1">
                <a:solidFill>
                  <a:schemeClr val="bg1"/>
                </a:solidFill>
                <a:latin typeface="Georgia" panose="02040502050405020303" pitchFamily="18" charset="0"/>
              </a:rPr>
              <a:t>6</a:t>
            </a:r>
            <a:endParaRPr lang="en-US" sz="2800" i="1" err="1">
              <a:solidFill>
                <a:schemeClr val="bg1"/>
              </a:solidFill>
              <a:latin typeface="Georgia" panose="02040502050405020303" pitchFamily="18" charset="0"/>
            </a:endParaRPr>
          </a:p>
        </p:txBody>
      </p:sp>
      <p:sp>
        <p:nvSpPr>
          <p:cNvPr id="9" name="Fußzeilenplatzhalter 1">
            <a:extLst>
              <a:ext uri="{FF2B5EF4-FFF2-40B4-BE49-F238E27FC236}">
                <a16:creationId xmlns:a16="http://schemas.microsoft.com/office/drawing/2014/main" id="{3D79B1AB-083B-2EA0-F18B-80439E63A782}"/>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a:t>
            </a:r>
          </a:p>
        </p:txBody>
      </p:sp>
      <p:sp>
        <p:nvSpPr>
          <p:cNvPr id="15" name="Fußzeilenplatzhalter 1">
            <a:extLst>
              <a:ext uri="{FF2B5EF4-FFF2-40B4-BE49-F238E27FC236}">
                <a16:creationId xmlns:a16="http://schemas.microsoft.com/office/drawing/2014/main" id="{FB6472E8-4C94-59DA-DAC0-96C565009E21}"/>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spTree>
    <p:extLst>
      <p:ext uri="{BB962C8B-B14F-4D97-AF65-F5344CB8AC3E}">
        <p14:creationId xmlns:p14="http://schemas.microsoft.com/office/powerpoint/2010/main" val="3144684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19C35D4-AF16-E89B-6874-79DFF3BFFCC6}"/>
            </a:ext>
          </a:extLst>
        </p:cNvPr>
        <p:cNvGrpSpPr/>
        <p:nvPr/>
      </p:nvGrpSpPr>
      <p:grpSpPr>
        <a:xfrm>
          <a:off x="0" y="0"/>
          <a:ext cx="0" cy="0"/>
          <a:chOff x="0" y="0"/>
          <a:chExt cx="0" cy="0"/>
        </a:xfrm>
      </p:grpSpPr>
      <p:sp>
        <p:nvSpPr>
          <p:cNvPr id="4" name="Rectangle 35">
            <a:extLst>
              <a:ext uri="{FF2B5EF4-FFF2-40B4-BE49-F238E27FC236}">
                <a16:creationId xmlns:a16="http://schemas.microsoft.com/office/drawing/2014/main" id="{FE58BE83-C11A-812D-81F2-1CD63D9140AB}"/>
              </a:ext>
            </a:extLst>
          </p:cNvPr>
          <p:cNvSpPr/>
          <p:nvPr/>
        </p:nvSpPr>
        <p:spPr>
          <a:xfrm>
            <a:off x="766763" y="2133599"/>
            <a:ext cx="2628000" cy="3600000"/>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Rectangle 35">
            <a:extLst>
              <a:ext uri="{FF2B5EF4-FFF2-40B4-BE49-F238E27FC236}">
                <a16:creationId xmlns:a16="http://schemas.microsoft.com/office/drawing/2014/main" id="{4E294864-1C21-6F0A-5560-48F16CDD36F2}"/>
              </a:ext>
            </a:extLst>
          </p:cNvPr>
          <p:cNvSpPr/>
          <p:nvPr/>
        </p:nvSpPr>
        <p:spPr>
          <a:xfrm>
            <a:off x="3972575" y="2133599"/>
            <a:ext cx="2628000" cy="3600000"/>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35">
            <a:extLst>
              <a:ext uri="{FF2B5EF4-FFF2-40B4-BE49-F238E27FC236}">
                <a16:creationId xmlns:a16="http://schemas.microsoft.com/office/drawing/2014/main" id="{BAFB9ABD-EA72-B224-B71C-F54E8C3AB08C}"/>
              </a:ext>
            </a:extLst>
          </p:cNvPr>
          <p:cNvSpPr/>
          <p:nvPr/>
        </p:nvSpPr>
        <p:spPr>
          <a:xfrm>
            <a:off x="7178387" y="2133599"/>
            <a:ext cx="2628000" cy="3600000"/>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el 1">
            <a:extLst>
              <a:ext uri="{FF2B5EF4-FFF2-40B4-BE49-F238E27FC236}">
                <a16:creationId xmlns:a16="http://schemas.microsoft.com/office/drawing/2014/main" id="{8B54FA52-3DE3-AE49-1A23-E799540E1C29}"/>
              </a:ext>
            </a:extLst>
          </p:cNvPr>
          <p:cNvSpPr>
            <a:spLocks noGrp="1"/>
          </p:cNvSpPr>
          <p:nvPr>
            <p:ph type="title"/>
          </p:nvPr>
        </p:nvSpPr>
        <p:spPr bwMode="gray"/>
        <p:txBody>
          <a:bodyPr/>
          <a:lstStyle/>
          <a:p>
            <a:r>
              <a:rPr lang="en-US"/>
              <a:t>Program Partners</a:t>
            </a:r>
            <a:endParaRPr lang="en-US" noProof="0"/>
          </a:p>
        </p:txBody>
      </p:sp>
      <p:sp>
        <p:nvSpPr>
          <p:cNvPr id="5" name="Foliennummernplatzhalter 4">
            <a:extLst>
              <a:ext uri="{FF2B5EF4-FFF2-40B4-BE49-F238E27FC236}">
                <a16:creationId xmlns:a16="http://schemas.microsoft.com/office/drawing/2014/main" id="{E552D4E5-5095-4529-CBCF-2B99A4AEFFED}"/>
              </a:ext>
            </a:extLst>
          </p:cNvPr>
          <p:cNvSpPr>
            <a:spLocks noGrp="1"/>
          </p:cNvSpPr>
          <p:nvPr>
            <p:ph type="sldNum" sz="quarter" idx="12"/>
          </p:nvPr>
        </p:nvSpPr>
        <p:spPr bwMode="gray">
          <a:xfrm>
            <a:off x="10776520" y="6381328"/>
            <a:ext cx="648072" cy="216000"/>
          </a:xfrm>
          <a:prstGeom prst="rect">
            <a:avLst/>
          </a:prstGeom>
        </p:spPr>
        <p:txBody>
          <a:bodyPr vert="horz" lIns="0" tIns="0" rIns="0" bIns="0" rtlCol="0" anchor="ctr"/>
          <a:lstStyle>
            <a:defPPr>
              <a:defRPr lang="de-DE"/>
            </a:defPPr>
            <a:lvl1pPr marL="0" algn="r" defTabSz="914400" rtl="0" eaLnBrk="1" latinLnBrk="0" hangingPunct="1">
              <a:defRPr sz="1000" i="1" kern="1200">
                <a:solidFill>
                  <a:schemeClr val="tx2"/>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D75F291-B186-437B-9BD4-204251E78F38}"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a:ln>
                <a:noFill/>
              </a:ln>
              <a:solidFill>
                <a:srgbClr val="0BA2E3"/>
              </a:solidFill>
              <a:effectLst/>
              <a:uLnTx/>
              <a:uFillTx/>
              <a:latin typeface="+mn-lt"/>
              <a:ea typeface="+mn-ea"/>
              <a:cs typeface="+mn-cs"/>
            </a:endParaRPr>
          </a:p>
        </p:txBody>
      </p:sp>
      <p:sp>
        <p:nvSpPr>
          <p:cNvPr id="55" name="TextBox 40">
            <a:extLst>
              <a:ext uri="{FF2B5EF4-FFF2-40B4-BE49-F238E27FC236}">
                <a16:creationId xmlns:a16="http://schemas.microsoft.com/office/drawing/2014/main" id="{C041815C-12AE-644B-1CD5-0F0F2D3BF41D}"/>
              </a:ext>
            </a:extLst>
          </p:cNvPr>
          <p:cNvSpPr txBox="1"/>
          <p:nvPr/>
        </p:nvSpPr>
        <p:spPr>
          <a:xfrm>
            <a:off x="1027903" y="3333641"/>
            <a:ext cx="2133424" cy="2031325"/>
          </a:xfrm>
          <a:prstGeom prst="rect">
            <a:avLst/>
          </a:prstGeom>
          <a:noFill/>
        </p:spPr>
        <p:txBody>
          <a:bodyPr wrap="square" rtlCol="0">
            <a:spAutoFit/>
          </a:bodyPr>
          <a:lstStyle/>
          <a:p>
            <a:r>
              <a:rPr lang="en-US" sz="1400" b="1" dirty="0"/>
              <a:t>International Data Spaces e. V.</a:t>
            </a:r>
            <a:br>
              <a:rPr lang="en-US" sz="1400" b="1" dirty="0"/>
            </a:br>
            <a:endParaRPr lang="en-US" sz="1400" b="1" dirty="0"/>
          </a:p>
          <a:p>
            <a:r>
              <a:rPr lang="en-US" sz="1400" dirty="0"/>
              <a:t>Program organizer driving the vision of sovereign data sharing across industries and enabling trusted data ecosystems worldwide.</a:t>
            </a:r>
            <a:endParaRPr lang="en-US" sz="1400" dirty="0">
              <a:hlinkClick r:id="rId2"/>
            </a:endParaRPr>
          </a:p>
        </p:txBody>
      </p:sp>
      <p:pic>
        <p:nvPicPr>
          <p:cNvPr id="71" name="Picture 70">
            <a:extLst>
              <a:ext uri="{FF2B5EF4-FFF2-40B4-BE49-F238E27FC236}">
                <a16:creationId xmlns:a16="http://schemas.microsoft.com/office/drawing/2014/main" id="{8D13DCA8-82B5-C5B4-6FE4-1E086331E3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5663" y="2400839"/>
            <a:ext cx="1874655" cy="507109"/>
          </a:xfrm>
          <a:prstGeom prst="rect">
            <a:avLst/>
          </a:prstGeom>
        </p:spPr>
      </p:pic>
      <p:pic>
        <p:nvPicPr>
          <p:cNvPr id="75" name="Picture 74">
            <a:extLst>
              <a:ext uri="{FF2B5EF4-FFF2-40B4-BE49-F238E27FC236}">
                <a16:creationId xmlns:a16="http://schemas.microsoft.com/office/drawing/2014/main" id="{FE223B63-AD38-6816-9EB8-DFF628AE48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903" y="2426982"/>
            <a:ext cx="1623856" cy="480966"/>
          </a:xfrm>
          <a:prstGeom prst="rect">
            <a:avLst/>
          </a:prstGeom>
        </p:spPr>
      </p:pic>
      <p:sp>
        <p:nvSpPr>
          <p:cNvPr id="78" name="TextBox 40">
            <a:extLst>
              <a:ext uri="{FF2B5EF4-FFF2-40B4-BE49-F238E27FC236}">
                <a16:creationId xmlns:a16="http://schemas.microsoft.com/office/drawing/2014/main" id="{305F708C-3848-10BA-50EE-79861ADF95C4}"/>
              </a:ext>
            </a:extLst>
          </p:cNvPr>
          <p:cNvSpPr txBox="1"/>
          <p:nvPr/>
        </p:nvSpPr>
        <p:spPr>
          <a:xfrm>
            <a:off x="4235663" y="3333641"/>
            <a:ext cx="2139001" cy="2246769"/>
          </a:xfrm>
          <a:prstGeom prst="rect">
            <a:avLst/>
          </a:prstGeom>
          <a:noFill/>
        </p:spPr>
        <p:txBody>
          <a:bodyPr wrap="square" rtlCol="0">
            <a:spAutoFit/>
          </a:bodyPr>
          <a:lstStyle/>
          <a:p>
            <a:pPr>
              <a:defRPr/>
            </a:pPr>
            <a:r>
              <a:rPr lang="en-US" sz="1400" b="1">
                <a:solidFill>
                  <a:prstClr val="black"/>
                </a:solidFill>
              </a:rPr>
              <a:t>Catena-X Automotive Network e. V.</a:t>
            </a:r>
          </a:p>
          <a:p>
            <a:endParaRPr lang="en-US" sz="1400"/>
          </a:p>
          <a:p>
            <a:r>
              <a:rPr lang="en-US" sz="1400"/>
              <a:t>Governance body of the Catena-X data space, establishing standards and rules for secure, interoperable data exchange in the automotive industry.</a:t>
            </a:r>
            <a:endParaRPr lang="en-US" sz="1400">
              <a:hlinkClick r:id="rId5"/>
            </a:endParaRPr>
          </a:p>
        </p:txBody>
      </p:sp>
      <p:sp>
        <p:nvSpPr>
          <p:cNvPr id="79" name="TextBox 40">
            <a:extLst>
              <a:ext uri="{FF2B5EF4-FFF2-40B4-BE49-F238E27FC236}">
                <a16:creationId xmlns:a16="http://schemas.microsoft.com/office/drawing/2014/main" id="{F8EF517F-5B28-AC75-8958-14EAF824BFB6}"/>
              </a:ext>
            </a:extLst>
          </p:cNvPr>
          <p:cNvSpPr txBox="1"/>
          <p:nvPr/>
        </p:nvSpPr>
        <p:spPr>
          <a:xfrm>
            <a:off x="7415056" y="3333641"/>
            <a:ext cx="2129518" cy="2246769"/>
          </a:xfrm>
          <a:prstGeom prst="rect">
            <a:avLst/>
          </a:prstGeom>
          <a:noFill/>
        </p:spPr>
        <p:txBody>
          <a:bodyPr wrap="square" rtlCol="0">
            <a:spAutoFit/>
          </a:bodyPr>
          <a:lstStyle/>
          <a:p>
            <a:r>
              <a:rPr lang="en-US" sz="1400" b="1"/>
              <a:t>Cofinity-X </a:t>
            </a:r>
            <a:br>
              <a:rPr lang="en-US" sz="1400" b="1"/>
            </a:br>
            <a:r>
              <a:rPr lang="en-US" sz="1400" b="1"/>
              <a:t>GmbH</a:t>
            </a:r>
          </a:p>
          <a:p>
            <a:endParaRPr lang="en-US" sz="1400"/>
          </a:p>
          <a:p>
            <a:r>
              <a:rPr lang="en-US" sz="1400"/>
              <a:t>Secure and trusted data space operating company, providing the technical infrastructure to connect and exchange data within the Catena-X ecosystem.</a:t>
            </a:r>
            <a:endParaRPr lang="en-US" sz="1400">
              <a:hlinkClick r:id="rId6"/>
            </a:endParaRPr>
          </a:p>
        </p:txBody>
      </p:sp>
      <p:sp>
        <p:nvSpPr>
          <p:cNvPr id="7" name="Fußzeilenplatzhalter 1">
            <a:extLst>
              <a:ext uri="{FF2B5EF4-FFF2-40B4-BE49-F238E27FC236}">
                <a16:creationId xmlns:a16="http://schemas.microsoft.com/office/drawing/2014/main" id="{52960B9B-CA45-75F1-A8AF-C4263F607FB0}"/>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a:t>
            </a:r>
          </a:p>
        </p:txBody>
      </p:sp>
      <p:sp>
        <p:nvSpPr>
          <p:cNvPr id="10" name="Text Placeholder 42">
            <a:extLst>
              <a:ext uri="{FF2B5EF4-FFF2-40B4-BE49-F238E27FC236}">
                <a16:creationId xmlns:a16="http://schemas.microsoft.com/office/drawing/2014/main" id="{25C31362-4DA5-715C-66DF-A86819C1DBAD}"/>
              </a:ext>
            </a:extLst>
          </p:cNvPr>
          <p:cNvSpPr>
            <a:spLocks noGrp="1"/>
          </p:cNvSpPr>
          <p:nvPr>
            <p:ph type="body" sz="quarter" idx="13"/>
          </p:nvPr>
        </p:nvSpPr>
        <p:spPr>
          <a:xfrm>
            <a:off x="767408" y="1196752"/>
            <a:ext cx="7920880" cy="360000"/>
          </a:xfrm>
        </p:spPr>
        <p:txBody>
          <a:bodyPr/>
          <a:lstStyle/>
          <a:p>
            <a:pPr fontAlgn="t"/>
            <a:r>
              <a:rPr lang="en-US" noProof="1"/>
              <a:t>Strong partners for your data space success</a:t>
            </a:r>
          </a:p>
        </p:txBody>
      </p:sp>
      <p:pic>
        <p:nvPicPr>
          <p:cNvPr id="11" name="Grafik 10">
            <a:extLst>
              <a:ext uri="{FF2B5EF4-FFF2-40B4-BE49-F238E27FC236}">
                <a16:creationId xmlns:a16="http://schemas.microsoft.com/office/drawing/2014/main" id="{77811ADC-A01F-0F63-F600-B5FAF2BCF8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415056" y="2426982"/>
            <a:ext cx="1608467" cy="342544"/>
          </a:xfrm>
          <a:prstGeom prst="rect">
            <a:avLst/>
          </a:prstGeom>
        </p:spPr>
      </p:pic>
      <p:sp>
        <p:nvSpPr>
          <p:cNvPr id="18" name="Fußzeilenplatzhalter 1">
            <a:extLst>
              <a:ext uri="{FF2B5EF4-FFF2-40B4-BE49-F238E27FC236}">
                <a16:creationId xmlns:a16="http://schemas.microsoft.com/office/drawing/2014/main" id="{4EB16220-1110-306F-1943-2E439CC6D0FC}"/>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sp>
        <p:nvSpPr>
          <p:cNvPr id="3" name="Rectangle 2">
            <a:extLst>
              <a:ext uri="{FF2B5EF4-FFF2-40B4-BE49-F238E27FC236}">
                <a16:creationId xmlns:a16="http://schemas.microsoft.com/office/drawing/2014/main" id="{7C15069E-6C8A-D490-42BC-AC7EC99DFFEA}"/>
              </a:ext>
            </a:extLst>
          </p:cNvPr>
          <p:cNvSpPr/>
          <p:nvPr/>
        </p:nvSpPr>
        <p:spPr>
          <a:xfrm>
            <a:off x="8290560" y="362712"/>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Add new slide for the quotes</a:t>
            </a:r>
          </a:p>
        </p:txBody>
      </p:sp>
      <p:sp>
        <p:nvSpPr>
          <p:cNvPr id="9" name="Rectangle 8">
            <a:extLst>
              <a:ext uri="{FF2B5EF4-FFF2-40B4-BE49-F238E27FC236}">
                <a16:creationId xmlns:a16="http://schemas.microsoft.com/office/drawing/2014/main" id="{177716F5-FC6D-410D-1F21-D1BDE11A7418}"/>
              </a:ext>
            </a:extLst>
          </p:cNvPr>
          <p:cNvSpPr/>
          <p:nvPr/>
        </p:nvSpPr>
        <p:spPr>
          <a:xfrm>
            <a:off x="10058400" y="1981200"/>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New slides for endorsed by logos</a:t>
            </a:r>
          </a:p>
        </p:txBody>
      </p:sp>
    </p:spTree>
    <p:extLst>
      <p:ext uri="{BB962C8B-B14F-4D97-AF65-F5344CB8AC3E}">
        <p14:creationId xmlns:p14="http://schemas.microsoft.com/office/powerpoint/2010/main" val="213202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0164E3-AFFC-2C80-B15D-E5B848C8E096}"/>
            </a:ext>
          </a:extLst>
        </p:cNvPr>
        <p:cNvGrpSpPr/>
        <p:nvPr/>
      </p:nvGrpSpPr>
      <p:grpSpPr>
        <a:xfrm>
          <a:off x="0" y="0"/>
          <a:ext cx="0" cy="0"/>
          <a:chOff x="0" y="0"/>
          <a:chExt cx="0" cy="0"/>
        </a:xfrm>
      </p:grpSpPr>
      <p:sp>
        <p:nvSpPr>
          <p:cNvPr id="10" name="Text 2">
            <a:extLst>
              <a:ext uri="{FF2B5EF4-FFF2-40B4-BE49-F238E27FC236}">
                <a16:creationId xmlns:a16="http://schemas.microsoft.com/office/drawing/2014/main" id="{D605482A-F8D1-173C-ADD3-8618269D664F}"/>
              </a:ext>
            </a:extLst>
          </p:cNvPr>
          <p:cNvSpPr/>
          <p:nvPr/>
        </p:nvSpPr>
        <p:spPr>
          <a:xfrm>
            <a:off x="778385" y="2178661"/>
            <a:ext cx="7194040" cy="1690687"/>
          </a:xfrm>
          <a:prstGeom prst="rect">
            <a:avLst/>
          </a:prstGeom>
          <a:noFill/>
          <a:ln/>
        </p:spPr>
        <p:txBody>
          <a:bodyPr wrap="square" lIns="25400" tIns="25400" rIns="25400" bIns="25400" rtlCol="0" anchor="t">
            <a:normAutofit fontScale="55000" lnSpcReduction="20000"/>
          </a:bodyPr>
          <a:lstStyle/>
          <a:p>
            <a:pPr marL="0" indent="0" algn="l">
              <a:lnSpc>
                <a:spcPct val="95000"/>
              </a:lnSpc>
              <a:buNone/>
            </a:pPr>
            <a:r>
              <a:rPr lang="en-US" sz="10800" b="1" kern="0" dirty="0">
                <a:solidFill>
                  <a:srgbClr val="FFFFFF"/>
                </a:solidFill>
                <a:latin typeface="Droid Sans" panose="020B0606030804020204" pitchFamily="34" charset="0"/>
                <a:ea typeface="Droid Sans" panose="020B0606030804020204" pitchFamily="34" charset="0"/>
                <a:cs typeface="Droid Sans" panose="020B0606030804020204" pitchFamily="34" charset="0"/>
              </a:rPr>
              <a:t>Your first data exchange</a:t>
            </a:r>
            <a:r>
              <a:rPr lang="en-US" sz="10800" b="1" kern="0" spc="-324" dirty="0">
                <a:solidFill>
                  <a:srgbClr val="FFFFFF"/>
                </a:solidFill>
                <a:latin typeface="Droid Sans" panose="020B0606030804020204" pitchFamily="34" charset="0"/>
                <a:ea typeface="Droid Sans" panose="020B0606030804020204" pitchFamily="34" charset="0"/>
                <a:cs typeface="Droid Sans" panose="020B0606030804020204" pitchFamily="34" charset="0"/>
              </a:rPr>
              <a:t> </a:t>
            </a:r>
            <a:r>
              <a:rPr lang="en-US" sz="10800" i="1" kern="0" spc="-324" dirty="0">
                <a:latin typeface="Georgia" pitchFamily="34" charset="0"/>
                <a:ea typeface="Georgia" pitchFamily="34" charset="-122"/>
                <a:cs typeface="Georgia" pitchFamily="34" charset="-120"/>
              </a:rPr>
              <a:t>starts here.</a:t>
            </a:r>
            <a:endParaRPr lang="en-US" sz="10800" dirty="0">
              <a:latin typeface="Droid Sans" panose="020B0606030804020204" pitchFamily="34" charset="0"/>
            </a:endParaRPr>
          </a:p>
        </p:txBody>
      </p:sp>
      <p:sp>
        <p:nvSpPr>
          <p:cNvPr id="7" name="Fußzeilenplatzhalter 1">
            <a:extLst>
              <a:ext uri="{FF2B5EF4-FFF2-40B4-BE49-F238E27FC236}">
                <a16:creationId xmlns:a16="http://schemas.microsoft.com/office/drawing/2014/main" id="{AAC537B0-56B0-BCAF-1E1D-19F3981414FB}"/>
              </a:ext>
            </a:extLst>
          </p:cNvPr>
          <p:cNvSpPr txBox="1">
            <a:spLocks/>
          </p:cNvSpPr>
          <p:nvPr/>
        </p:nvSpPr>
        <p:spPr>
          <a:xfrm>
            <a:off x="4591273" y="6368076"/>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chemeClr val="bg1"/>
                </a:solidFill>
              </a:rPr>
              <a:t>www.data-space-accelerator.com</a:t>
            </a:r>
          </a:p>
        </p:txBody>
      </p:sp>
      <p:sp>
        <p:nvSpPr>
          <p:cNvPr id="129" name="Shape 2">
            <a:extLst>
              <a:ext uri="{FF2B5EF4-FFF2-40B4-BE49-F238E27FC236}">
                <a16:creationId xmlns:a16="http://schemas.microsoft.com/office/drawing/2014/main" id="{59AED69A-BA79-29CD-B2D3-C6A032A0D57B}"/>
              </a:ext>
            </a:extLst>
          </p:cNvPr>
          <p:cNvSpPr/>
          <p:nvPr/>
        </p:nvSpPr>
        <p:spPr>
          <a:xfrm>
            <a:off x="8534095" y="548640"/>
            <a:ext cx="73152" cy="73152"/>
          </a:xfrm>
          <a:prstGeom prst="ellipse">
            <a:avLst/>
          </a:prstGeom>
          <a:solidFill>
            <a:srgbClr val="FFFFFF">
              <a:alpha val="20000"/>
            </a:srgbClr>
          </a:solidFill>
          <a:ln w="12700">
            <a:noFill/>
            <a:prstDash val="solid"/>
          </a:ln>
        </p:spPr>
        <p:txBody>
          <a:bodyPr/>
          <a:lstStyle/>
          <a:p>
            <a:endParaRPr lang="de-DE"/>
          </a:p>
        </p:txBody>
      </p:sp>
      <p:sp>
        <p:nvSpPr>
          <p:cNvPr id="130" name="Shape 3">
            <a:extLst>
              <a:ext uri="{FF2B5EF4-FFF2-40B4-BE49-F238E27FC236}">
                <a16:creationId xmlns:a16="http://schemas.microsoft.com/office/drawing/2014/main" id="{C82DDB0B-52BC-347D-CD04-E75DE0BC438F}"/>
              </a:ext>
            </a:extLst>
          </p:cNvPr>
          <p:cNvSpPr/>
          <p:nvPr/>
        </p:nvSpPr>
        <p:spPr>
          <a:xfrm>
            <a:off x="9311335" y="548640"/>
            <a:ext cx="73152" cy="73152"/>
          </a:xfrm>
          <a:prstGeom prst="ellipse">
            <a:avLst/>
          </a:prstGeom>
          <a:solidFill>
            <a:srgbClr val="FFFFFF">
              <a:alpha val="20000"/>
            </a:srgbClr>
          </a:solidFill>
          <a:ln w="12700">
            <a:noFill/>
            <a:prstDash val="solid"/>
          </a:ln>
        </p:spPr>
        <p:txBody>
          <a:bodyPr/>
          <a:lstStyle/>
          <a:p>
            <a:endParaRPr lang="de-DE"/>
          </a:p>
        </p:txBody>
      </p:sp>
      <p:sp>
        <p:nvSpPr>
          <p:cNvPr id="131" name="Shape 4">
            <a:extLst>
              <a:ext uri="{FF2B5EF4-FFF2-40B4-BE49-F238E27FC236}">
                <a16:creationId xmlns:a16="http://schemas.microsoft.com/office/drawing/2014/main" id="{8AE27617-E982-A61B-64F4-E76A35CCB98D}"/>
              </a:ext>
            </a:extLst>
          </p:cNvPr>
          <p:cNvSpPr/>
          <p:nvPr/>
        </p:nvSpPr>
        <p:spPr>
          <a:xfrm>
            <a:off x="10088575" y="548640"/>
            <a:ext cx="73152" cy="73152"/>
          </a:xfrm>
          <a:prstGeom prst="ellipse">
            <a:avLst/>
          </a:prstGeom>
          <a:solidFill>
            <a:srgbClr val="FFFFFF">
              <a:alpha val="20000"/>
            </a:srgbClr>
          </a:solidFill>
          <a:ln w="12700">
            <a:noFill/>
            <a:prstDash val="solid"/>
          </a:ln>
        </p:spPr>
        <p:txBody>
          <a:bodyPr/>
          <a:lstStyle/>
          <a:p>
            <a:endParaRPr lang="de-DE"/>
          </a:p>
        </p:txBody>
      </p:sp>
      <p:sp>
        <p:nvSpPr>
          <p:cNvPr id="132" name="Shape 5">
            <a:extLst>
              <a:ext uri="{FF2B5EF4-FFF2-40B4-BE49-F238E27FC236}">
                <a16:creationId xmlns:a16="http://schemas.microsoft.com/office/drawing/2014/main" id="{839CBF31-C626-882C-E2F4-68AA642123E6}"/>
              </a:ext>
            </a:extLst>
          </p:cNvPr>
          <p:cNvSpPr/>
          <p:nvPr/>
        </p:nvSpPr>
        <p:spPr>
          <a:xfrm>
            <a:off x="10865815" y="548640"/>
            <a:ext cx="73152" cy="73152"/>
          </a:xfrm>
          <a:prstGeom prst="ellipse">
            <a:avLst/>
          </a:prstGeom>
          <a:solidFill>
            <a:srgbClr val="FFFFFF">
              <a:alpha val="20000"/>
            </a:srgbClr>
          </a:solidFill>
          <a:ln w="12700">
            <a:noFill/>
            <a:prstDash val="solid"/>
          </a:ln>
        </p:spPr>
        <p:txBody>
          <a:bodyPr/>
          <a:lstStyle/>
          <a:p>
            <a:endParaRPr lang="de-DE"/>
          </a:p>
        </p:txBody>
      </p:sp>
      <p:sp>
        <p:nvSpPr>
          <p:cNvPr id="133" name="Shape 6">
            <a:extLst>
              <a:ext uri="{FF2B5EF4-FFF2-40B4-BE49-F238E27FC236}">
                <a16:creationId xmlns:a16="http://schemas.microsoft.com/office/drawing/2014/main" id="{085923D3-49F7-4279-1D68-9274764B7845}"/>
              </a:ext>
            </a:extLst>
          </p:cNvPr>
          <p:cNvSpPr/>
          <p:nvPr/>
        </p:nvSpPr>
        <p:spPr>
          <a:xfrm>
            <a:off x="8534095" y="1280160"/>
            <a:ext cx="73152" cy="73152"/>
          </a:xfrm>
          <a:prstGeom prst="ellipse">
            <a:avLst/>
          </a:prstGeom>
          <a:solidFill>
            <a:srgbClr val="FFFFFF">
              <a:alpha val="20000"/>
            </a:srgbClr>
          </a:solidFill>
          <a:ln w="12700">
            <a:noFill/>
            <a:prstDash val="solid"/>
          </a:ln>
        </p:spPr>
        <p:txBody>
          <a:bodyPr/>
          <a:lstStyle/>
          <a:p>
            <a:endParaRPr lang="de-DE"/>
          </a:p>
        </p:txBody>
      </p:sp>
      <p:sp>
        <p:nvSpPr>
          <p:cNvPr id="134" name="Shape 7">
            <a:extLst>
              <a:ext uri="{FF2B5EF4-FFF2-40B4-BE49-F238E27FC236}">
                <a16:creationId xmlns:a16="http://schemas.microsoft.com/office/drawing/2014/main" id="{A6C6DA0A-2A0E-263F-E1A6-D3823737BF18}"/>
              </a:ext>
            </a:extLst>
          </p:cNvPr>
          <p:cNvSpPr/>
          <p:nvPr/>
        </p:nvSpPr>
        <p:spPr>
          <a:xfrm>
            <a:off x="9311335" y="1280160"/>
            <a:ext cx="73152" cy="73152"/>
          </a:xfrm>
          <a:prstGeom prst="ellipse">
            <a:avLst/>
          </a:prstGeom>
          <a:solidFill>
            <a:srgbClr val="FFFFFF">
              <a:alpha val="20000"/>
            </a:srgbClr>
          </a:solidFill>
          <a:ln w="12700">
            <a:noFill/>
            <a:prstDash val="solid"/>
          </a:ln>
        </p:spPr>
        <p:txBody>
          <a:bodyPr/>
          <a:lstStyle/>
          <a:p>
            <a:endParaRPr lang="de-DE"/>
          </a:p>
        </p:txBody>
      </p:sp>
      <p:sp>
        <p:nvSpPr>
          <p:cNvPr id="135" name="Shape 8">
            <a:extLst>
              <a:ext uri="{FF2B5EF4-FFF2-40B4-BE49-F238E27FC236}">
                <a16:creationId xmlns:a16="http://schemas.microsoft.com/office/drawing/2014/main" id="{B6D3E717-5729-780D-7F9B-CD7AA322A721}"/>
              </a:ext>
            </a:extLst>
          </p:cNvPr>
          <p:cNvSpPr/>
          <p:nvPr/>
        </p:nvSpPr>
        <p:spPr>
          <a:xfrm>
            <a:off x="10088575" y="1280160"/>
            <a:ext cx="73152" cy="73152"/>
          </a:xfrm>
          <a:prstGeom prst="ellipse">
            <a:avLst/>
          </a:prstGeom>
          <a:solidFill>
            <a:srgbClr val="FFFFFF">
              <a:alpha val="20000"/>
            </a:srgbClr>
          </a:solidFill>
          <a:ln w="12700">
            <a:noFill/>
            <a:prstDash val="solid"/>
          </a:ln>
        </p:spPr>
        <p:txBody>
          <a:bodyPr/>
          <a:lstStyle/>
          <a:p>
            <a:endParaRPr lang="de-DE"/>
          </a:p>
        </p:txBody>
      </p:sp>
      <p:sp>
        <p:nvSpPr>
          <p:cNvPr id="136" name="Shape 9">
            <a:extLst>
              <a:ext uri="{FF2B5EF4-FFF2-40B4-BE49-F238E27FC236}">
                <a16:creationId xmlns:a16="http://schemas.microsoft.com/office/drawing/2014/main" id="{BAB6107D-7BC8-9C1E-A113-BF9B1BAD0DA7}"/>
              </a:ext>
            </a:extLst>
          </p:cNvPr>
          <p:cNvSpPr/>
          <p:nvPr/>
        </p:nvSpPr>
        <p:spPr>
          <a:xfrm>
            <a:off x="10865815" y="1280160"/>
            <a:ext cx="73152" cy="73152"/>
          </a:xfrm>
          <a:prstGeom prst="ellipse">
            <a:avLst/>
          </a:prstGeom>
          <a:solidFill>
            <a:srgbClr val="FFFFFF">
              <a:alpha val="20000"/>
            </a:srgbClr>
          </a:solidFill>
          <a:ln w="12700">
            <a:noFill/>
            <a:prstDash val="solid"/>
          </a:ln>
        </p:spPr>
        <p:txBody>
          <a:bodyPr/>
          <a:lstStyle/>
          <a:p>
            <a:endParaRPr lang="de-DE"/>
          </a:p>
        </p:txBody>
      </p:sp>
      <p:sp>
        <p:nvSpPr>
          <p:cNvPr id="137" name="Shape 10">
            <a:extLst>
              <a:ext uri="{FF2B5EF4-FFF2-40B4-BE49-F238E27FC236}">
                <a16:creationId xmlns:a16="http://schemas.microsoft.com/office/drawing/2014/main" id="{5A02F19D-D223-4DA7-7C28-56EC78D12544}"/>
              </a:ext>
            </a:extLst>
          </p:cNvPr>
          <p:cNvSpPr/>
          <p:nvPr/>
        </p:nvSpPr>
        <p:spPr>
          <a:xfrm>
            <a:off x="8534095" y="2011680"/>
            <a:ext cx="73152" cy="73152"/>
          </a:xfrm>
          <a:prstGeom prst="ellipse">
            <a:avLst/>
          </a:prstGeom>
          <a:solidFill>
            <a:srgbClr val="FFFFFF">
              <a:alpha val="20000"/>
            </a:srgbClr>
          </a:solidFill>
          <a:ln w="12700">
            <a:noFill/>
            <a:prstDash val="solid"/>
          </a:ln>
        </p:spPr>
        <p:txBody>
          <a:bodyPr/>
          <a:lstStyle/>
          <a:p>
            <a:endParaRPr lang="de-DE"/>
          </a:p>
        </p:txBody>
      </p:sp>
      <p:sp>
        <p:nvSpPr>
          <p:cNvPr id="138" name="Shape 11">
            <a:extLst>
              <a:ext uri="{FF2B5EF4-FFF2-40B4-BE49-F238E27FC236}">
                <a16:creationId xmlns:a16="http://schemas.microsoft.com/office/drawing/2014/main" id="{962826E6-EE58-4D27-3D49-103F28A7CF1E}"/>
              </a:ext>
            </a:extLst>
          </p:cNvPr>
          <p:cNvSpPr/>
          <p:nvPr/>
        </p:nvSpPr>
        <p:spPr>
          <a:xfrm>
            <a:off x="9311335" y="2011680"/>
            <a:ext cx="73152" cy="73152"/>
          </a:xfrm>
          <a:prstGeom prst="ellipse">
            <a:avLst/>
          </a:prstGeom>
          <a:solidFill>
            <a:srgbClr val="FFFFFF">
              <a:alpha val="20000"/>
            </a:srgbClr>
          </a:solidFill>
          <a:ln w="12700">
            <a:noFill/>
            <a:prstDash val="solid"/>
          </a:ln>
        </p:spPr>
        <p:txBody>
          <a:bodyPr/>
          <a:lstStyle/>
          <a:p>
            <a:endParaRPr lang="de-DE"/>
          </a:p>
        </p:txBody>
      </p:sp>
      <p:sp>
        <p:nvSpPr>
          <p:cNvPr id="139" name="Shape 12">
            <a:extLst>
              <a:ext uri="{FF2B5EF4-FFF2-40B4-BE49-F238E27FC236}">
                <a16:creationId xmlns:a16="http://schemas.microsoft.com/office/drawing/2014/main" id="{E5C24256-3578-65DE-0C88-1B8ADB63346B}"/>
              </a:ext>
            </a:extLst>
          </p:cNvPr>
          <p:cNvSpPr/>
          <p:nvPr/>
        </p:nvSpPr>
        <p:spPr>
          <a:xfrm>
            <a:off x="10088575" y="2011680"/>
            <a:ext cx="73152" cy="73152"/>
          </a:xfrm>
          <a:prstGeom prst="ellipse">
            <a:avLst/>
          </a:prstGeom>
          <a:solidFill>
            <a:srgbClr val="FFFFFF">
              <a:alpha val="20000"/>
            </a:srgbClr>
          </a:solidFill>
          <a:ln w="12700">
            <a:noFill/>
            <a:prstDash val="solid"/>
          </a:ln>
        </p:spPr>
        <p:txBody>
          <a:bodyPr/>
          <a:lstStyle/>
          <a:p>
            <a:endParaRPr lang="de-DE"/>
          </a:p>
        </p:txBody>
      </p:sp>
      <p:sp>
        <p:nvSpPr>
          <p:cNvPr id="140" name="Shape 13">
            <a:extLst>
              <a:ext uri="{FF2B5EF4-FFF2-40B4-BE49-F238E27FC236}">
                <a16:creationId xmlns:a16="http://schemas.microsoft.com/office/drawing/2014/main" id="{13830DFF-8F5D-C246-ED5A-4826AE0630DA}"/>
              </a:ext>
            </a:extLst>
          </p:cNvPr>
          <p:cNvSpPr/>
          <p:nvPr/>
        </p:nvSpPr>
        <p:spPr>
          <a:xfrm>
            <a:off x="10865815" y="2011680"/>
            <a:ext cx="73152" cy="73152"/>
          </a:xfrm>
          <a:prstGeom prst="ellipse">
            <a:avLst/>
          </a:prstGeom>
          <a:solidFill>
            <a:srgbClr val="FFFFFF">
              <a:alpha val="20000"/>
            </a:srgbClr>
          </a:solidFill>
          <a:ln w="12700">
            <a:noFill/>
            <a:prstDash val="solid"/>
          </a:ln>
        </p:spPr>
        <p:txBody>
          <a:bodyPr/>
          <a:lstStyle/>
          <a:p>
            <a:endParaRPr lang="de-DE"/>
          </a:p>
        </p:txBody>
      </p:sp>
      <p:sp>
        <p:nvSpPr>
          <p:cNvPr id="141" name="Shape 14">
            <a:extLst>
              <a:ext uri="{FF2B5EF4-FFF2-40B4-BE49-F238E27FC236}">
                <a16:creationId xmlns:a16="http://schemas.microsoft.com/office/drawing/2014/main" id="{E70EF4DD-A328-8BB4-9B8B-6FA2E479A139}"/>
              </a:ext>
            </a:extLst>
          </p:cNvPr>
          <p:cNvSpPr/>
          <p:nvPr/>
        </p:nvSpPr>
        <p:spPr>
          <a:xfrm>
            <a:off x="8534095" y="2743200"/>
            <a:ext cx="73152" cy="73152"/>
          </a:xfrm>
          <a:prstGeom prst="ellipse">
            <a:avLst/>
          </a:prstGeom>
          <a:solidFill>
            <a:srgbClr val="FFFFFF">
              <a:alpha val="20000"/>
            </a:srgbClr>
          </a:solidFill>
          <a:ln w="12700">
            <a:noFill/>
            <a:prstDash val="solid"/>
          </a:ln>
        </p:spPr>
        <p:txBody>
          <a:bodyPr/>
          <a:lstStyle/>
          <a:p>
            <a:endParaRPr lang="de-DE"/>
          </a:p>
        </p:txBody>
      </p:sp>
      <p:sp>
        <p:nvSpPr>
          <p:cNvPr id="142" name="Shape 15">
            <a:extLst>
              <a:ext uri="{FF2B5EF4-FFF2-40B4-BE49-F238E27FC236}">
                <a16:creationId xmlns:a16="http://schemas.microsoft.com/office/drawing/2014/main" id="{C396023F-F4E0-96D3-CE3F-A07B934C43CD}"/>
              </a:ext>
            </a:extLst>
          </p:cNvPr>
          <p:cNvSpPr/>
          <p:nvPr/>
        </p:nvSpPr>
        <p:spPr>
          <a:xfrm>
            <a:off x="9311335" y="2743200"/>
            <a:ext cx="73152" cy="73152"/>
          </a:xfrm>
          <a:prstGeom prst="ellipse">
            <a:avLst/>
          </a:prstGeom>
          <a:solidFill>
            <a:srgbClr val="FFFFFF">
              <a:alpha val="20000"/>
            </a:srgbClr>
          </a:solidFill>
          <a:ln w="12700">
            <a:noFill/>
            <a:prstDash val="solid"/>
          </a:ln>
        </p:spPr>
        <p:txBody>
          <a:bodyPr/>
          <a:lstStyle/>
          <a:p>
            <a:endParaRPr lang="de-DE"/>
          </a:p>
        </p:txBody>
      </p:sp>
      <p:sp>
        <p:nvSpPr>
          <p:cNvPr id="143" name="Shape 16">
            <a:extLst>
              <a:ext uri="{FF2B5EF4-FFF2-40B4-BE49-F238E27FC236}">
                <a16:creationId xmlns:a16="http://schemas.microsoft.com/office/drawing/2014/main" id="{64802D4A-BF68-9954-87CE-445D49721944}"/>
              </a:ext>
            </a:extLst>
          </p:cNvPr>
          <p:cNvSpPr/>
          <p:nvPr/>
        </p:nvSpPr>
        <p:spPr>
          <a:xfrm>
            <a:off x="10088575" y="2743200"/>
            <a:ext cx="73152" cy="73152"/>
          </a:xfrm>
          <a:prstGeom prst="ellipse">
            <a:avLst/>
          </a:prstGeom>
          <a:solidFill>
            <a:srgbClr val="FFFFFF">
              <a:alpha val="20000"/>
            </a:srgbClr>
          </a:solidFill>
          <a:ln w="12700">
            <a:noFill/>
            <a:prstDash val="solid"/>
          </a:ln>
        </p:spPr>
        <p:txBody>
          <a:bodyPr/>
          <a:lstStyle/>
          <a:p>
            <a:endParaRPr lang="de-DE"/>
          </a:p>
        </p:txBody>
      </p:sp>
      <p:sp>
        <p:nvSpPr>
          <p:cNvPr id="144" name="Shape 17">
            <a:extLst>
              <a:ext uri="{FF2B5EF4-FFF2-40B4-BE49-F238E27FC236}">
                <a16:creationId xmlns:a16="http://schemas.microsoft.com/office/drawing/2014/main" id="{3B95193D-9272-FB28-645C-1BEDEA7C8C5E}"/>
              </a:ext>
            </a:extLst>
          </p:cNvPr>
          <p:cNvSpPr/>
          <p:nvPr/>
        </p:nvSpPr>
        <p:spPr>
          <a:xfrm>
            <a:off x="10865815" y="2743200"/>
            <a:ext cx="73152" cy="73152"/>
          </a:xfrm>
          <a:prstGeom prst="ellipse">
            <a:avLst/>
          </a:prstGeom>
          <a:solidFill>
            <a:srgbClr val="FFFFFF">
              <a:alpha val="20000"/>
            </a:srgbClr>
          </a:solidFill>
          <a:ln w="12700">
            <a:noFill/>
            <a:prstDash val="solid"/>
          </a:ln>
        </p:spPr>
        <p:txBody>
          <a:bodyPr/>
          <a:lstStyle/>
          <a:p>
            <a:endParaRPr lang="de-DE"/>
          </a:p>
        </p:txBody>
      </p:sp>
      <p:sp>
        <p:nvSpPr>
          <p:cNvPr id="145" name="Shape 18">
            <a:extLst>
              <a:ext uri="{FF2B5EF4-FFF2-40B4-BE49-F238E27FC236}">
                <a16:creationId xmlns:a16="http://schemas.microsoft.com/office/drawing/2014/main" id="{3C9B41C7-B7CA-9722-3FC8-D79594A3C2E0}"/>
              </a:ext>
            </a:extLst>
          </p:cNvPr>
          <p:cNvSpPr/>
          <p:nvPr/>
        </p:nvSpPr>
        <p:spPr>
          <a:xfrm>
            <a:off x="8534095" y="3474720"/>
            <a:ext cx="73152" cy="73152"/>
          </a:xfrm>
          <a:prstGeom prst="ellipse">
            <a:avLst/>
          </a:prstGeom>
          <a:solidFill>
            <a:srgbClr val="FFFFFF">
              <a:alpha val="20000"/>
            </a:srgbClr>
          </a:solidFill>
          <a:ln w="12700">
            <a:noFill/>
            <a:prstDash val="solid"/>
          </a:ln>
        </p:spPr>
        <p:txBody>
          <a:bodyPr/>
          <a:lstStyle/>
          <a:p>
            <a:endParaRPr lang="de-DE"/>
          </a:p>
        </p:txBody>
      </p:sp>
      <p:sp>
        <p:nvSpPr>
          <p:cNvPr id="146" name="Shape 19">
            <a:extLst>
              <a:ext uri="{FF2B5EF4-FFF2-40B4-BE49-F238E27FC236}">
                <a16:creationId xmlns:a16="http://schemas.microsoft.com/office/drawing/2014/main" id="{31922C1A-B8ED-38A6-F6F4-051642D8BE3C}"/>
              </a:ext>
            </a:extLst>
          </p:cNvPr>
          <p:cNvSpPr/>
          <p:nvPr/>
        </p:nvSpPr>
        <p:spPr>
          <a:xfrm>
            <a:off x="9311335" y="3474720"/>
            <a:ext cx="73152" cy="73152"/>
          </a:xfrm>
          <a:prstGeom prst="ellipse">
            <a:avLst/>
          </a:prstGeom>
          <a:solidFill>
            <a:srgbClr val="FFFFFF">
              <a:alpha val="20000"/>
            </a:srgbClr>
          </a:solidFill>
          <a:ln w="12700">
            <a:noFill/>
            <a:prstDash val="solid"/>
          </a:ln>
        </p:spPr>
        <p:txBody>
          <a:bodyPr/>
          <a:lstStyle/>
          <a:p>
            <a:endParaRPr lang="de-DE"/>
          </a:p>
        </p:txBody>
      </p:sp>
      <p:sp>
        <p:nvSpPr>
          <p:cNvPr id="147" name="Shape 20">
            <a:extLst>
              <a:ext uri="{FF2B5EF4-FFF2-40B4-BE49-F238E27FC236}">
                <a16:creationId xmlns:a16="http://schemas.microsoft.com/office/drawing/2014/main" id="{AA406974-8562-971F-62F4-1EAD8ABAA0EC}"/>
              </a:ext>
            </a:extLst>
          </p:cNvPr>
          <p:cNvSpPr/>
          <p:nvPr/>
        </p:nvSpPr>
        <p:spPr>
          <a:xfrm>
            <a:off x="10088575" y="3474720"/>
            <a:ext cx="73152" cy="73152"/>
          </a:xfrm>
          <a:prstGeom prst="ellipse">
            <a:avLst/>
          </a:prstGeom>
          <a:solidFill>
            <a:srgbClr val="FFFFFF">
              <a:alpha val="20000"/>
            </a:srgbClr>
          </a:solidFill>
          <a:ln w="12700">
            <a:noFill/>
            <a:prstDash val="solid"/>
          </a:ln>
        </p:spPr>
        <p:txBody>
          <a:bodyPr/>
          <a:lstStyle/>
          <a:p>
            <a:endParaRPr lang="de-DE"/>
          </a:p>
        </p:txBody>
      </p:sp>
      <p:sp>
        <p:nvSpPr>
          <p:cNvPr id="148" name="Shape 21">
            <a:extLst>
              <a:ext uri="{FF2B5EF4-FFF2-40B4-BE49-F238E27FC236}">
                <a16:creationId xmlns:a16="http://schemas.microsoft.com/office/drawing/2014/main" id="{51325BCF-AF3E-B15E-861C-63189ACB045D}"/>
              </a:ext>
            </a:extLst>
          </p:cNvPr>
          <p:cNvSpPr/>
          <p:nvPr/>
        </p:nvSpPr>
        <p:spPr>
          <a:xfrm>
            <a:off x="10865815" y="3474720"/>
            <a:ext cx="73152" cy="73152"/>
          </a:xfrm>
          <a:prstGeom prst="ellipse">
            <a:avLst/>
          </a:prstGeom>
          <a:solidFill>
            <a:srgbClr val="FFFFFF">
              <a:alpha val="20000"/>
            </a:srgbClr>
          </a:solidFill>
          <a:ln w="12700">
            <a:noFill/>
            <a:prstDash val="solid"/>
          </a:ln>
        </p:spPr>
        <p:txBody>
          <a:bodyPr/>
          <a:lstStyle/>
          <a:p>
            <a:endParaRPr lang="de-DE"/>
          </a:p>
        </p:txBody>
      </p:sp>
      <p:sp>
        <p:nvSpPr>
          <p:cNvPr id="150" name="Shape 23">
            <a:extLst>
              <a:ext uri="{FF2B5EF4-FFF2-40B4-BE49-F238E27FC236}">
                <a16:creationId xmlns:a16="http://schemas.microsoft.com/office/drawing/2014/main" id="{E189771B-D781-FC53-1BA5-400856AF7CC0}"/>
              </a:ext>
            </a:extLst>
          </p:cNvPr>
          <p:cNvSpPr/>
          <p:nvPr/>
        </p:nvSpPr>
        <p:spPr>
          <a:xfrm>
            <a:off x="9311335" y="4206240"/>
            <a:ext cx="73152" cy="73152"/>
          </a:xfrm>
          <a:prstGeom prst="ellipse">
            <a:avLst/>
          </a:prstGeom>
          <a:solidFill>
            <a:srgbClr val="FFFFFF">
              <a:alpha val="20000"/>
            </a:srgbClr>
          </a:solidFill>
          <a:ln w="12700">
            <a:noFill/>
            <a:prstDash val="solid"/>
          </a:ln>
        </p:spPr>
        <p:txBody>
          <a:bodyPr/>
          <a:lstStyle/>
          <a:p>
            <a:endParaRPr lang="de-DE"/>
          </a:p>
        </p:txBody>
      </p:sp>
      <p:sp>
        <p:nvSpPr>
          <p:cNvPr id="151" name="Shape 24">
            <a:extLst>
              <a:ext uri="{FF2B5EF4-FFF2-40B4-BE49-F238E27FC236}">
                <a16:creationId xmlns:a16="http://schemas.microsoft.com/office/drawing/2014/main" id="{4D1C733A-99DA-47FF-CA5F-964298AA7A00}"/>
              </a:ext>
            </a:extLst>
          </p:cNvPr>
          <p:cNvSpPr/>
          <p:nvPr/>
        </p:nvSpPr>
        <p:spPr>
          <a:xfrm>
            <a:off x="10088575" y="4206240"/>
            <a:ext cx="73152" cy="73152"/>
          </a:xfrm>
          <a:prstGeom prst="ellipse">
            <a:avLst/>
          </a:prstGeom>
          <a:solidFill>
            <a:srgbClr val="FFFFFF">
              <a:alpha val="20000"/>
            </a:srgbClr>
          </a:solidFill>
          <a:ln w="12700">
            <a:noFill/>
            <a:prstDash val="solid"/>
          </a:ln>
        </p:spPr>
        <p:txBody>
          <a:bodyPr/>
          <a:lstStyle/>
          <a:p>
            <a:endParaRPr lang="de-DE"/>
          </a:p>
        </p:txBody>
      </p:sp>
      <p:sp>
        <p:nvSpPr>
          <p:cNvPr id="152" name="Shape 25">
            <a:extLst>
              <a:ext uri="{FF2B5EF4-FFF2-40B4-BE49-F238E27FC236}">
                <a16:creationId xmlns:a16="http://schemas.microsoft.com/office/drawing/2014/main" id="{C0EC20CE-59DB-71C3-4F54-046449D9F106}"/>
              </a:ext>
            </a:extLst>
          </p:cNvPr>
          <p:cNvSpPr/>
          <p:nvPr/>
        </p:nvSpPr>
        <p:spPr>
          <a:xfrm>
            <a:off x="10865815" y="4206240"/>
            <a:ext cx="73152" cy="73152"/>
          </a:xfrm>
          <a:prstGeom prst="ellipse">
            <a:avLst/>
          </a:prstGeom>
          <a:solidFill>
            <a:srgbClr val="FFFFFF">
              <a:alpha val="20000"/>
            </a:srgbClr>
          </a:solidFill>
          <a:ln w="12700">
            <a:noFill/>
            <a:prstDash val="solid"/>
          </a:ln>
        </p:spPr>
        <p:txBody>
          <a:bodyPr/>
          <a:lstStyle/>
          <a:p>
            <a:endParaRPr lang="de-DE"/>
          </a:p>
        </p:txBody>
      </p:sp>
      <p:sp>
        <p:nvSpPr>
          <p:cNvPr id="155" name="Shape 28">
            <a:extLst>
              <a:ext uri="{FF2B5EF4-FFF2-40B4-BE49-F238E27FC236}">
                <a16:creationId xmlns:a16="http://schemas.microsoft.com/office/drawing/2014/main" id="{592215F2-4E79-EDD5-09D1-84AD175FCD43}"/>
              </a:ext>
            </a:extLst>
          </p:cNvPr>
          <p:cNvSpPr/>
          <p:nvPr/>
        </p:nvSpPr>
        <p:spPr>
          <a:xfrm>
            <a:off x="10088575" y="4937760"/>
            <a:ext cx="73152" cy="73152"/>
          </a:xfrm>
          <a:prstGeom prst="ellipse">
            <a:avLst/>
          </a:prstGeom>
          <a:solidFill>
            <a:srgbClr val="FFFFFF">
              <a:alpha val="20000"/>
            </a:srgbClr>
          </a:solidFill>
          <a:ln w="12700">
            <a:noFill/>
            <a:prstDash val="solid"/>
          </a:ln>
        </p:spPr>
        <p:txBody>
          <a:bodyPr/>
          <a:lstStyle/>
          <a:p>
            <a:endParaRPr lang="de-DE"/>
          </a:p>
        </p:txBody>
      </p:sp>
      <p:sp>
        <p:nvSpPr>
          <p:cNvPr id="156" name="Shape 29">
            <a:extLst>
              <a:ext uri="{FF2B5EF4-FFF2-40B4-BE49-F238E27FC236}">
                <a16:creationId xmlns:a16="http://schemas.microsoft.com/office/drawing/2014/main" id="{C3029528-072D-70E4-2FB7-8ED8AA0A04E4}"/>
              </a:ext>
            </a:extLst>
          </p:cNvPr>
          <p:cNvSpPr/>
          <p:nvPr/>
        </p:nvSpPr>
        <p:spPr>
          <a:xfrm>
            <a:off x="10865815" y="4937760"/>
            <a:ext cx="73152" cy="73152"/>
          </a:xfrm>
          <a:prstGeom prst="ellipse">
            <a:avLst/>
          </a:prstGeom>
          <a:solidFill>
            <a:srgbClr val="FFFFFF">
              <a:alpha val="20000"/>
            </a:srgbClr>
          </a:solidFill>
          <a:ln w="12700">
            <a:noFill/>
            <a:prstDash val="solid"/>
          </a:ln>
        </p:spPr>
        <p:txBody>
          <a:bodyPr/>
          <a:lstStyle/>
          <a:p>
            <a:endParaRPr lang="de-DE"/>
          </a:p>
        </p:txBody>
      </p:sp>
      <p:sp>
        <p:nvSpPr>
          <p:cNvPr id="158" name="Shape 31">
            <a:extLst>
              <a:ext uri="{FF2B5EF4-FFF2-40B4-BE49-F238E27FC236}">
                <a16:creationId xmlns:a16="http://schemas.microsoft.com/office/drawing/2014/main" id="{6CC8597F-2900-5A85-1A64-60CFFBF2E9EE}"/>
              </a:ext>
            </a:extLst>
          </p:cNvPr>
          <p:cNvSpPr/>
          <p:nvPr/>
        </p:nvSpPr>
        <p:spPr>
          <a:xfrm>
            <a:off x="9311335" y="5669280"/>
            <a:ext cx="73152" cy="73152"/>
          </a:xfrm>
          <a:prstGeom prst="ellipse">
            <a:avLst/>
          </a:prstGeom>
          <a:solidFill>
            <a:srgbClr val="FFFFFF">
              <a:alpha val="20000"/>
            </a:srgbClr>
          </a:solidFill>
          <a:ln w="12700">
            <a:noFill/>
            <a:prstDash val="solid"/>
          </a:ln>
        </p:spPr>
        <p:txBody>
          <a:bodyPr/>
          <a:lstStyle/>
          <a:p>
            <a:endParaRPr lang="de-DE"/>
          </a:p>
        </p:txBody>
      </p:sp>
      <p:sp>
        <p:nvSpPr>
          <p:cNvPr id="159" name="Shape 32">
            <a:extLst>
              <a:ext uri="{FF2B5EF4-FFF2-40B4-BE49-F238E27FC236}">
                <a16:creationId xmlns:a16="http://schemas.microsoft.com/office/drawing/2014/main" id="{9AA63915-E3C7-F55F-5154-7BED93B00654}"/>
              </a:ext>
            </a:extLst>
          </p:cNvPr>
          <p:cNvSpPr/>
          <p:nvPr/>
        </p:nvSpPr>
        <p:spPr>
          <a:xfrm>
            <a:off x="10088575" y="5669280"/>
            <a:ext cx="73152" cy="73152"/>
          </a:xfrm>
          <a:prstGeom prst="ellipse">
            <a:avLst/>
          </a:prstGeom>
          <a:solidFill>
            <a:srgbClr val="FFFFFF">
              <a:alpha val="20000"/>
            </a:srgbClr>
          </a:solidFill>
          <a:ln w="12700">
            <a:noFill/>
            <a:prstDash val="solid"/>
          </a:ln>
        </p:spPr>
        <p:txBody>
          <a:bodyPr/>
          <a:lstStyle/>
          <a:p>
            <a:endParaRPr lang="de-DE"/>
          </a:p>
        </p:txBody>
      </p:sp>
      <p:sp>
        <p:nvSpPr>
          <p:cNvPr id="160" name="Shape 33">
            <a:extLst>
              <a:ext uri="{FF2B5EF4-FFF2-40B4-BE49-F238E27FC236}">
                <a16:creationId xmlns:a16="http://schemas.microsoft.com/office/drawing/2014/main" id="{E6B77E8A-338E-B6A8-74E6-B388BA86E9EF}"/>
              </a:ext>
            </a:extLst>
          </p:cNvPr>
          <p:cNvSpPr/>
          <p:nvPr/>
        </p:nvSpPr>
        <p:spPr>
          <a:xfrm>
            <a:off x="10865815" y="5669280"/>
            <a:ext cx="73152" cy="73152"/>
          </a:xfrm>
          <a:prstGeom prst="ellipse">
            <a:avLst/>
          </a:prstGeom>
          <a:solidFill>
            <a:srgbClr val="FFFFFF">
              <a:alpha val="20000"/>
            </a:srgbClr>
          </a:solidFill>
          <a:ln w="12700">
            <a:noFill/>
            <a:prstDash val="solid"/>
          </a:ln>
        </p:spPr>
        <p:txBody>
          <a:bodyPr/>
          <a:lstStyle/>
          <a:p>
            <a:endParaRPr lang="de-DE"/>
          </a:p>
        </p:txBody>
      </p:sp>
      <p:pic>
        <p:nvPicPr>
          <p:cNvPr id="164" name="Grafik 163">
            <a:extLst>
              <a:ext uri="{FF2B5EF4-FFF2-40B4-BE49-F238E27FC236}">
                <a16:creationId xmlns:a16="http://schemas.microsoft.com/office/drawing/2014/main" id="{19070A52-8DA2-A1FB-D4FF-4E879B304C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6775468" y="3520931"/>
            <a:ext cx="2893360" cy="2893360"/>
          </a:xfrm>
          <a:prstGeom prst="rect">
            <a:avLst/>
          </a:prstGeom>
        </p:spPr>
      </p:pic>
      <p:grpSp>
        <p:nvGrpSpPr>
          <p:cNvPr id="165" name="Gruppieren 164">
            <a:extLst>
              <a:ext uri="{FF2B5EF4-FFF2-40B4-BE49-F238E27FC236}">
                <a16:creationId xmlns:a16="http://schemas.microsoft.com/office/drawing/2014/main" id="{828AC855-F581-0368-4F43-B2BC4E53C48C}"/>
              </a:ext>
            </a:extLst>
          </p:cNvPr>
          <p:cNvGrpSpPr/>
          <p:nvPr/>
        </p:nvGrpSpPr>
        <p:grpSpPr>
          <a:xfrm>
            <a:off x="1253033" y="3955395"/>
            <a:ext cx="1964730" cy="1964730"/>
            <a:chOff x="9265615" y="2286000"/>
            <a:chExt cx="2377440" cy="2377440"/>
          </a:xfrm>
        </p:grpSpPr>
        <p:sp>
          <p:nvSpPr>
            <p:cNvPr id="166" name="Shape 10">
              <a:extLst>
                <a:ext uri="{FF2B5EF4-FFF2-40B4-BE49-F238E27FC236}">
                  <a16:creationId xmlns:a16="http://schemas.microsoft.com/office/drawing/2014/main" id="{8590EBFE-81DE-0539-E959-682C0EB7519D}"/>
                </a:ext>
              </a:extLst>
            </p:cNvPr>
            <p:cNvSpPr/>
            <p:nvPr/>
          </p:nvSpPr>
          <p:spPr>
            <a:xfrm>
              <a:off x="9265615" y="2286000"/>
              <a:ext cx="2377440" cy="2377440"/>
            </a:xfrm>
            <a:prstGeom prst="roundRect">
              <a:avLst>
                <a:gd name="adj" fmla="val 3846"/>
              </a:avLst>
            </a:prstGeom>
            <a:solidFill>
              <a:srgbClr val="FFFFFF"/>
            </a:solidFill>
            <a:ln w="12700">
              <a:solidFill>
                <a:srgbClr val="FFFFFF"/>
              </a:solidFill>
              <a:prstDash val="solid"/>
            </a:ln>
          </p:spPr>
          <p:txBody>
            <a:bodyPr/>
            <a:lstStyle/>
            <a:p>
              <a:endParaRPr lang="de-DE"/>
            </a:p>
          </p:txBody>
        </p:sp>
        <p:pic>
          <p:nvPicPr>
            <p:cNvPr id="167" name="Image 0" descr="/tmp/qr.png">
              <a:hlinkClick r:id="rId5"/>
              <a:extLst>
                <a:ext uri="{FF2B5EF4-FFF2-40B4-BE49-F238E27FC236}">
                  <a16:creationId xmlns:a16="http://schemas.microsoft.com/office/drawing/2014/main" id="{A9DBEB86-0FC8-461E-75CF-B07DD78378B5}"/>
                </a:ext>
              </a:extLst>
            </p:cNvPr>
            <p:cNvPicPr>
              <a:picLocks noChangeAspect="1"/>
            </p:cNvPicPr>
            <p:nvPr/>
          </p:nvPicPr>
          <p:blipFill>
            <a:blip r:embed="rId6"/>
            <a:stretch>
              <a:fillRect/>
            </a:stretch>
          </p:blipFill>
          <p:spPr>
            <a:xfrm>
              <a:off x="9402775" y="2423160"/>
              <a:ext cx="2103120" cy="2103120"/>
            </a:xfrm>
            <a:prstGeom prst="rect">
              <a:avLst/>
            </a:prstGeom>
            <a:solidFill>
              <a:srgbClr val="52B1E4"/>
            </a:solidFill>
          </p:spPr>
        </p:pic>
      </p:grpSp>
      <p:sp>
        <p:nvSpPr>
          <p:cNvPr id="3" name="Fußzeilenplatzhalter 1">
            <a:extLst>
              <a:ext uri="{FF2B5EF4-FFF2-40B4-BE49-F238E27FC236}">
                <a16:creationId xmlns:a16="http://schemas.microsoft.com/office/drawing/2014/main" id="{F6F58724-E22A-7C94-6BF0-A03A60155A25}"/>
              </a:ext>
            </a:extLst>
          </p:cNvPr>
          <p:cNvSpPr txBox="1">
            <a:spLocks/>
          </p:cNvSpPr>
          <p:nvPr/>
        </p:nvSpPr>
        <p:spPr>
          <a:xfrm>
            <a:off x="939505" y="6381327"/>
            <a:ext cx="1310081"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chemeClr val="bg1"/>
                </a:solidFill>
              </a:rPr>
              <a:t>DSA</a:t>
            </a:r>
          </a:p>
        </p:txBody>
      </p:sp>
      <p:sp>
        <p:nvSpPr>
          <p:cNvPr id="9" name="Foliennummernplatzhalter 2">
            <a:extLst>
              <a:ext uri="{FF2B5EF4-FFF2-40B4-BE49-F238E27FC236}">
                <a16:creationId xmlns:a16="http://schemas.microsoft.com/office/drawing/2014/main" id="{81770D61-4185-1CBC-4C62-A088D365FDC9}"/>
              </a:ext>
            </a:extLst>
          </p:cNvPr>
          <p:cNvSpPr txBox="1">
            <a:spLocks/>
          </p:cNvSpPr>
          <p:nvPr/>
        </p:nvSpPr>
        <p:spPr>
          <a:xfrm>
            <a:off x="10776520" y="6381327"/>
            <a:ext cx="648072"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000">
                <a:solidFill>
                  <a:schemeClr val="bg1"/>
                </a:solidFill>
              </a:rPr>
              <a:t>V 1.0</a:t>
            </a:r>
          </a:p>
        </p:txBody>
      </p:sp>
      <p:sp>
        <p:nvSpPr>
          <p:cNvPr id="13" name="Textfeld 12">
            <a:extLst>
              <a:ext uri="{FF2B5EF4-FFF2-40B4-BE49-F238E27FC236}">
                <a16:creationId xmlns:a16="http://schemas.microsoft.com/office/drawing/2014/main" id="{2CD50955-7613-27F5-7CBE-37C5043E7D99}"/>
              </a:ext>
            </a:extLst>
          </p:cNvPr>
          <p:cNvSpPr txBox="1"/>
          <p:nvPr/>
        </p:nvSpPr>
        <p:spPr>
          <a:xfrm>
            <a:off x="3497589" y="4337595"/>
            <a:ext cx="2808230" cy="1200329"/>
          </a:xfrm>
          <a:prstGeom prst="rect">
            <a:avLst/>
          </a:prstGeom>
          <a:noFill/>
        </p:spPr>
        <p:txBody>
          <a:bodyPr wrap="square">
            <a:spAutoFit/>
          </a:bodyPr>
          <a:lstStyle/>
          <a:p>
            <a:r>
              <a:rPr lang="en-US" b="0" i="0" noProof="1">
                <a:solidFill>
                  <a:schemeClr val="bg1"/>
                </a:solidFill>
                <a:effectLst/>
                <a:latin typeface="Droid Sans" panose="020B0606030804020204" pitchFamily="34" charset="0"/>
              </a:rPr>
              <a:t>Find in the </a:t>
            </a:r>
            <a:r>
              <a:rPr lang="en-US" b="1" i="0" noProof="1">
                <a:solidFill>
                  <a:schemeClr val="bg1"/>
                </a:solidFill>
                <a:effectLst/>
                <a:latin typeface="Droid Sans" panose="020B0606030804020204" pitchFamily="34" charset="0"/>
                <a:hlinkClick r:id="rId7">
                  <a:extLst>
                    <a:ext uri="{A12FA001-AC4F-418D-AE19-62706E023703}">
                      <ahyp:hlinkClr xmlns:ahyp="http://schemas.microsoft.com/office/drawing/2018/hyperlinkcolor" val="tx"/>
                    </a:ext>
                  </a:extLst>
                </a:hlinkClick>
              </a:rPr>
              <a:t>FAQ section </a:t>
            </a:r>
            <a:r>
              <a:rPr lang="en-US" b="0" i="0" noProof="1">
                <a:solidFill>
                  <a:schemeClr val="bg1"/>
                </a:solidFill>
                <a:effectLst/>
                <a:latin typeface="Droid Sans" panose="020B0606030804020204" pitchFamily="34" charset="0"/>
              </a:rPr>
              <a:t>answers to the most important questions about the program.</a:t>
            </a:r>
            <a:endParaRPr lang="en-US" noProof="1">
              <a:solidFill>
                <a:schemeClr val="bg1"/>
              </a:solidFill>
            </a:endParaRPr>
          </a:p>
        </p:txBody>
      </p:sp>
      <p:pic>
        <p:nvPicPr>
          <p:cNvPr id="2" name="Grafik 1">
            <a:extLst>
              <a:ext uri="{FF2B5EF4-FFF2-40B4-BE49-F238E27FC236}">
                <a16:creationId xmlns:a16="http://schemas.microsoft.com/office/drawing/2014/main" id="{74CC1DC5-0F05-6676-57B5-F9FC355C54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75157" y="473987"/>
            <a:ext cx="2002725" cy="1126533"/>
          </a:xfrm>
          <a:prstGeom prst="rect">
            <a:avLst/>
          </a:prstGeom>
        </p:spPr>
      </p:pic>
      <p:pic>
        <p:nvPicPr>
          <p:cNvPr id="8" name="Grafik 7">
            <a:extLst>
              <a:ext uri="{FF2B5EF4-FFF2-40B4-BE49-F238E27FC236}">
                <a16:creationId xmlns:a16="http://schemas.microsoft.com/office/drawing/2014/main" id="{EB62563F-5DCE-BD3A-7135-516F9B5DD42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86172" y="826772"/>
            <a:ext cx="1706111" cy="363339"/>
          </a:xfrm>
          <a:prstGeom prst="rect">
            <a:avLst/>
          </a:prstGeom>
        </p:spPr>
      </p:pic>
      <p:pic>
        <p:nvPicPr>
          <p:cNvPr id="11" name="Grafik 10">
            <a:extLst>
              <a:ext uri="{FF2B5EF4-FFF2-40B4-BE49-F238E27FC236}">
                <a16:creationId xmlns:a16="http://schemas.microsoft.com/office/drawing/2014/main" id="{49496F01-9C36-BA80-C2F5-2489427FBD7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36607" y="737201"/>
            <a:ext cx="2288051" cy="485809"/>
          </a:xfrm>
          <a:prstGeom prst="rect">
            <a:avLst/>
          </a:prstGeom>
        </p:spPr>
      </p:pic>
      <p:pic>
        <p:nvPicPr>
          <p:cNvPr id="4" name="Picture 3">
            <a:extLst>
              <a:ext uri="{FF2B5EF4-FFF2-40B4-BE49-F238E27FC236}">
                <a16:creationId xmlns:a16="http://schemas.microsoft.com/office/drawing/2014/main" id="{98102C67-E415-D047-1C6F-E1EDC5D00C0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3389" y="838202"/>
            <a:ext cx="1738087" cy="514800"/>
          </a:xfrm>
          <a:prstGeom prst="rect">
            <a:avLst/>
          </a:prstGeom>
        </p:spPr>
      </p:pic>
    </p:spTree>
    <p:extLst>
      <p:ext uri="{BB962C8B-B14F-4D97-AF65-F5344CB8AC3E}">
        <p14:creationId xmlns:p14="http://schemas.microsoft.com/office/powerpoint/2010/main" val="2941137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3D5B0737-4B6A-B702-1F1C-AD3ED2E805CD}"/>
              </a:ext>
            </a:extLst>
          </p:cNvPr>
          <p:cNvSpPr>
            <a:spLocks noGrp="1"/>
          </p:cNvSpPr>
          <p:nvPr>
            <p:ph type="body" sz="quarter" idx="13"/>
          </p:nvPr>
        </p:nvSpPr>
        <p:spPr/>
        <p:txBody>
          <a:bodyPr>
            <a:normAutofit fontScale="92500" lnSpcReduction="10000"/>
          </a:bodyPr>
          <a:lstStyle/>
          <a:p>
            <a:r>
              <a:rPr lang="de-DE" dirty="0"/>
              <a:t>Purpose &amp; </a:t>
            </a:r>
            <a:r>
              <a:rPr lang="de-DE" dirty="0" err="1"/>
              <a:t>output</a:t>
            </a:r>
            <a:r>
              <a:rPr lang="de-DE" dirty="0"/>
              <a:t> </a:t>
            </a:r>
          </a:p>
        </p:txBody>
      </p:sp>
      <p:sp>
        <p:nvSpPr>
          <p:cNvPr id="5" name="Titel 4">
            <a:extLst>
              <a:ext uri="{FF2B5EF4-FFF2-40B4-BE49-F238E27FC236}">
                <a16:creationId xmlns:a16="http://schemas.microsoft.com/office/drawing/2014/main" id="{4D09E01A-408F-237C-585C-936096E75C28}"/>
              </a:ext>
            </a:extLst>
          </p:cNvPr>
          <p:cNvSpPr>
            <a:spLocks noGrp="1"/>
          </p:cNvSpPr>
          <p:nvPr>
            <p:ph type="title"/>
          </p:nvPr>
        </p:nvSpPr>
        <p:spPr/>
        <p:txBody>
          <a:bodyPr/>
          <a:lstStyle/>
          <a:p>
            <a:r>
              <a:rPr lang="de-DE" dirty="0" err="1"/>
              <a:t>What</a:t>
            </a:r>
            <a:r>
              <a:rPr lang="de-DE" dirty="0"/>
              <a:t> </a:t>
            </a:r>
            <a:r>
              <a:rPr lang="de-DE" dirty="0" err="1"/>
              <a:t>the</a:t>
            </a:r>
            <a:r>
              <a:rPr lang="de-DE" dirty="0"/>
              <a:t> </a:t>
            </a:r>
            <a:r>
              <a:rPr lang="de-DE" dirty="0" err="1"/>
              <a:t>study</a:t>
            </a:r>
            <a:r>
              <a:rPr lang="de-DE" dirty="0"/>
              <a:t> </a:t>
            </a:r>
            <a:r>
              <a:rPr lang="de-DE" dirty="0" err="1"/>
              <a:t>delivers</a:t>
            </a:r>
            <a:endParaRPr lang="de-DE" dirty="0"/>
          </a:p>
        </p:txBody>
      </p:sp>
      <p:sp>
        <p:nvSpPr>
          <p:cNvPr id="8" name="Rectangle 35">
            <a:extLst>
              <a:ext uri="{FF2B5EF4-FFF2-40B4-BE49-F238E27FC236}">
                <a16:creationId xmlns:a16="http://schemas.microsoft.com/office/drawing/2014/main" id="{9D5D5C45-9D27-2F5E-1A7C-820B5C5D88E7}"/>
              </a:ext>
            </a:extLst>
          </p:cNvPr>
          <p:cNvSpPr/>
          <p:nvPr/>
        </p:nvSpPr>
        <p:spPr>
          <a:xfrm>
            <a:off x="1126762" y="2132753"/>
            <a:ext cx="9186802" cy="1068136"/>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TextBox 11">
            <a:extLst>
              <a:ext uri="{FF2B5EF4-FFF2-40B4-BE49-F238E27FC236}">
                <a16:creationId xmlns:a16="http://schemas.microsoft.com/office/drawing/2014/main" id="{51D1995A-32BA-FE14-1A99-7E205CA8C7E8}"/>
              </a:ext>
            </a:extLst>
          </p:cNvPr>
          <p:cNvSpPr txBox="1"/>
          <p:nvPr/>
        </p:nvSpPr>
        <p:spPr>
          <a:xfrm>
            <a:off x="1942165" y="2376745"/>
            <a:ext cx="2340000" cy="410226"/>
          </a:xfrm>
          <a:prstGeom prst="rect">
            <a:avLst/>
          </a:prstGeom>
          <a:noFill/>
        </p:spPr>
        <p:txBody>
          <a:bodyPr wrap="square" lIns="0" tIns="0" rIns="0" bIns="0" rtlCol="0">
            <a:noAutofit/>
          </a:bodyPr>
          <a:lstStyle/>
          <a:p>
            <a:pPr>
              <a:spcAft>
                <a:spcPts val="1200"/>
              </a:spcAft>
            </a:pPr>
            <a:r>
              <a:rPr lang="en-US" b="1" dirty="0"/>
              <a:t>Adoption Gap Diagnosis</a:t>
            </a:r>
          </a:p>
        </p:txBody>
      </p:sp>
      <p:sp>
        <p:nvSpPr>
          <p:cNvPr id="26" name="Ellipse 5">
            <a:extLst>
              <a:ext uri="{FF2B5EF4-FFF2-40B4-BE49-F238E27FC236}">
                <a16:creationId xmlns:a16="http://schemas.microsoft.com/office/drawing/2014/main" id="{7BDAC9D0-9CB4-0052-5A76-4A91807B7D50}"/>
              </a:ext>
            </a:extLst>
          </p:cNvPr>
          <p:cNvSpPr>
            <a:spLocks noChangeAspect="1"/>
          </p:cNvSpPr>
          <p:nvPr/>
        </p:nvSpPr>
        <p:spPr>
          <a:xfrm>
            <a:off x="766762" y="2292548"/>
            <a:ext cx="720000" cy="720000"/>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egoe UI"/>
              <a:ea typeface="+mn-ea"/>
              <a:cs typeface="+mn-cs"/>
            </a:endParaRPr>
          </a:p>
        </p:txBody>
      </p:sp>
      <p:pic>
        <p:nvPicPr>
          <p:cNvPr id="28" name="Grafik 27">
            <a:extLst>
              <a:ext uri="{FF2B5EF4-FFF2-40B4-BE49-F238E27FC236}">
                <a16:creationId xmlns:a16="http://schemas.microsoft.com/office/drawing/2014/main" id="{DE6E1759-0070-137D-7F9A-640A6E16C6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8162" y="2426971"/>
            <a:ext cx="457200" cy="457200"/>
          </a:xfrm>
          <a:prstGeom prst="rect">
            <a:avLst/>
          </a:prstGeom>
        </p:spPr>
      </p:pic>
      <p:sp>
        <p:nvSpPr>
          <p:cNvPr id="30" name="TextBox 11">
            <a:extLst>
              <a:ext uri="{FF2B5EF4-FFF2-40B4-BE49-F238E27FC236}">
                <a16:creationId xmlns:a16="http://schemas.microsoft.com/office/drawing/2014/main" id="{88442442-7999-3D80-0F96-23C723B61D44}"/>
              </a:ext>
            </a:extLst>
          </p:cNvPr>
          <p:cNvSpPr txBox="1"/>
          <p:nvPr/>
        </p:nvSpPr>
        <p:spPr>
          <a:xfrm>
            <a:off x="4240960" y="2376745"/>
            <a:ext cx="5985241" cy="410226"/>
          </a:xfrm>
          <a:prstGeom prst="rect">
            <a:avLst/>
          </a:prstGeom>
          <a:noFill/>
        </p:spPr>
        <p:txBody>
          <a:bodyPr wrap="square" lIns="0" tIns="0" rIns="0" bIns="0" rtlCol="0">
            <a:noAutofit/>
          </a:bodyPr>
          <a:lstStyle/>
          <a:p>
            <a:pPr>
              <a:spcAft>
                <a:spcPts val="1200"/>
              </a:spcAft>
            </a:pPr>
            <a:r>
              <a:rPr lang="en-US" dirty="0"/>
              <a:t>Readiness gaps and their root causes, mapped along the full data value chain — symptoms separated from causes.</a:t>
            </a:r>
          </a:p>
        </p:txBody>
      </p:sp>
      <p:sp>
        <p:nvSpPr>
          <p:cNvPr id="52" name="Rectangle 35">
            <a:extLst>
              <a:ext uri="{FF2B5EF4-FFF2-40B4-BE49-F238E27FC236}">
                <a16:creationId xmlns:a16="http://schemas.microsoft.com/office/drawing/2014/main" id="{5DC1EF43-19AC-F602-5D1F-33A112FB4A9B}"/>
              </a:ext>
            </a:extLst>
          </p:cNvPr>
          <p:cNvSpPr/>
          <p:nvPr/>
        </p:nvSpPr>
        <p:spPr>
          <a:xfrm>
            <a:off x="1126762" y="3344083"/>
            <a:ext cx="9186802" cy="1068136"/>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4" name="TextBox 11">
            <a:extLst>
              <a:ext uri="{FF2B5EF4-FFF2-40B4-BE49-F238E27FC236}">
                <a16:creationId xmlns:a16="http://schemas.microsoft.com/office/drawing/2014/main" id="{F73FC4E8-AD97-84DC-23B8-CA84CDE8746D}"/>
              </a:ext>
            </a:extLst>
          </p:cNvPr>
          <p:cNvSpPr txBox="1"/>
          <p:nvPr/>
        </p:nvSpPr>
        <p:spPr>
          <a:xfrm>
            <a:off x="1942165" y="3588075"/>
            <a:ext cx="2340000" cy="410226"/>
          </a:xfrm>
          <a:prstGeom prst="rect">
            <a:avLst/>
          </a:prstGeom>
          <a:noFill/>
        </p:spPr>
        <p:txBody>
          <a:bodyPr wrap="square" lIns="0" tIns="0" rIns="0" bIns="0" rtlCol="0">
            <a:noAutofit/>
          </a:bodyPr>
          <a:lstStyle/>
          <a:p>
            <a:pPr>
              <a:spcAft>
                <a:spcPts val="1200"/>
              </a:spcAft>
            </a:pPr>
            <a:r>
              <a:rPr lang="en-US" b="1" dirty="0"/>
              <a:t>High-Probability Adoption Profiles</a:t>
            </a:r>
          </a:p>
        </p:txBody>
      </p:sp>
      <p:sp>
        <p:nvSpPr>
          <p:cNvPr id="56" name="Ellipse 5">
            <a:extLst>
              <a:ext uri="{FF2B5EF4-FFF2-40B4-BE49-F238E27FC236}">
                <a16:creationId xmlns:a16="http://schemas.microsoft.com/office/drawing/2014/main" id="{EE9640E2-932B-B870-8093-D9AA307E2BCB}"/>
              </a:ext>
            </a:extLst>
          </p:cNvPr>
          <p:cNvSpPr>
            <a:spLocks noChangeAspect="1"/>
          </p:cNvSpPr>
          <p:nvPr/>
        </p:nvSpPr>
        <p:spPr>
          <a:xfrm>
            <a:off x="766762" y="3503878"/>
            <a:ext cx="720000" cy="720000"/>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60" name="TextBox 11">
            <a:extLst>
              <a:ext uri="{FF2B5EF4-FFF2-40B4-BE49-F238E27FC236}">
                <a16:creationId xmlns:a16="http://schemas.microsoft.com/office/drawing/2014/main" id="{8E38490C-E16C-9147-ADC3-80BB6D4AFC80}"/>
              </a:ext>
            </a:extLst>
          </p:cNvPr>
          <p:cNvSpPr txBox="1"/>
          <p:nvPr/>
        </p:nvSpPr>
        <p:spPr>
          <a:xfrm>
            <a:off x="4240960" y="3588075"/>
            <a:ext cx="5985241" cy="410226"/>
          </a:xfrm>
          <a:prstGeom prst="rect">
            <a:avLst/>
          </a:prstGeom>
          <a:noFill/>
        </p:spPr>
        <p:txBody>
          <a:bodyPr wrap="square" lIns="0" tIns="0" rIns="0" bIns="0" rtlCol="0">
            <a:noAutofit/>
          </a:bodyPr>
          <a:lstStyle/>
          <a:p>
            <a:pPr>
              <a:spcAft>
                <a:spcPts val="1200"/>
              </a:spcAft>
            </a:pPr>
            <a:r>
              <a:rPr lang="en-US" dirty="0"/>
              <a:t>Which company types, use cases and context conditions lead to faster productive participation.</a:t>
            </a:r>
          </a:p>
        </p:txBody>
      </p:sp>
      <p:sp>
        <p:nvSpPr>
          <p:cNvPr id="62" name="Rectangle 35">
            <a:extLst>
              <a:ext uri="{FF2B5EF4-FFF2-40B4-BE49-F238E27FC236}">
                <a16:creationId xmlns:a16="http://schemas.microsoft.com/office/drawing/2014/main" id="{27412615-0A76-3013-48E9-91ED9655D208}"/>
              </a:ext>
            </a:extLst>
          </p:cNvPr>
          <p:cNvSpPr/>
          <p:nvPr/>
        </p:nvSpPr>
        <p:spPr>
          <a:xfrm>
            <a:off x="1168502" y="4555413"/>
            <a:ext cx="9186802" cy="1068136"/>
          </a:xfrm>
          <a:prstGeom prst="rect">
            <a:avLst/>
          </a:prstGeom>
          <a:solidFill>
            <a:schemeClr val="bg1"/>
          </a:solidFill>
          <a:ln w="19050">
            <a:solidFill>
              <a:srgbClr val="E6E6E6"/>
            </a:solid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4" name="TextBox 11">
            <a:extLst>
              <a:ext uri="{FF2B5EF4-FFF2-40B4-BE49-F238E27FC236}">
                <a16:creationId xmlns:a16="http://schemas.microsoft.com/office/drawing/2014/main" id="{EF4CCBBB-FF23-5C53-1E91-D41CF2FDEE1D}"/>
              </a:ext>
            </a:extLst>
          </p:cNvPr>
          <p:cNvSpPr txBox="1"/>
          <p:nvPr/>
        </p:nvSpPr>
        <p:spPr>
          <a:xfrm>
            <a:off x="1983905" y="4799405"/>
            <a:ext cx="2340000" cy="410226"/>
          </a:xfrm>
          <a:prstGeom prst="rect">
            <a:avLst/>
          </a:prstGeom>
          <a:noFill/>
        </p:spPr>
        <p:txBody>
          <a:bodyPr wrap="square" lIns="0" tIns="0" rIns="0" bIns="0" rtlCol="0">
            <a:noAutofit/>
          </a:bodyPr>
          <a:lstStyle/>
          <a:p>
            <a:pPr>
              <a:spcAft>
                <a:spcPts val="1200"/>
              </a:spcAft>
            </a:pPr>
            <a:r>
              <a:rPr lang="en-US" b="1" dirty="0"/>
              <a:t>Targeted Interventions</a:t>
            </a:r>
          </a:p>
        </p:txBody>
      </p:sp>
      <p:sp>
        <p:nvSpPr>
          <p:cNvPr id="66" name="Ellipse 5">
            <a:extLst>
              <a:ext uri="{FF2B5EF4-FFF2-40B4-BE49-F238E27FC236}">
                <a16:creationId xmlns:a16="http://schemas.microsoft.com/office/drawing/2014/main" id="{3719766F-36D7-61C8-BCB4-0310453A020A}"/>
              </a:ext>
            </a:extLst>
          </p:cNvPr>
          <p:cNvSpPr>
            <a:spLocks noChangeAspect="1"/>
          </p:cNvSpPr>
          <p:nvPr/>
        </p:nvSpPr>
        <p:spPr>
          <a:xfrm>
            <a:off x="808502" y="4715208"/>
            <a:ext cx="720000" cy="720000"/>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70" name="TextBox 11">
            <a:extLst>
              <a:ext uri="{FF2B5EF4-FFF2-40B4-BE49-F238E27FC236}">
                <a16:creationId xmlns:a16="http://schemas.microsoft.com/office/drawing/2014/main" id="{FA01D884-1B01-0E9A-552C-25FC43FD6812}"/>
              </a:ext>
            </a:extLst>
          </p:cNvPr>
          <p:cNvSpPr txBox="1"/>
          <p:nvPr/>
        </p:nvSpPr>
        <p:spPr>
          <a:xfrm>
            <a:off x="4282700" y="4799405"/>
            <a:ext cx="5985241" cy="410226"/>
          </a:xfrm>
          <a:prstGeom prst="rect">
            <a:avLst/>
          </a:prstGeom>
          <a:noFill/>
        </p:spPr>
        <p:txBody>
          <a:bodyPr wrap="square" lIns="0" tIns="0" rIns="0" bIns="0" rtlCol="0">
            <a:noAutofit/>
          </a:bodyPr>
          <a:lstStyle/>
          <a:p>
            <a:pPr>
              <a:spcAft>
                <a:spcPts val="1200"/>
              </a:spcAft>
            </a:pPr>
            <a:r>
              <a:rPr lang="en-US" dirty="0"/>
              <a:t>Evidence-based levers replacing generic onboarding — actionable for Catena-X and other data spaces.</a:t>
            </a:r>
          </a:p>
        </p:txBody>
      </p:sp>
      <p:pic>
        <p:nvPicPr>
          <p:cNvPr id="11" name="Grafik 10">
            <a:extLst>
              <a:ext uri="{FF2B5EF4-FFF2-40B4-BE49-F238E27FC236}">
                <a16:creationId xmlns:a16="http://schemas.microsoft.com/office/drawing/2014/main" id="{5CCF34B8-4525-249A-534C-F43405ABA5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8162" y="3632249"/>
            <a:ext cx="457200" cy="457200"/>
          </a:xfrm>
          <a:prstGeom prst="rect">
            <a:avLst/>
          </a:prstGeom>
        </p:spPr>
      </p:pic>
      <p:pic>
        <p:nvPicPr>
          <p:cNvPr id="19" name="Grafik 18" descr="Marke Häkchen mit einfarbiger Füllung">
            <a:extLst>
              <a:ext uri="{FF2B5EF4-FFF2-40B4-BE49-F238E27FC236}">
                <a16:creationId xmlns:a16="http://schemas.microsoft.com/office/drawing/2014/main" id="{F923D166-AB47-5873-E4E1-062C84A66EB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1963" y="4798669"/>
            <a:ext cx="553078" cy="553078"/>
          </a:xfrm>
          <a:prstGeom prst="rect">
            <a:avLst/>
          </a:prstGeom>
        </p:spPr>
      </p:pic>
      <p:sp>
        <p:nvSpPr>
          <p:cNvPr id="21" name="Foliennummernplatzhalter 2">
            <a:extLst>
              <a:ext uri="{FF2B5EF4-FFF2-40B4-BE49-F238E27FC236}">
                <a16:creationId xmlns:a16="http://schemas.microsoft.com/office/drawing/2014/main" id="{BDC25313-E64F-A16C-8C2F-AF1900B63F15}"/>
              </a:ext>
            </a:extLst>
          </p:cNvPr>
          <p:cNvSpPr>
            <a:spLocks noGrp="1"/>
          </p:cNvSpPr>
          <p:nvPr>
            <p:ph type="sldNum" sz="quarter" idx="12"/>
          </p:nvPr>
        </p:nvSpPr>
        <p:spPr bwMode="gray">
          <a:xfrm>
            <a:off x="10776520" y="6381328"/>
            <a:ext cx="648072" cy="216000"/>
          </a:xfrm>
          <a:prstGeom prst="rect">
            <a:avLst/>
          </a:prstGeom>
        </p:spPr>
        <p:txBody>
          <a:bodyPr vert="horz" lIns="0" tIns="0" rIns="0" bIns="0" rtlCol="0" anchor="ctr"/>
          <a:lstStyle>
            <a:defPPr>
              <a:defRPr lang="de-DE"/>
            </a:defPPr>
            <a:lvl1pPr marL="0" algn="r" defTabSz="914400" rtl="0" eaLnBrk="1" latinLnBrk="0" hangingPunct="1">
              <a:defRPr sz="1000" i="1" kern="1200">
                <a:solidFill>
                  <a:schemeClr val="tx2"/>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D75F291-B186-437B-9BD4-204251E78F38}"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000" b="0" i="0" u="none" strike="noStrike" kern="1200" cap="none" spc="0" normalizeH="0" baseline="0" noProof="0">
              <a:ln>
                <a:noFill/>
              </a:ln>
              <a:solidFill>
                <a:srgbClr val="0BA2E3"/>
              </a:solidFill>
              <a:effectLst/>
              <a:uLnTx/>
              <a:uFillTx/>
              <a:latin typeface="+mn-lt"/>
              <a:ea typeface="+mn-ea"/>
              <a:cs typeface="+mn-cs"/>
            </a:endParaRPr>
          </a:p>
        </p:txBody>
      </p:sp>
      <p:sp>
        <p:nvSpPr>
          <p:cNvPr id="23" name="Fußzeilenplatzhalter 1">
            <a:extLst>
              <a:ext uri="{FF2B5EF4-FFF2-40B4-BE49-F238E27FC236}">
                <a16:creationId xmlns:a16="http://schemas.microsoft.com/office/drawing/2014/main" id="{4B09EAB2-8F14-E1D1-FF85-B060315A5F11}"/>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www.data-space-accelerator.com/en/study</a:t>
            </a:r>
          </a:p>
        </p:txBody>
      </p:sp>
      <p:sp>
        <p:nvSpPr>
          <p:cNvPr id="24" name="Fußzeilenplatzhalter 1">
            <a:extLst>
              <a:ext uri="{FF2B5EF4-FFF2-40B4-BE49-F238E27FC236}">
                <a16:creationId xmlns:a16="http://schemas.microsoft.com/office/drawing/2014/main" id="{761B1C47-55F9-E1B7-53CA-E1D80547ACF2}"/>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sp>
        <p:nvSpPr>
          <p:cNvPr id="2" name="Rectangle 1">
            <a:extLst>
              <a:ext uri="{FF2B5EF4-FFF2-40B4-BE49-F238E27FC236}">
                <a16:creationId xmlns:a16="http://schemas.microsoft.com/office/drawing/2014/main" id="{FAD776CE-C0DD-33C8-8B55-2B07C5A6AD5E}"/>
              </a:ext>
            </a:extLst>
          </p:cNvPr>
          <p:cNvSpPr/>
          <p:nvPr/>
        </p:nvSpPr>
        <p:spPr>
          <a:xfrm>
            <a:off x="8290560" y="362712"/>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Appendix slide – redesign but last</a:t>
            </a:r>
          </a:p>
        </p:txBody>
      </p:sp>
    </p:spTree>
    <p:extLst>
      <p:ext uri="{BB962C8B-B14F-4D97-AF65-F5344CB8AC3E}">
        <p14:creationId xmlns:p14="http://schemas.microsoft.com/office/powerpoint/2010/main" val="2168092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C6940E-EFFB-D2AD-6CEC-DAD379591725}"/>
            </a:ext>
          </a:extLst>
        </p:cNvPr>
        <p:cNvGrpSpPr/>
        <p:nvPr/>
      </p:nvGrpSpPr>
      <p:grpSpPr>
        <a:xfrm>
          <a:off x="0" y="0"/>
          <a:ext cx="0" cy="0"/>
          <a:chOff x="0" y="0"/>
          <a:chExt cx="0" cy="0"/>
        </a:xfrm>
      </p:grpSpPr>
      <p:sp>
        <p:nvSpPr>
          <p:cNvPr id="47" name="Rectangle 35">
            <a:extLst>
              <a:ext uri="{FF2B5EF4-FFF2-40B4-BE49-F238E27FC236}">
                <a16:creationId xmlns:a16="http://schemas.microsoft.com/office/drawing/2014/main" id="{B88B33A2-804D-C256-8103-83652D3BF3DD}"/>
              </a:ext>
            </a:extLst>
          </p:cNvPr>
          <p:cNvSpPr/>
          <p:nvPr/>
        </p:nvSpPr>
        <p:spPr>
          <a:xfrm>
            <a:off x="6243813" y="2139996"/>
            <a:ext cx="4659046" cy="3323966"/>
          </a:xfrm>
          <a:prstGeom prst="snip2DiagRect">
            <a:avLst>
              <a:gd name="adj1" fmla="val 10637"/>
              <a:gd name="adj2" fmla="val 0"/>
            </a:avLst>
          </a:prstGeom>
          <a:solidFill>
            <a:schemeClr val="tx2"/>
          </a:solidFill>
          <a:ln w="19050">
            <a:noFill/>
          </a:ln>
          <a:effectLst>
            <a:outerShdw blurRad="139700" dist="38100" dir="4800000" algn="t" rotWithShape="0">
              <a:schemeClr val="tx2">
                <a:alpha val="3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 name="Text 18">
            <a:extLst>
              <a:ext uri="{FF2B5EF4-FFF2-40B4-BE49-F238E27FC236}">
                <a16:creationId xmlns:a16="http://schemas.microsoft.com/office/drawing/2014/main" id="{CEE73CE5-3732-604A-2244-E50313B0E01A}"/>
              </a:ext>
            </a:extLst>
          </p:cNvPr>
          <p:cNvSpPr/>
          <p:nvPr/>
        </p:nvSpPr>
        <p:spPr>
          <a:xfrm>
            <a:off x="6611621" y="2444702"/>
            <a:ext cx="4479666" cy="243904"/>
          </a:xfrm>
          <a:prstGeom prst="rect">
            <a:avLst/>
          </a:prstGeom>
          <a:noFill/>
          <a:ln/>
        </p:spPr>
        <p:txBody>
          <a:bodyPr wrap="square" lIns="16933" tIns="16933" rIns="16933" bIns="16933" rtlCol="0" anchor="t">
            <a:noAutofit/>
          </a:bodyPr>
          <a:lstStyle/>
          <a:p>
            <a:pPr defTabSz="609630"/>
            <a:r>
              <a:rPr lang="en-US" sz="1400" kern="0" spc="48">
                <a:solidFill>
                  <a:schemeClr val="bg1"/>
                </a:solidFill>
                <a:latin typeface="+mj-lt"/>
                <a:ea typeface="Droid Sans" panose="020B0606030804020204" pitchFamily="34" charset="0"/>
                <a:cs typeface="Droid Sans" panose="020B0606030804020204" pitchFamily="34" charset="0"/>
              </a:rPr>
              <a:t>Public Funds</a:t>
            </a:r>
            <a:endParaRPr lang="en-US" sz="1400">
              <a:solidFill>
                <a:schemeClr val="bg1"/>
              </a:solidFill>
              <a:latin typeface="+mj-lt"/>
            </a:endParaRPr>
          </a:p>
        </p:txBody>
      </p:sp>
      <p:sp>
        <p:nvSpPr>
          <p:cNvPr id="21" name="Text 19">
            <a:extLst>
              <a:ext uri="{FF2B5EF4-FFF2-40B4-BE49-F238E27FC236}">
                <a16:creationId xmlns:a16="http://schemas.microsoft.com/office/drawing/2014/main" id="{A1EEF509-BA9C-3625-2444-C946010B7AEF}"/>
              </a:ext>
            </a:extLst>
          </p:cNvPr>
          <p:cNvSpPr/>
          <p:nvPr/>
        </p:nvSpPr>
        <p:spPr>
          <a:xfrm>
            <a:off x="6611621" y="2885197"/>
            <a:ext cx="4479666" cy="820567"/>
          </a:xfrm>
          <a:prstGeom prst="rect">
            <a:avLst/>
          </a:prstGeom>
          <a:noFill/>
          <a:ln/>
        </p:spPr>
        <p:txBody>
          <a:bodyPr wrap="square" lIns="16933" tIns="16933" rIns="16933" bIns="16933" rtlCol="0" anchor="t">
            <a:normAutofit fontScale="92500" lnSpcReduction="10000"/>
          </a:bodyPr>
          <a:lstStyle/>
          <a:p>
            <a:pPr defTabSz="609630">
              <a:lnSpc>
                <a:spcPct val="90000"/>
              </a:lnSpc>
            </a:pPr>
            <a:r>
              <a:rPr lang="en-US" sz="6600" b="1" kern="0" spc="-198" dirty="0">
                <a:solidFill>
                  <a:schemeClr val="bg1"/>
                </a:solidFill>
                <a:latin typeface="+mj-lt"/>
                <a:ea typeface="Droid Sans" panose="020B0606030804020204" pitchFamily="34" charset="0"/>
                <a:cs typeface="Droid Sans" panose="020B0606030804020204" pitchFamily="34" charset="0"/>
              </a:rPr>
              <a:t>&gt;€ 20 M.</a:t>
            </a:r>
            <a:endParaRPr lang="en-US" sz="6600" b="1" dirty="0">
              <a:solidFill>
                <a:schemeClr val="bg1"/>
              </a:solidFill>
              <a:latin typeface="+mj-lt"/>
              <a:ea typeface="Droid Sans" panose="020B0606030804020204" pitchFamily="34" charset="0"/>
              <a:cs typeface="Droid Sans" panose="020B0606030804020204" pitchFamily="34" charset="0"/>
            </a:endParaRPr>
          </a:p>
        </p:txBody>
      </p:sp>
      <p:sp>
        <p:nvSpPr>
          <p:cNvPr id="22" name="Shape 20">
            <a:extLst>
              <a:ext uri="{FF2B5EF4-FFF2-40B4-BE49-F238E27FC236}">
                <a16:creationId xmlns:a16="http://schemas.microsoft.com/office/drawing/2014/main" id="{840C5652-BDB3-E44C-10EB-47BDC33E36EB}"/>
              </a:ext>
            </a:extLst>
          </p:cNvPr>
          <p:cNvSpPr/>
          <p:nvPr/>
        </p:nvSpPr>
        <p:spPr>
          <a:xfrm>
            <a:off x="6611621" y="3715758"/>
            <a:ext cx="1257195" cy="337457"/>
          </a:xfrm>
          <a:prstGeom prst="roundRect">
            <a:avLst>
              <a:gd name="adj" fmla="val 50000"/>
            </a:avLst>
          </a:prstGeom>
          <a:solidFill>
            <a:schemeClr val="bg1"/>
          </a:solidFill>
          <a:ln w="9525">
            <a:solidFill>
              <a:srgbClr val="F5F4EE">
                <a:alpha val="25000"/>
              </a:srgbClr>
            </a:solidFill>
            <a:prstDash val="solid"/>
          </a:ln>
        </p:spPr>
        <p:txBody>
          <a:bodyPr/>
          <a:lstStyle/>
          <a:p>
            <a:pPr defTabSz="609630"/>
            <a:endParaRPr lang="de-DE" sz="1200">
              <a:solidFill>
                <a:schemeClr val="tx2"/>
              </a:solidFill>
              <a:latin typeface="+mj-lt"/>
            </a:endParaRPr>
          </a:p>
        </p:txBody>
      </p:sp>
      <p:sp>
        <p:nvSpPr>
          <p:cNvPr id="23" name="Text 21">
            <a:extLst>
              <a:ext uri="{FF2B5EF4-FFF2-40B4-BE49-F238E27FC236}">
                <a16:creationId xmlns:a16="http://schemas.microsoft.com/office/drawing/2014/main" id="{8CCF66A8-1A36-F3C1-FF40-FC2464E3DB8A}"/>
              </a:ext>
            </a:extLst>
          </p:cNvPr>
          <p:cNvSpPr/>
          <p:nvPr/>
        </p:nvSpPr>
        <p:spPr>
          <a:xfrm>
            <a:off x="6732024" y="3772909"/>
            <a:ext cx="1144709" cy="243904"/>
          </a:xfrm>
          <a:prstGeom prst="rect">
            <a:avLst/>
          </a:prstGeom>
          <a:noFill/>
          <a:ln/>
        </p:spPr>
        <p:txBody>
          <a:bodyPr wrap="square" lIns="16933" tIns="16933" rIns="16933" bIns="16933" rtlCol="0" anchor="t">
            <a:noAutofit/>
          </a:bodyPr>
          <a:lstStyle/>
          <a:p>
            <a:pPr defTabSz="609630"/>
            <a:r>
              <a:rPr lang="en-US" sz="1200" i="1" kern="0" spc="60">
                <a:solidFill>
                  <a:schemeClr val="tx2"/>
                </a:solidFill>
                <a:latin typeface="Georgia" panose="02040502050405020303" pitchFamily="18" charset="0"/>
                <a:ea typeface="Droid Sans" panose="020B0606030804020204" pitchFamily="34" charset="0"/>
                <a:cs typeface="Droid Sans" panose="020B0606030804020204" pitchFamily="34" charset="0"/>
              </a:rPr>
              <a:t>15k or 30k €</a:t>
            </a:r>
          </a:p>
        </p:txBody>
      </p:sp>
      <p:sp>
        <p:nvSpPr>
          <p:cNvPr id="26" name="Shape 24">
            <a:extLst>
              <a:ext uri="{FF2B5EF4-FFF2-40B4-BE49-F238E27FC236}">
                <a16:creationId xmlns:a16="http://schemas.microsoft.com/office/drawing/2014/main" id="{A6301A0D-D9BC-CA46-DDD7-56F219735DF1}"/>
              </a:ext>
            </a:extLst>
          </p:cNvPr>
          <p:cNvSpPr/>
          <p:nvPr/>
        </p:nvSpPr>
        <p:spPr>
          <a:xfrm>
            <a:off x="8044349" y="3715758"/>
            <a:ext cx="1690370" cy="337457"/>
          </a:xfrm>
          <a:prstGeom prst="roundRect">
            <a:avLst>
              <a:gd name="adj" fmla="val 50000"/>
            </a:avLst>
          </a:prstGeom>
          <a:solidFill>
            <a:schemeClr val="bg1"/>
          </a:solidFill>
          <a:ln w="9525">
            <a:solidFill>
              <a:srgbClr val="F5F4EE">
                <a:alpha val="25000"/>
              </a:srgbClr>
            </a:solidFill>
            <a:prstDash val="solid"/>
          </a:ln>
        </p:spPr>
        <p:txBody>
          <a:bodyPr/>
          <a:lstStyle/>
          <a:p>
            <a:pPr defTabSz="609630"/>
            <a:endParaRPr lang="de-DE" sz="1200">
              <a:solidFill>
                <a:schemeClr val="tx2"/>
              </a:solidFill>
              <a:latin typeface="+mj-lt"/>
            </a:endParaRPr>
          </a:p>
        </p:txBody>
      </p:sp>
      <p:sp>
        <p:nvSpPr>
          <p:cNvPr id="27" name="Text 25">
            <a:extLst>
              <a:ext uri="{FF2B5EF4-FFF2-40B4-BE49-F238E27FC236}">
                <a16:creationId xmlns:a16="http://schemas.microsoft.com/office/drawing/2014/main" id="{817D9FC3-E888-B1B6-A481-DCA4F67A876A}"/>
              </a:ext>
            </a:extLst>
          </p:cNvPr>
          <p:cNvSpPr/>
          <p:nvPr/>
        </p:nvSpPr>
        <p:spPr>
          <a:xfrm>
            <a:off x="8181178" y="3772909"/>
            <a:ext cx="1553541" cy="243904"/>
          </a:xfrm>
          <a:prstGeom prst="rect">
            <a:avLst/>
          </a:prstGeom>
          <a:noFill/>
          <a:ln/>
        </p:spPr>
        <p:txBody>
          <a:bodyPr wrap="square" lIns="16933" tIns="16933" rIns="16933" bIns="16933" rtlCol="0" anchor="t">
            <a:normAutofit/>
          </a:bodyPr>
          <a:lstStyle/>
          <a:p>
            <a:pPr defTabSz="609630"/>
            <a:r>
              <a:rPr lang="en-US" sz="1200" i="1" kern="0" spc="60" dirty="0">
                <a:solidFill>
                  <a:schemeClr val="tx2"/>
                </a:solidFill>
                <a:latin typeface="Georgia" panose="02040502050405020303" pitchFamily="18" charset="0"/>
                <a:ea typeface="Droid Sans" panose="020B0606030804020204" pitchFamily="34" charset="0"/>
                <a:cs typeface="Droid Sans" panose="020B0606030804020204" pitchFamily="34" charset="0"/>
              </a:rPr>
              <a:t>Study Period 2026</a:t>
            </a:r>
            <a:endParaRPr lang="en-US" sz="1200" i="1" dirty="0">
              <a:solidFill>
                <a:schemeClr val="tx2"/>
              </a:solidFill>
              <a:latin typeface="Georgia" panose="02040502050405020303" pitchFamily="18" charset="0"/>
            </a:endParaRPr>
          </a:p>
        </p:txBody>
      </p:sp>
      <p:sp>
        <p:nvSpPr>
          <p:cNvPr id="19" name="Title 2">
            <a:extLst>
              <a:ext uri="{FF2B5EF4-FFF2-40B4-BE49-F238E27FC236}">
                <a16:creationId xmlns:a16="http://schemas.microsoft.com/office/drawing/2014/main" id="{A8EB4C8C-1568-DF39-CE3E-C9E83CB3FA60}"/>
              </a:ext>
            </a:extLst>
          </p:cNvPr>
          <p:cNvSpPr>
            <a:spLocks noGrp="1"/>
          </p:cNvSpPr>
          <p:nvPr>
            <p:ph type="title"/>
          </p:nvPr>
        </p:nvSpPr>
        <p:spPr/>
        <p:txBody>
          <a:bodyPr/>
          <a:lstStyle/>
          <a:p>
            <a:r>
              <a:rPr lang="de-DE" noProof="1"/>
              <a:t>Data Space Accelerator Study</a:t>
            </a:r>
          </a:p>
        </p:txBody>
      </p:sp>
      <p:sp>
        <p:nvSpPr>
          <p:cNvPr id="75" name="Foliennummernplatzhalter 4">
            <a:extLst>
              <a:ext uri="{FF2B5EF4-FFF2-40B4-BE49-F238E27FC236}">
                <a16:creationId xmlns:a16="http://schemas.microsoft.com/office/drawing/2014/main" id="{83EF1A31-B815-9889-CD2D-32663D33B421}"/>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effectLst/>
                <a:uLnTx/>
                <a:uFillTx/>
                <a:latin typeface="+mn-lt"/>
                <a:ea typeface="+mn-ea"/>
                <a:cs typeface="+mn-cs"/>
              </a:rPr>
              <a:t>4</a:t>
            </a:r>
          </a:p>
        </p:txBody>
      </p:sp>
      <p:sp>
        <p:nvSpPr>
          <p:cNvPr id="40" name="Text Placeholder 39">
            <a:extLst>
              <a:ext uri="{FF2B5EF4-FFF2-40B4-BE49-F238E27FC236}">
                <a16:creationId xmlns:a16="http://schemas.microsoft.com/office/drawing/2014/main" id="{11F037AA-3AB5-8C07-B019-9196653182D6}"/>
              </a:ext>
            </a:extLst>
          </p:cNvPr>
          <p:cNvSpPr>
            <a:spLocks noGrp="1"/>
          </p:cNvSpPr>
          <p:nvPr>
            <p:ph type="body" sz="quarter" idx="13"/>
          </p:nvPr>
        </p:nvSpPr>
        <p:spPr/>
        <p:txBody>
          <a:bodyPr>
            <a:normAutofit fontScale="92500" lnSpcReduction="10000"/>
          </a:bodyPr>
          <a:lstStyle/>
          <a:p>
            <a:r>
              <a:rPr lang="en-US" noProof="0"/>
              <a:t>Purpose and Outputs</a:t>
            </a:r>
          </a:p>
        </p:txBody>
      </p:sp>
      <p:sp>
        <p:nvSpPr>
          <p:cNvPr id="45" name="Content Placeholder 44">
            <a:extLst>
              <a:ext uri="{FF2B5EF4-FFF2-40B4-BE49-F238E27FC236}">
                <a16:creationId xmlns:a16="http://schemas.microsoft.com/office/drawing/2014/main" id="{DAF8F85E-A676-BBD5-2A71-4A78C3EFDEE0}"/>
              </a:ext>
            </a:extLst>
          </p:cNvPr>
          <p:cNvSpPr>
            <a:spLocks noGrp="1"/>
          </p:cNvSpPr>
          <p:nvPr>
            <p:ph idx="4294967295"/>
          </p:nvPr>
        </p:nvSpPr>
        <p:spPr>
          <a:xfrm>
            <a:off x="0" y="2133600"/>
            <a:ext cx="5116513" cy="3959225"/>
          </a:xfrm>
        </p:spPr>
        <p:txBody>
          <a:bodyPr/>
          <a:lstStyle/>
          <a:p>
            <a:r>
              <a:rPr lang="en-US" sz="1600" dirty="0"/>
              <a:t>The </a:t>
            </a:r>
            <a:r>
              <a:rPr lang="en-US" sz="1600" b="1" dirty="0"/>
              <a:t>Data Space Accelerator </a:t>
            </a:r>
            <a:r>
              <a:rPr lang="en-US" sz="1600" dirty="0"/>
              <a:t>is a study funded by the German Ministry for Economic Affairs and Energy (BMWE) and coordinated by the International Data Spaces Association (IDSA).</a:t>
            </a:r>
            <a:endParaRPr lang="en-US" sz="1600" b="1" dirty="0">
              <a:solidFill>
                <a:prstClr val="black"/>
              </a:solidFill>
              <a:ea typeface="Droid Sans" panose="020B0606030804020204" pitchFamily="34" charset="0"/>
              <a:cs typeface="Droid Sans" panose="020B0606030804020204" pitchFamily="34" charset="0"/>
            </a:endParaRPr>
          </a:p>
          <a:p>
            <a:r>
              <a:rPr lang="en-US" sz="1600" b="1" dirty="0">
                <a:solidFill>
                  <a:prstClr val="black"/>
                </a:solidFill>
                <a:ea typeface="Droid Sans" panose="020B0606030804020204" pitchFamily="34" charset="0"/>
                <a:cs typeface="Droid Sans" panose="020B0606030804020204" pitchFamily="34" charset="0"/>
              </a:rPr>
              <a:t>What the study delivers:</a:t>
            </a:r>
          </a:p>
          <a:p>
            <a:pPr marL="285750" indent="-285750">
              <a:buFont typeface="Courier New" panose="02070309020205020404" pitchFamily="49" charset="0"/>
              <a:buChar char="o"/>
            </a:pPr>
            <a:r>
              <a:rPr lang="en-US" sz="1600" dirty="0"/>
              <a:t>Empirical evidence on economic and organizational benefits of data sharing. </a:t>
            </a:r>
          </a:p>
          <a:p>
            <a:pPr marL="285750" indent="-285750">
              <a:buFont typeface="Courier New" panose="02070309020205020404" pitchFamily="49" charset="0"/>
              <a:buChar char="o"/>
            </a:pPr>
            <a:r>
              <a:rPr lang="en-US" sz="1600" dirty="0"/>
              <a:t>Actionable recommendations to strengthen digital readiness. </a:t>
            </a:r>
          </a:p>
          <a:p>
            <a:pPr marL="285750" indent="-285750">
              <a:buFont typeface="Courier New" panose="02070309020205020404" pitchFamily="49" charset="0"/>
              <a:buChar char="o"/>
            </a:pPr>
            <a:r>
              <a:rPr lang="en-US" sz="1600" dirty="0"/>
              <a:t>Case‑based insights from multiple use cases.</a:t>
            </a:r>
          </a:p>
        </p:txBody>
      </p:sp>
      <p:cxnSp>
        <p:nvCxnSpPr>
          <p:cNvPr id="49" name="Straight Connector 48">
            <a:extLst>
              <a:ext uri="{FF2B5EF4-FFF2-40B4-BE49-F238E27FC236}">
                <a16:creationId xmlns:a16="http://schemas.microsoft.com/office/drawing/2014/main" id="{09D36F41-9D8A-BF2B-718F-08083CA38D39}"/>
              </a:ext>
            </a:extLst>
          </p:cNvPr>
          <p:cNvCxnSpPr>
            <a:cxnSpLocks/>
          </p:cNvCxnSpPr>
          <p:nvPr/>
        </p:nvCxnSpPr>
        <p:spPr>
          <a:xfrm>
            <a:off x="6574291" y="4276934"/>
            <a:ext cx="4037722"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3EED392F-7743-AF77-F369-85110A418C24}"/>
              </a:ext>
            </a:extLst>
          </p:cNvPr>
          <p:cNvCxnSpPr>
            <a:cxnSpLocks/>
          </p:cNvCxnSpPr>
          <p:nvPr/>
        </p:nvCxnSpPr>
        <p:spPr>
          <a:xfrm>
            <a:off x="7958369" y="4517499"/>
            <a:ext cx="0" cy="48240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2664FAF6-3DEF-72FF-F711-CE9BABD9ED8A}"/>
              </a:ext>
            </a:extLst>
          </p:cNvPr>
          <p:cNvCxnSpPr>
            <a:cxnSpLocks/>
          </p:cNvCxnSpPr>
          <p:nvPr/>
        </p:nvCxnSpPr>
        <p:spPr>
          <a:xfrm>
            <a:off x="9367465" y="4527254"/>
            <a:ext cx="0" cy="48240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8" name="Text 29">
            <a:extLst>
              <a:ext uri="{FF2B5EF4-FFF2-40B4-BE49-F238E27FC236}">
                <a16:creationId xmlns:a16="http://schemas.microsoft.com/office/drawing/2014/main" id="{9355C085-532B-8E28-4A7D-F0E1F4474849}"/>
              </a:ext>
            </a:extLst>
          </p:cNvPr>
          <p:cNvSpPr/>
          <p:nvPr/>
        </p:nvSpPr>
        <p:spPr>
          <a:xfrm>
            <a:off x="8120524" y="4659329"/>
            <a:ext cx="1080000" cy="211119"/>
          </a:xfrm>
          <a:prstGeom prst="rect">
            <a:avLst/>
          </a:prstGeom>
          <a:noFill/>
          <a:ln/>
        </p:spPr>
        <p:txBody>
          <a:bodyPr wrap="square" lIns="16933" tIns="16933" rIns="16933" bIns="16933" rtlCol="0" anchor="t">
            <a:noAutofit/>
          </a:bodyPr>
          <a:lstStyle/>
          <a:p>
            <a:pPr marL="0" marR="0" lvl="0" indent="0" algn="ctr" defTabSz="609630" rtl="0" eaLnBrk="1" fontAlgn="auto" latinLnBrk="0" hangingPunct="1">
              <a:lnSpc>
                <a:spcPct val="115000"/>
              </a:lnSpc>
              <a:spcBef>
                <a:spcPts val="0"/>
              </a:spcBef>
              <a:spcAft>
                <a:spcPts val="0"/>
              </a:spcAft>
              <a:buClrTx/>
              <a:buSzTx/>
              <a:buFontTx/>
              <a:buNone/>
              <a:tabLst/>
              <a:defRPr/>
            </a:pPr>
            <a:r>
              <a:rPr kumimoji="0" lang="de-DE" sz="1200" b="0" i="0" u="none" strike="noStrike" kern="0" cap="none" spc="-12" normalizeH="0" baseline="0" noProof="1">
                <a:ln>
                  <a:noFill/>
                </a:ln>
                <a:solidFill>
                  <a:schemeClr val="bg1"/>
                </a:solidFill>
                <a:effectLst/>
                <a:uLnTx/>
                <a:uFillTx/>
                <a:latin typeface="Segoe UI"/>
                <a:ea typeface="Droid Sans" panose="020B0606030804020204" pitchFamily="34" charset="0"/>
                <a:cs typeface="Droid Sans" panose="020B0606030804020204" pitchFamily="34" charset="0"/>
              </a:rPr>
              <a:t>Catena-X</a:t>
            </a:r>
            <a:endParaRPr kumimoji="0" lang="de-DE" sz="1200" b="0" i="0" u="none" strike="noStrike" kern="1200" cap="none" spc="0" normalizeH="0" baseline="0" noProof="1">
              <a:ln>
                <a:noFill/>
              </a:ln>
              <a:solidFill>
                <a:schemeClr val="bg1"/>
              </a:solidFill>
              <a:effectLst/>
              <a:uLnTx/>
              <a:uFillTx/>
              <a:latin typeface="Segoe UI"/>
              <a:ea typeface="+mn-ea"/>
              <a:cs typeface="+mn-cs"/>
            </a:endParaRPr>
          </a:p>
        </p:txBody>
      </p:sp>
      <p:sp>
        <p:nvSpPr>
          <p:cNvPr id="11" name="Text 34">
            <a:extLst>
              <a:ext uri="{FF2B5EF4-FFF2-40B4-BE49-F238E27FC236}">
                <a16:creationId xmlns:a16="http://schemas.microsoft.com/office/drawing/2014/main" id="{728171B2-BE34-E8E3-9105-B8BADD77327D}"/>
              </a:ext>
            </a:extLst>
          </p:cNvPr>
          <p:cNvSpPr/>
          <p:nvPr/>
        </p:nvSpPr>
        <p:spPr>
          <a:xfrm>
            <a:off x="6680691" y="4659329"/>
            <a:ext cx="1080000" cy="211119"/>
          </a:xfrm>
          <a:prstGeom prst="rect">
            <a:avLst/>
          </a:prstGeom>
          <a:noFill/>
          <a:ln/>
        </p:spPr>
        <p:txBody>
          <a:bodyPr wrap="square" lIns="16933" tIns="16933" rIns="16933" bIns="16933" rtlCol="0" anchor="t">
            <a:noAutofit/>
          </a:bodyPr>
          <a:lstStyle/>
          <a:p>
            <a:pPr marL="0" marR="0" lvl="0" indent="0" algn="ctr" defTabSz="609630" rtl="0" eaLnBrk="1" fontAlgn="auto" latinLnBrk="0" hangingPunct="1">
              <a:lnSpc>
                <a:spcPct val="115000"/>
              </a:lnSpc>
              <a:spcBef>
                <a:spcPts val="0"/>
              </a:spcBef>
              <a:spcAft>
                <a:spcPts val="0"/>
              </a:spcAft>
              <a:buClrTx/>
              <a:buSzTx/>
              <a:buFontTx/>
              <a:buNone/>
              <a:tabLst/>
              <a:defRPr/>
            </a:pPr>
            <a:r>
              <a:rPr kumimoji="0" lang="de-DE" sz="1200" b="0" i="0" u="none" strike="noStrike" kern="0" cap="none" spc="-12" normalizeH="0" baseline="0" noProof="1">
                <a:ln>
                  <a:noFill/>
                </a:ln>
                <a:solidFill>
                  <a:schemeClr val="bg1"/>
                </a:solidFill>
                <a:effectLst/>
                <a:uLnTx/>
                <a:uFillTx/>
                <a:latin typeface="Segoe UI"/>
                <a:ea typeface="Droid Sans" panose="020B0606030804020204" pitchFamily="34" charset="0"/>
                <a:cs typeface="Droid Sans" panose="020B0606030804020204" pitchFamily="34" charset="0"/>
              </a:rPr>
              <a:t>IDSA</a:t>
            </a:r>
            <a:endParaRPr kumimoji="0" lang="de-DE" sz="1200" b="0" i="0" u="none" strike="noStrike" kern="1200" cap="none" spc="0" normalizeH="0" baseline="0" noProof="1">
              <a:ln>
                <a:noFill/>
              </a:ln>
              <a:solidFill>
                <a:schemeClr val="bg1"/>
              </a:solidFill>
              <a:effectLst/>
              <a:uLnTx/>
              <a:uFillTx/>
              <a:latin typeface="Segoe UI"/>
              <a:ea typeface="+mn-ea"/>
              <a:cs typeface="+mn-cs"/>
            </a:endParaRPr>
          </a:p>
        </p:txBody>
      </p:sp>
      <p:sp>
        <p:nvSpPr>
          <p:cNvPr id="14" name="Text 29">
            <a:extLst>
              <a:ext uri="{FF2B5EF4-FFF2-40B4-BE49-F238E27FC236}">
                <a16:creationId xmlns:a16="http://schemas.microsoft.com/office/drawing/2014/main" id="{C167F549-F0E8-BE82-5CD9-DC0FA39846BC}"/>
              </a:ext>
            </a:extLst>
          </p:cNvPr>
          <p:cNvSpPr/>
          <p:nvPr/>
        </p:nvSpPr>
        <p:spPr>
          <a:xfrm>
            <a:off x="9560357" y="4659329"/>
            <a:ext cx="1080000" cy="211119"/>
          </a:xfrm>
          <a:prstGeom prst="rect">
            <a:avLst/>
          </a:prstGeom>
          <a:noFill/>
          <a:ln/>
        </p:spPr>
        <p:txBody>
          <a:bodyPr wrap="square" lIns="16933" tIns="16933" rIns="16933" bIns="16933" rtlCol="0" anchor="t">
            <a:noAutofit/>
          </a:bodyPr>
          <a:lstStyle/>
          <a:p>
            <a:pPr marL="0" marR="0" lvl="0" indent="0" algn="ctr" defTabSz="609630" rtl="0" eaLnBrk="1" fontAlgn="auto" latinLnBrk="0" hangingPunct="1">
              <a:lnSpc>
                <a:spcPct val="115000"/>
              </a:lnSpc>
              <a:spcBef>
                <a:spcPts val="0"/>
              </a:spcBef>
              <a:spcAft>
                <a:spcPts val="0"/>
              </a:spcAft>
              <a:buClrTx/>
              <a:buSzTx/>
              <a:buFontTx/>
              <a:buNone/>
              <a:tabLst/>
              <a:defRPr/>
            </a:pPr>
            <a:r>
              <a:rPr kumimoji="0" lang="de-DE" sz="1200" b="0" i="0" u="none" strike="noStrike" kern="0" cap="none" spc="-12" normalizeH="0" baseline="0" noProof="1">
                <a:ln>
                  <a:noFill/>
                </a:ln>
                <a:solidFill>
                  <a:schemeClr val="bg1"/>
                </a:solidFill>
                <a:effectLst/>
                <a:uLnTx/>
                <a:uFillTx/>
                <a:latin typeface="Segoe UI"/>
                <a:ea typeface="Droid Sans" panose="020B0606030804020204" pitchFamily="34" charset="0"/>
                <a:cs typeface="Droid Sans" panose="020B0606030804020204" pitchFamily="34" charset="0"/>
              </a:rPr>
              <a:t>Cofinity-X</a:t>
            </a:r>
            <a:endParaRPr kumimoji="0" lang="de-DE" sz="1200" b="0" i="0" u="none" strike="noStrike" kern="1200" cap="none" spc="0" normalizeH="0" baseline="0" noProof="1">
              <a:ln>
                <a:noFill/>
              </a:ln>
              <a:solidFill>
                <a:schemeClr val="bg1"/>
              </a:solidFill>
              <a:effectLst/>
              <a:uLnTx/>
              <a:uFillTx/>
              <a:latin typeface="Segoe UI"/>
              <a:ea typeface="+mn-ea"/>
              <a:cs typeface="+mn-cs"/>
            </a:endParaRPr>
          </a:p>
        </p:txBody>
      </p:sp>
      <p:sp>
        <p:nvSpPr>
          <p:cNvPr id="17" name="Fußzeilenplatzhalter 1">
            <a:extLst>
              <a:ext uri="{FF2B5EF4-FFF2-40B4-BE49-F238E27FC236}">
                <a16:creationId xmlns:a16="http://schemas.microsoft.com/office/drawing/2014/main" id="{2C78F7D4-2C16-0739-541F-680624EBB4C0}"/>
              </a:ext>
            </a:extLst>
          </p:cNvPr>
          <p:cNvSpPr txBox="1">
            <a:spLocks/>
          </p:cNvSpPr>
          <p:nvPr/>
        </p:nvSpPr>
        <p:spPr>
          <a:xfrm>
            <a:off x="4591273" y="6381327"/>
            <a:ext cx="3023999"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noProof="1">
                <a:solidFill>
                  <a:srgbClr val="0BA2E3"/>
                </a:solidFill>
              </a:rPr>
              <a:t>www.data-space-accelerator.com</a:t>
            </a:r>
          </a:p>
        </p:txBody>
      </p:sp>
      <p:sp>
        <p:nvSpPr>
          <p:cNvPr id="2" name="Textfeld 1">
            <a:extLst>
              <a:ext uri="{FF2B5EF4-FFF2-40B4-BE49-F238E27FC236}">
                <a16:creationId xmlns:a16="http://schemas.microsoft.com/office/drawing/2014/main" id="{B00D65B2-825D-5A0B-1D6F-6CE64B48C62A}"/>
              </a:ext>
            </a:extLst>
          </p:cNvPr>
          <p:cNvSpPr txBox="1"/>
          <p:nvPr/>
        </p:nvSpPr>
        <p:spPr>
          <a:xfrm>
            <a:off x="5640404" y="2887579"/>
            <a:ext cx="914400" cy="914400"/>
          </a:xfrm>
          <a:prstGeom prst="rect">
            <a:avLst/>
          </a:prstGeom>
          <a:noFill/>
        </p:spPr>
        <p:txBody>
          <a:bodyPr wrap="square" lIns="0" tIns="0" rIns="0" bIns="0" rtlCol="0">
            <a:noAutofit/>
          </a:bodyPr>
          <a:lstStyle/>
          <a:p>
            <a:pPr algn="l"/>
            <a:endParaRPr lang="en-GB" err="1"/>
          </a:p>
        </p:txBody>
      </p:sp>
      <p:sp>
        <p:nvSpPr>
          <p:cNvPr id="3" name="Textfeld 2">
            <a:extLst>
              <a:ext uri="{FF2B5EF4-FFF2-40B4-BE49-F238E27FC236}">
                <a16:creationId xmlns:a16="http://schemas.microsoft.com/office/drawing/2014/main" id="{79103E05-80BE-716F-807A-14998C35B786}"/>
              </a:ext>
            </a:extLst>
          </p:cNvPr>
          <p:cNvSpPr txBox="1"/>
          <p:nvPr/>
        </p:nvSpPr>
        <p:spPr>
          <a:xfrm>
            <a:off x="6259902" y="5594861"/>
            <a:ext cx="4516617" cy="338554"/>
          </a:xfrm>
          <a:prstGeom prst="rect">
            <a:avLst/>
          </a:prstGeom>
          <a:noFill/>
        </p:spPr>
        <p:txBody>
          <a:bodyPr wrap="square">
            <a:spAutoFit/>
          </a:bodyPr>
          <a:lstStyle/>
          <a:p>
            <a:r>
              <a:rPr lang="en-US" sz="800" b="1" dirty="0">
                <a:solidFill>
                  <a:srgbClr val="737373"/>
                </a:solidFill>
                <a:latin typeface="Droid Sans" panose="020B0606030804020204" pitchFamily="34" charset="0"/>
              </a:rPr>
              <a:t>Notice: </a:t>
            </a:r>
            <a:r>
              <a:rPr lang="en-US" sz="800" dirty="0">
                <a:solidFill>
                  <a:srgbClr val="737373"/>
                </a:solidFill>
                <a:latin typeface="Droid Sans" panose="020B0606030804020204" pitchFamily="34" charset="0"/>
              </a:rPr>
              <a:t>For participants based outside Germany, the remuneration amount is recalculated using a purchasing power index. Details can be found in the program </a:t>
            </a:r>
            <a:r>
              <a:rPr lang="en-US" sz="800" dirty="0">
                <a:solidFill>
                  <a:srgbClr val="05A2E3"/>
                </a:solidFill>
                <a:latin typeface="Droid Sans" panose="020B0606030804020204" pitchFamily="34" charset="0"/>
                <a:hlinkClick r:id="rId3">
                  <a:extLst>
                    <a:ext uri="{A12FA001-AC4F-418D-AE19-62706E023703}">
                      <ahyp:hlinkClr xmlns:ahyp="http://schemas.microsoft.com/office/drawing/2018/hyperlinkcolor" val="tx"/>
                    </a:ext>
                  </a:extLst>
                </a:hlinkClick>
              </a:rPr>
              <a:t>tender documents</a:t>
            </a:r>
            <a:r>
              <a:rPr lang="en-US" sz="800" dirty="0">
                <a:solidFill>
                  <a:srgbClr val="05A2E3"/>
                </a:solidFill>
                <a:latin typeface="Droid Sans" panose="020B0606030804020204" pitchFamily="34" charset="0"/>
              </a:rPr>
              <a:t>.</a:t>
            </a:r>
            <a:endParaRPr lang="en-US" sz="800" dirty="0">
              <a:solidFill>
                <a:srgbClr val="05A2E3"/>
              </a:solidFill>
            </a:endParaRPr>
          </a:p>
        </p:txBody>
      </p:sp>
      <p:sp>
        <p:nvSpPr>
          <p:cNvPr id="18" name="Fußzeilenplatzhalter 1">
            <a:extLst>
              <a:ext uri="{FF2B5EF4-FFF2-40B4-BE49-F238E27FC236}">
                <a16:creationId xmlns:a16="http://schemas.microsoft.com/office/drawing/2014/main" id="{D3A86F04-2D6D-0362-AFCD-68D551376EA4}"/>
              </a:ext>
            </a:extLst>
          </p:cNvPr>
          <p:cNvSpPr txBox="1">
            <a:spLocks/>
          </p:cNvSpPr>
          <p:nvPr/>
        </p:nvSpPr>
        <p:spPr>
          <a:xfrm>
            <a:off x="673379" y="6381327"/>
            <a:ext cx="1576207" cy="216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noProof="1">
                <a:solidFill>
                  <a:srgbClr val="0BA2E3"/>
                </a:solidFill>
              </a:rPr>
              <a:t>DSA</a:t>
            </a:r>
          </a:p>
        </p:txBody>
      </p:sp>
      <p:pic>
        <p:nvPicPr>
          <p:cNvPr id="4" name="Grafik 3">
            <a:extLst>
              <a:ext uri="{FF2B5EF4-FFF2-40B4-BE49-F238E27FC236}">
                <a16:creationId xmlns:a16="http://schemas.microsoft.com/office/drawing/2014/main" id="{DB97066D-12B7-5F15-C554-8FC5A6608D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00134" y="435745"/>
            <a:ext cx="2002725" cy="1126533"/>
          </a:xfrm>
          <a:prstGeom prst="rect">
            <a:avLst/>
          </a:prstGeom>
        </p:spPr>
      </p:pic>
      <p:sp>
        <p:nvSpPr>
          <p:cNvPr id="5" name="Rectangle 4">
            <a:extLst>
              <a:ext uri="{FF2B5EF4-FFF2-40B4-BE49-F238E27FC236}">
                <a16:creationId xmlns:a16="http://schemas.microsoft.com/office/drawing/2014/main" id="{FE78B706-1ED8-3D07-DC2A-AB938A2B8C3A}"/>
              </a:ext>
            </a:extLst>
          </p:cNvPr>
          <p:cNvSpPr/>
          <p:nvPr/>
        </p:nvSpPr>
        <p:spPr>
          <a:xfrm>
            <a:off x="8290560" y="362712"/>
            <a:ext cx="1810512" cy="14478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Consolidate with choose your path and show 30k more</a:t>
            </a:r>
          </a:p>
        </p:txBody>
      </p:sp>
    </p:spTree>
    <p:extLst>
      <p:ext uri="{BB962C8B-B14F-4D97-AF65-F5344CB8AC3E}">
        <p14:creationId xmlns:p14="http://schemas.microsoft.com/office/powerpoint/2010/main" val="25560845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3.xml><?xml version="1.0" encoding="utf-8"?>
<p:tagLst xmlns:a="http://schemas.openxmlformats.org/drawingml/2006/main" xmlns:r="http://schemas.openxmlformats.org/officeDocument/2006/relationships" xmlns:p="http://schemas.openxmlformats.org/presentationml/2006/main">
  <p:tag name="VCTCREATESHAPEHANDLED" val="0"/>
</p:tagLst>
</file>

<file path=ppt/theme/theme1.xml><?xml version="1.0" encoding="utf-8"?>
<a:theme xmlns:a="http://schemas.openxmlformats.org/drawingml/2006/main" name="Content Masters">
  <a:themeElements>
    <a:clrScheme name="Catena-X Brand">
      <a:dk1>
        <a:srgbClr val="000000"/>
      </a:dk1>
      <a:lt1>
        <a:srgbClr val="FFFFFF"/>
      </a:lt1>
      <a:dk2>
        <a:srgbClr val="1E1E1E"/>
      </a:dk2>
      <a:lt2>
        <a:srgbClr val="F2F2F2"/>
      </a:lt2>
      <a:accent1>
        <a:srgbClr val="FFA600"/>
      </a:accent1>
      <a:accent2>
        <a:srgbClr val="B3CB2C"/>
      </a:accent2>
      <a:accent3>
        <a:srgbClr val="FF5E0C"/>
      </a:accent3>
      <a:accent4>
        <a:srgbClr val="69AF50"/>
      </a:accent4>
      <a:accent5>
        <a:srgbClr val="679FF2"/>
      </a:accent5>
      <a:accent6>
        <a:srgbClr val="0634B3"/>
      </a:accent6>
      <a:hlink>
        <a:srgbClr val="506C2E"/>
      </a:hlink>
      <a:folHlink>
        <a:srgbClr val="B32714"/>
      </a:folHlink>
    </a:clrScheme>
    <a:fontScheme name="Catena-X Brand">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smtClean="0">
            <a:solidFill>
              <a:schemeClr val="tx2"/>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400" dirty="0" smtClean="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olored Masters">
  <a:themeElements>
    <a:clrScheme name="Catena-X Brand">
      <a:dk1>
        <a:srgbClr val="000000"/>
      </a:dk1>
      <a:lt1>
        <a:srgbClr val="FFFFFF"/>
      </a:lt1>
      <a:dk2>
        <a:srgbClr val="1E1E1E"/>
      </a:dk2>
      <a:lt2>
        <a:srgbClr val="F2F2F2"/>
      </a:lt2>
      <a:accent1>
        <a:srgbClr val="FFA600"/>
      </a:accent1>
      <a:accent2>
        <a:srgbClr val="B3CB2C"/>
      </a:accent2>
      <a:accent3>
        <a:srgbClr val="FF5E0C"/>
      </a:accent3>
      <a:accent4>
        <a:srgbClr val="69AF50"/>
      </a:accent4>
      <a:accent5>
        <a:srgbClr val="679FF2"/>
      </a:accent5>
      <a:accent6>
        <a:srgbClr val="0634B3"/>
      </a:accent6>
      <a:hlink>
        <a:srgbClr val="506C2E"/>
      </a:hlink>
      <a:folHlink>
        <a:srgbClr val="B32714"/>
      </a:folHlink>
    </a:clrScheme>
    <a:fontScheme name="Catena-X Brand">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Catena-X Brand">
      <a:dk1>
        <a:srgbClr val="000000"/>
      </a:dk1>
      <a:lt1>
        <a:srgbClr val="FFFFFF"/>
      </a:lt1>
      <a:dk2>
        <a:srgbClr val="1E1E1E"/>
      </a:dk2>
      <a:lt2>
        <a:srgbClr val="F2F2F2"/>
      </a:lt2>
      <a:accent1>
        <a:srgbClr val="FFA600"/>
      </a:accent1>
      <a:accent2>
        <a:srgbClr val="B3CB2C"/>
      </a:accent2>
      <a:accent3>
        <a:srgbClr val="FF5E0C"/>
      </a:accent3>
      <a:accent4>
        <a:srgbClr val="69AF50"/>
      </a:accent4>
      <a:accent5>
        <a:srgbClr val="679FF2"/>
      </a:accent5>
      <a:accent6>
        <a:srgbClr val="0634B3"/>
      </a:accent6>
      <a:hlink>
        <a:srgbClr val="506C2E"/>
      </a:hlink>
      <a:folHlink>
        <a:srgbClr val="B32714"/>
      </a:folHlink>
    </a:clrScheme>
    <a:fontScheme name="Catena-X Brand">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Catena-X Brand">
      <a:dk1>
        <a:srgbClr val="000000"/>
      </a:dk1>
      <a:lt1>
        <a:srgbClr val="FFFFFF"/>
      </a:lt1>
      <a:dk2>
        <a:srgbClr val="1E1E1E"/>
      </a:dk2>
      <a:lt2>
        <a:srgbClr val="F2F2F2"/>
      </a:lt2>
      <a:accent1>
        <a:srgbClr val="FFA600"/>
      </a:accent1>
      <a:accent2>
        <a:srgbClr val="B3CB2C"/>
      </a:accent2>
      <a:accent3>
        <a:srgbClr val="FF5E0C"/>
      </a:accent3>
      <a:accent4>
        <a:srgbClr val="69AF50"/>
      </a:accent4>
      <a:accent5>
        <a:srgbClr val="679FF2"/>
      </a:accent5>
      <a:accent6>
        <a:srgbClr val="0634B3"/>
      </a:accent6>
      <a:hlink>
        <a:srgbClr val="506C2E"/>
      </a:hlink>
      <a:folHlink>
        <a:srgbClr val="B32714"/>
      </a:folHlink>
    </a:clrScheme>
    <a:fontScheme name="Catena-X Brand">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5d3cff5-840c-43d4-be58-400aa73edd12">
      <Terms xmlns="http://schemas.microsoft.com/office/infopath/2007/PartnerControls"/>
    </lcf76f155ced4ddcb4097134ff3c332f>
    <TaxCatchAll xmlns="237ac8e5-6cc1-4728-a9fd-35b5ac67bbf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A190ED270D20A43B3E28299886FD6A7" ma:contentTypeVersion="11" ma:contentTypeDescription="Ein neues Dokument erstellen." ma:contentTypeScope="" ma:versionID="50f415b862103e356b2d4b90cd51f67a">
  <xsd:schema xmlns:xsd="http://www.w3.org/2001/XMLSchema" xmlns:xs="http://www.w3.org/2001/XMLSchema" xmlns:p="http://schemas.microsoft.com/office/2006/metadata/properties" xmlns:ns2="75d3cff5-840c-43d4-be58-400aa73edd12" xmlns:ns3="237ac8e5-6cc1-4728-a9fd-35b5ac67bbfd" targetNamespace="http://schemas.microsoft.com/office/2006/metadata/properties" ma:root="true" ma:fieldsID="c28fb5714f96c2744a92ec9e1aa32342" ns2:_="" ns3:_="">
    <xsd:import namespace="75d3cff5-840c-43d4-be58-400aa73edd12"/>
    <xsd:import namespace="237ac8e5-6cc1-4728-a9fd-35b5ac67bb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d3cff5-840c-43d4-be58-400aa73edd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651ef69f-b95c-4ae8-865a-c403d19ffde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7ac8e5-6cc1-4728-a9fd-35b5ac67bbf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6f311f-2839-4de8-9a9d-2b83894b9874}" ma:internalName="TaxCatchAll" ma:showField="CatchAllData" ma:web="237ac8e5-6cc1-4728-a9fd-35b5ac67bb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0269B2-F032-4BAD-AEDD-AB79633254C7}">
  <ds:schemaRefs>
    <ds:schemaRef ds:uri="http://purl.org/dc/terms/"/>
    <ds:schemaRef ds:uri="237ac8e5-6cc1-4728-a9fd-35b5ac67bbfd"/>
    <ds:schemaRef ds:uri="http://purl.org/dc/dcmitype/"/>
    <ds:schemaRef ds:uri="http://schemas.microsoft.com/office/2006/metadata/properties"/>
    <ds:schemaRef ds:uri="75d3cff5-840c-43d4-be58-400aa73edd12"/>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FB0221B8-77E7-4C53-B20E-05BA49885173}">
  <ds:schemaRefs>
    <ds:schemaRef ds:uri="http://schemas.microsoft.com/sharepoint/v3/contenttype/forms"/>
  </ds:schemaRefs>
</ds:datastoreItem>
</file>

<file path=customXml/itemProps3.xml><?xml version="1.0" encoding="utf-8"?>
<ds:datastoreItem xmlns:ds="http://schemas.openxmlformats.org/officeDocument/2006/customXml" ds:itemID="{915E7949-8970-4713-9867-08F3878E91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d3cff5-840c-43d4-be58-400aa73edd12"/>
    <ds:schemaRef ds:uri="237ac8e5-6cc1-4728-a9fd-35b5ac67bb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2968</Words>
  <Application>Microsoft Macintosh PowerPoint</Application>
  <PresentationFormat>Breitbild</PresentationFormat>
  <Paragraphs>496</Paragraphs>
  <Slides>27</Slides>
  <Notes>13</Notes>
  <HiddenSlides>13</HiddenSlides>
  <MMClips>0</MMClips>
  <ScaleCrop>false</ScaleCrop>
  <HeadingPairs>
    <vt:vector size="6" baseType="variant">
      <vt:variant>
        <vt:lpstr>Verwendete Schriftarten</vt:lpstr>
      </vt:variant>
      <vt:variant>
        <vt:i4>12</vt:i4>
      </vt:variant>
      <vt:variant>
        <vt:lpstr>Design</vt:lpstr>
      </vt:variant>
      <vt:variant>
        <vt:i4>2</vt:i4>
      </vt:variant>
      <vt:variant>
        <vt:lpstr>Folientitel</vt:lpstr>
      </vt:variant>
      <vt:variant>
        <vt:i4>27</vt:i4>
      </vt:variant>
    </vt:vector>
  </HeadingPairs>
  <TitlesOfParts>
    <vt:vector size="41" baseType="lpstr">
      <vt:lpstr>Arial</vt:lpstr>
      <vt:lpstr>Verdana</vt:lpstr>
      <vt:lpstr>System Font Regular</vt:lpstr>
      <vt:lpstr>Aptos</vt:lpstr>
      <vt:lpstr>Droid Sans</vt:lpstr>
      <vt:lpstr>Times New Roman</vt:lpstr>
      <vt:lpstr>Georgia</vt:lpstr>
      <vt:lpstr>Wingdings</vt:lpstr>
      <vt:lpstr>Segoe UI</vt:lpstr>
      <vt:lpstr>Noto Sans Light</vt:lpstr>
      <vt:lpstr>Noto Sans</vt:lpstr>
      <vt:lpstr>Courier New</vt:lpstr>
      <vt:lpstr>Content Masters</vt:lpstr>
      <vt:lpstr>Colored Masters</vt:lpstr>
      <vt:lpstr>Data Space Accelerator</vt:lpstr>
      <vt:lpstr>Catena-X provides a shared language &amp; unified framework for data exchange.</vt:lpstr>
      <vt:lpstr>Why Catena-X matters beyond the Data Space Accelerator.</vt:lpstr>
      <vt:lpstr>2026 is the year to join Catena-X. Get up to €30,000 back for your first data exchange</vt:lpstr>
      <vt:lpstr>PowerPoint-Präsentation</vt:lpstr>
      <vt:lpstr>Benefits beyond the remuneration.</vt:lpstr>
      <vt:lpstr>PowerPoint-Präsentation</vt:lpstr>
      <vt:lpstr>Leverage use cases with ease once you start on your path.</vt:lpstr>
      <vt:lpstr>Leverage use cases with ease once you start on your path.</vt:lpstr>
      <vt:lpstr>Program Eligibility &amp; Requirements</vt:lpstr>
      <vt:lpstr>Join the study in 6 easy steps</vt:lpstr>
      <vt:lpstr>For us as a medium-sized company, the biggest challenge was not the technology itself, but taking the first steps into Catena-X. The Data Space Accelerator study significantly lowered the barriers to entry. We were able to implement our first concrete use case and gain valuable hands-on experience within a short period of time.</vt:lpstr>
      <vt:lpstr>Endorsed by industry giants!</vt:lpstr>
      <vt:lpstr>Program Partners</vt:lpstr>
      <vt:lpstr>PowerPoint-Präsentation</vt:lpstr>
      <vt:lpstr>Choose your path into Catena-X</vt:lpstr>
      <vt:lpstr>Choose your path into Catena-X</vt:lpstr>
      <vt:lpstr>Two surveys, one storyline</vt:lpstr>
      <vt:lpstr>Who the Program is for</vt:lpstr>
      <vt:lpstr>What’s in it for me?</vt:lpstr>
      <vt:lpstr>Why getting started takes effort</vt:lpstr>
      <vt:lpstr>Choose Your Path</vt:lpstr>
      <vt:lpstr>How It Works</vt:lpstr>
      <vt:lpstr>Program Partners</vt:lpstr>
      <vt:lpstr>PowerPoint-Präsentation</vt:lpstr>
      <vt:lpstr>What the study delivers</vt:lpstr>
      <vt:lpstr>Data Space Accelerator Study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Meghana, Pai</dc:creator>
  <cp:keywords/>
  <dc:description/>
  <cp:lastModifiedBy>Jette Beckmann</cp:lastModifiedBy>
  <cp:revision>66</cp:revision>
  <dcterms:created xsi:type="dcterms:W3CDTF">2025-10-01T08:44:44Z</dcterms:created>
  <dcterms:modified xsi:type="dcterms:W3CDTF">2026-08-25T13:47:45Z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0x010100EA190ED270D20A43B3E28299886FD6A7</vt:lpwstr>
  </property>
  <property fmtid="{D5CDD505-2E9C-101B-9397-08002B2CF9AE}" pid="3" name="MediaServiceImageTags">
    <vt:lpwstr/>
  </property>
</Properties>
</file>