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3.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4.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5.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6.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7.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notesSlides/notesSlide8.xml" ContentType="application/vnd.openxmlformats-officedocument.presentationml.notesSlide+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9.xml" ContentType="application/vnd.openxmlformats-officedocument.presentationml.notesSlid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10.xml" ContentType="application/vnd.openxmlformats-officedocument.presentationml.notesSlid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11.xml" ContentType="application/vnd.openxmlformats-officedocument.presentationml.notesSlid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notesSlides/notesSlide12.xml" ContentType="application/vnd.openxmlformats-officedocument.presentationml.notesSlide+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notesSlides/notesSlide13.xml" ContentType="application/vnd.openxmlformats-officedocument.presentationml.notesSlide+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notesSlides/notesSlide14.xml" ContentType="application/vnd.openxmlformats-officedocument.presentationml.notesSlide+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15.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16.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17.xml" ContentType="application/vnd.openxmlformats-officedocument.presentationml.notesSlid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notesSlides/notesSlide18.xml" ContentType="application/vnd.openxmlformats-officedocument.presentationml.notesSlide+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notesSlides/notesSlide19.xml" ContentType="application/vnd.openxmlformats-officedocument.presentationml.notesSlid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notesSlides/notesSlide20.xml" ContentType="application/vnd.openxmlformats-officedocument.presentationml.notesSlide+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notesSlides/notesSlide21.xml" ContentType="application/vnd.openxmlformats-officedocument.presentationml.notesSlid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notesSlides/notesSlide22.xml" ContentType="application/vnd.openxmlformats-officedocument.presentationml.notesSlide+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notesSlides/notesSlide23.xml" ContentType="application/vnd.openxmlformats-officedocument.presentationml.notesSlide+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notesSlides/notesSlide24.xml" ContentType="application/vnd.openxmlformats-officedocument.presentationml.notesSlide+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notesSlides/notesSlide25.xml" ContentType="application/vnd.openxmlformats-officedocument.presentationml.notesSlide+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notesSlides/notesSlide26.xml" ContentType="application/vnd.openxmlformats-officedocument.presentationml.notesSlide+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notesSlides/notesSlide27.xml" ContentType="application/vnd.openxmlformats-officedocument.presentationml.notesSlide+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63" r:id="rId4"/>
    <p:sldMasterId id="2147483980" r:id="rId5"/>
    <p:sldMasterId id="2147483990" r:id="rId6"/>
    <p:sldMasterId id="2147484006" r:id="rId7"/>
  </p:sldMasterIdLst>
  <p:notesMasterIdLst>
    <p:notesMasterId r:id="rId41"/>
  </p:notesMasterIdLst>
  <p:handoutMasterIdLst>
    <p:handoutMasterId r:id="rId42"/>
  </p:handoutMasterIdLst>
  <p:sldIdLst>
    <p:sldId id="8210" r:id="rId8"/>
    <p:sldId id="2145706666" r:id="rId9"/>
    <p:sldId id="2145706637" r:id="rId10"/>
    <p:sldId id="2145706644" r:id="rId11"/>
    <p:sldId id="2145706670" r:id="rId12"/>
    <p:sldId id="2145706684" r:id="rId13"/>
    <p:sldId id="2145706672" r:id="rId14"/>
    <p:sldId id="2145706625" r:id="rId15"/>
    <p:sldId id="2145706605" r:id="rId16"/>
    <p:sldId id="2145706681" r:id="rId17"/>
    <p:sldId id="2145706668" r:id="rId18"/>
    <p:sldId id="2145706715" r:id="rId19"/>
    <p:sldId id="2145706692" r:id="rId20"/>
    <p:sldId id="2145706683" r:id="rId21"/>
    <p:sldId id="2145706714" r:id="rId22"/>
    <p:sldId id="2145706693" r:id="rId23"/>
    <p:sldId id="2145706490" r:id="rId24"/>
    <p:sldId id="2145706491" r:id="rId25"/>
    <p:sldId id="2145706701" r:id="rId26"/>
    <p:sldId id="2145706700" r:id="rId27"/>
    <p:sldId id="2145706541" r:id="rId28"/>
    <p:sldId id="2145706550" r:id="rId29"/>
    <p:sldId id="2145706703" r:id="rId30"/>
    <p:sldId id="2145706709" r:id="rId31"/>
    <p:sldId id="2145706713" r:id="rId32"/>
    <p:sldId id="2145706648" r:id="rId33"/>
    <p:sldId id="2145706623" r:id="rId34"/>
    <p:sldId id="2145706688" r:id="rId35"/>
    <p:sldId id="2145706598" r:id="rId36"/>
    <p:sldId id="2145706704" r:id="rId37"/>
    <p:sldId id="2145706502" r:id="rId38"/>
    <p:sldId id="2145706633" r:id="rId39"/>
    <p:sldId id="2145706631" r:id="rId40"/>
  </p:sldIdLst>
  <p:sldSz cx="12192000" cy="6858000"/>
  <p:notesSz cx="6858000" cy="9144000"/>
  <p:custDataLst>
    <p:tags r:id="rId43"/>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65FF26-994D-86B3-340C-DE038D941203}" name="Nora Gras" initials="NG" userId="S::ids_nog@internationaldataspaces.org::39a33ce7-8be8-47f2-9bd3-a28fbe335263" providerId="AD"/>
  <p188:author id="{DE728A69-AA42-BB71-A15B-A5E8E79C742D}" name="Tobias Prasse" initials="TP" userId="S::ids_top@internationaldataspaces.org::631f8692-6bb5-4207-8b82-5d732f674a9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iulia Giussani" initials="GG" lastIdx="1" clrIdx="0">
    <p:extLst>
      <p:ext uri="{19B8F6BF-5375-455C-9EA6-DF929625EA0E}">
        <p15:presenceInfo xmlns:p15="http://schemas.microsoft.com/office/powerpoint/2012/main" userId="S::ids_gig@agiplanmh.onmicrosoft.com::e006ad7b-6d26-4bb8-9c72-3b6a0b26259b" providerId="AD"/>
      </p:ext>
    </p:extLst>
  </p:cmAuthor>
  <p:cmAuthor id="2" name="Nora Gras" initials="NG" lastIdx="1" clrIdx="1">
    <p:extLst>
      <p:ext uri="{19B8F6BF-5375-455C-9EA6-DF929625EA0E}">
        <p15:presenceInfo xmlns:p15="http://schemas.microsoft.com/office/powerpoint/2012/main" userId="S::ids_nog@internationaldataspaces.org::39a33ce7-8be8-47f2-9bd3-a28fbe335263" providerId="AD"/>
      </p:ext>
    </p:extLst>
  </p:cmAuthor>
  <p:cmAuthor id="3" name="Andreas Kembügler" initials="AK" lastIdx="7" clrIdx="2">
    <p:extLst>
      <p:ext uri="{19B8F6BF-5375-455C-9EA6-DF929625EA0E}">
        <p15:presenceInfo xmlns:p15="http://schemas.microsoft.com/office/powerpoint/2012/main" userId="Andreas Kembüg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F4FD"/>
    <a:srgbClr val="00B7F4"/>
    <a:srgbClr val="00B7F3"/>
    <a:srgbClr val="000000"/>
    <a:srgbClr val="3DA4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B88F73-2E89-4FDC-8BBA-ED4FAFBC5659}" v="5" dt="2022-01-20T16:42:25.881"/>
    <p1510:client id="{ADC8C032-793F-4AAB-A781-2FE2FBC14977}" v="29" dt="2022-01-21T15:16:16.6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9" d="100"/>
          <a:sy n="79" d="100"/>
        </p:scale>
        <p:origin x="321" y="36"/>
      </p:cViewPr>
      <p:guideLst/>
    </p:cSldViewPr>
  </p:slideViewPr>
  <p:notesTextViewPr>
    <p:cViewPr>
      <p:scale>
        <a:sx n="1" d="1"/>
        <a:sy n="1" d="1"/>
      </p:scale>
      <p:origin x="0" y="-456"/>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3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823C9A-9D7D-44F2-8D94-249F7B652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EEB7BE-1C1A-4176-A3CA-26F58CA37CC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CE1812-AF3F-4A0A-8D8F-00C863501847}" type="datetimeFigureOut">
              <a:rPr lang="en-US" smtClean="0"/>
              <a:t>2/21/2022</a:t>
            </a:fld>
            <a:endParaRPr lang="en-US"/>
          </a:p>
        </p:txBody>
      </p:sp>
      <p:sp>
        <p:nvSpPr>
          <p:cNvPr id="4" name="Footer Placeholder 3">
            <a:extLst>
              <a:ext uri="{FF2B5EF4-FFF2-40B4-BE49-F238E27FC236}">
                <a16:creationId xmlns:a16="http://schemas.microsoft.com/office/drawing/2014/main" id="{AF46CD78-D713-4FE7-88D3-E9CAF28EE6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69F2DC3-E205-4143-B627-93DBBE965F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D6D0E7-A2A4-4F3D-BB8A-DDFC97B6EC3B}" type="slidenum">
              <a:rPr lang="en-US" smtClean="0"/>
              <a:t>‹Nr.›</a:t>
            </a:fld>
            <a:endParaRPr lang="en-US"/>
          </a:p>
        </p:txBody>
      </p:sp>
    </p:spTree>
    <p:extLst>
      <p:ext uri="{BB962C8B-B14F-4D97-AF65-F5344CB8AC3E}">
        <p14:creationId xmlns:p14="http://schemas.microsoft.com/office/powerpoint/2010/main" val="1817464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DE6E3F-4D61-4F8E-AD06-FF707F4513EF}" type="datetimeFigureOut">
              <a:rPr lang="de-DE" smtClean="0"/>
              <a:t>21.02.2022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5F428B-181A-438C-83DD-7A683F3B9731}" type="slidenum">
              <a:rPr lang="de-DE" smtClean="0"/>
              <a:t>‹Nr.›</a:t>
            </a:fld>
            <a:endParaRPr lang="de-DE"/>
          </a:p>
        </p:txBody>
      </p:sp>
    </p:spTree>
    <p:extLst>
      <p:ext uri="{BB962C8B-B14F-4D97-AF65-F5344CB8AC3E}">
        <p14:creationId xmlns:p14="http://schemas.microsoft.com/office/powerpoint/2010/main" val="2191944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latin typeface="Segoe UI" panose="020B0502040204020203" pitchFamily="34" charset="0"/>
                <a:ea typeface="Verdana" panose="020B0604030504040204" pitchFamily="34" charset="0"/>
                <a:cs typeface="Segoe UI" panose="020B0502040204020203" pitchFamily="34" charset="0"/>
              </a:rPr>
              <a:t>Companies could use this data to add value … but they don’t</a:t>
            </a:r>
            <a:r>
              <a:rPr lang="de-DE" b="0"/>
              <a:t>. </a:t>
            </a:r>
            <a:r>
              <a:rPr lang="de-DE" b="0" err="1"/>
              <a:t>Why</a:t>
            </a:r>
            <a:r>
              <a:rPr lang="de-DE" b="0"/>
              <a:t> </a:t>
            </a:r>
            <a:r>
              <a:rPr lang="de-DE" b="0" err="1"/>
              <a:t>is</a:t>
            </a:r>
            <a:r>
              <a:rPr lang="de-DE" b="0"/>
              <a:t> </a:t>
            </a:r>
            <a:r>
              <a:rPr lang="de-DE" b="0" err="1"/>
              <a:t>this</a:t>
            </a:r>
            <a:r>
              <a:rPr lang="de-DE" b="0"/>
              <a:t>?</a:t>
            </a:r>
            <a:endParaRPr lang="en-US" b="0"/>
          </a:p>
        </p:txBody>
      </p:sp>
      <p:sp>
        <p:nvSpPr>
          <p:cNvPr id="4" name="Foliennummernplatzhalter 3"/>
          <p:cNvSpPr>
            <a:spLocks noGrp="1"/>
          </p:cNvSpPr>
          <p:nvPr>
            <p:ph type="sldNum" sz="quarter" idx="5"/>
          </p:nvPr>
        </p:nvSpPr>
        <p:spPr/>
        <p:txBody>
          <a:bodyPr/>
          <a:lstStyle/>
          <a:p>
            <a:fld id="{7C5F428B-181A-438C-83DD-7A683F3B9731}" type="slidenum">
              <a:rPr lang="de-DE" smtClean="0"/>
              <a:t>2</a:t>
            </a:fld>
            <a:endParaRPr lang="de-DE"/>
          </a:p>
        </p:txBody>
      </p:sp>
    </p:spTree>
    <p:extLst>
      <p:ext uri="{BB962C8B-B14F-4D97-AF65-F5344CB8AC3E}">
        <p14:creationId xmlns:p14="http://schemas.microsoft.com/office/powerpoint/2010/main" val="3014287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err="1"/>
              <a:t>We</a:t>
            </a:r>
            <a:r>
              <a:rPr lang="de-DE"/>
              <a:t> </a:t>
            </a:r>
            <a:r>
              <a:rPr lang="de-DE" err="1"/>
              <a:t>deliver</a:t>
            </a:r>
            <a:r>
              <a:rPr lang="de-DE"/>
              <a:t> </a:t>
            </a:r>
            <a:r>
              <a:rPr lang="de-DE" err="1"/>
              <a:t>the</a:t>
            </a:r>
            <a:r>
              <a:rPr lang="de-DE"/>
              <a:t> </a:t>
            </a:r>
            <a:r>
              <a:rPr lang="de-DE" err="1"/>
              <a:t>thorough</a:t>
            </a:r>
            <a:r>
              <a:rPr lang="de-DE"/>
              <a:t> </a:t>
            </a:r>
            <a:r>
              <a:rPr lang="de-DE" err="1"/>
              <a:t>foundation</a:t>
            </a:r>
            <a:r>
              <a:rPr lang="de-DE"/>
              <a:t> </a:t>
            </a:r>
            <a:r>
              <a:rPr lang="de-DE" err="1"/>
              <a:t>for</a:t>
            </a:r>
            <a:r>
              <a:rPr lang="de-DE"/>
              <a:t> </a:t>
            </a:r>
            <a:r>
              <a:rPr lang="de-DE" err="1"/>
              <a:t>data</a:t>
            </a:r>
            <a:r>
              <a:rPr lang="de-DE"/>
              <a:t> </a:t>
            </a:r>
            <a:r>
              <a:rPr lang="de-DE" err="1"/>
              <a:t>spaces</a:t>
            </a:r>
            <a:r>
              <a:rPr lang="en-US"/>
              <a:t> with the RAM and the Rule book</a:t>
            </a:r>
          </a:p>
          <a:p>
            <a:pPr marL="171450" indent="-171450">
              <a:buFont typeface="Arial" panose="020B0604020202020204" pitchFamily="34" charset="0"/>
              <a:buChar char="•"/>
            </a:pPr>
            <a:r>
              <a:rPr lang="en-US"/>
              <a:t>We have the proof for interoperability with the testbed</a:t>
            </a:r>
          </a:p>
          <a:p>
            <a:pPr marL="171450" indent="-171450">
              <a:buFont typeface="Arial" panose="020B0604020202020204" pitchFamily="34" charset="0"/>
              <a:buChar char="•"/>
            </a:pPr>
            <a:r>
              <a:rPr lang="en-US"/>
              <a:t>The certification scheme ensures conformity with third parties</a:t>
            </a:r>
          </a:p>
          <a:p>
            <a:pPr marL="171450" indent="-171450">
              <a:buFont typeface="Arial" panose="020B0604020202020204" pitchFamily="34" charset="0"/>
              <a:buChar char="•"/>
            </a:pPr>
            <a:r>
              <a:rPr lang="en-US"/>
              <a:t>We are working on concrete projects to be used in commercial set-ups with the open-source </a:t>
            </a:r>
            <a:r>
              <a:rPr lang="en-US" err="1"/>
              <a:t>endeavour</a:t>
            </a:r>
            <a:r>
              <a:rPr lang="en-US"/>
              <a:t> (eclipse)</a:t>
            </a:r>
          </a:p>
          <a:p>
            <a:pPr marL="171450" indent="-171450">
              <a:buFont typeface="Arial" panose="020B0604020202020204" pitchFamily="34" charset="0"/>
              <a:buChar char="•"/>
            </a:pPr>
            <a:r>
              <a:rPr lang="en-US"/>
              <a:t>IDSA is the clear producer of trust for data spaces</a:t>
            </a:r>
            <a:endParaRPr lang="de-DE"/>
          </a:p>
          <a:p>
            <a:endParaRPr lang="en-US"/>
          </a:p>
        </p:txBody>
      </p:sp>
      <p:sp>
        <p:nvSpPr>
          <p:cNvPr id="4" name="Foliennummernplatzhalter 3"/>
          <p:cNvSpPr>
            <a:spLocks noGrp="1"/>
          </p:cNvSpPr>
          <p:nvPr>
            <p:ph type="sldNum" sz="quarter" idx="5"/>
          </p:nvPr>
        </p:nvSpPr>
        <p:spPr/>
        <p:txBody>
          <a:bodyPr/>
          <a:lstStyle/>
          <a:p>
            <a:fld id="{7C5F428B-181A-438C-83DD-7A683F3B9731}" type="slidenum">
              <a:rPr lang="de-DE" smtClean="0"/>
              <a:t>11</a:t>
            </a:fld>
            <a:endParaRPr lang="de-DE"/>
          </a:p>
        </p:txBody>
      </p:sp>
    </p:spTree>
    <p:extLst>
      <p:ext uri="{BB962C8B-B14F-4D97-AF65-F5344CB8AC3E}">
        <p14:creationId xmlns:p14="http://schemas.microsoft.com/office/powerpoint/2010/main" val="2716556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Droid Sans Regular"/>
              </a:rPr>
              <a:t>These 3 elements: The RAM, the certification scheme, and the open-source building blocks, comprise the Magic Triangle. The RAM is the blueprint for data spaces, providing detailed specifications of all the required roles and components. The certification scheme delivers conformity to the RAM so that partners can make informed decisions about whom they share their data with. The open-source building blocks are needed to implement the IDS standardization. They enable even non-IDSA members to participate in our project – vital if IDS is to enter commercial setups.</a:t>
            </a:r>
          </a:p>
          <a:p>
            <a:pPr algn="l" fontAlgn="base"/>
            <a:r>
              <a:rPr lang="en-US" b="0" i="0" dirty="0">
                <a:solidFill>
                  <a:srgbClr val="000000"/>
                </a:solidFill>
                <a:effectLst/>
                <a:latin typeface="Droid Sans Regular"/>
              </a:rPr>
              <a:t>In sum, the Magic Triangle provides everything needed to share data in confidence. </a:t>
            </a:r>
            <a:r>
              <a:rPr lang="en-US" b="0" i="0">
                <a:solidFill>
                  <a:srgbClr val="000000"/>
                </a:solidFill>
                <a:effectLst/>
                <a:latin typeface="Droid Sans Regular"/>
              </a:rPr>
              <a:t>I</a:t>
            </a:r>
          </a:p>
          <a:p>
            <a:endParaRPr lang="de-DE" sz="1200">
              <a:solidFill>
                <a:schemeClr val="tx1">
                  <a:lumMod val="65000"/>
                  <a:lumOff val="35000"/>
                </a:schemeClr>
              </a:solidFill>
              <a:latin typeface="Verdana" panose="020B0604030504040204" pitchFamily="34" charset="0"/>
              <a:ea typeface="Verdana" panose="020B0604030504040204"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F428B-181A-438C-83DD-7A683F3B973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372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Th</a:t>
            </a:r>
            <a:endParaRPr lang="en-US"/>
          </a:p>
        </p:txBody>
      </p:sp>
      <p:sp>
        <p:nvSpPr>
          <p:cNvPr id="4" name="Foliennummernplatzhalter 3"/>
          <p:cNvSpPr>
            <a:spLocks noGrp="1"/>
          </p:cNvSpPr>
          <p:nvPr>
            <p:ph type="sldNum" sz="quarter" idx="5"/>
          </p:nvPr>
        </p:nvSpPr>
        <p:spPr/>
        <p:txBody>
          <a:bodyPr/>
          <a:lstStyle/>
          <a:p>
            <a:fld id="{7C5F428B-181A-438C-83DD-7A683F3B9731}" type="slidenum">
              <a:rPr lang="de-DE" smtClean="0"/>
              <a:t>13</a:t>
            </a:fld>
            <a:endParaRPr lang="de-DE"/>
          </a:p>
        </p:txBody>
      </p:sp>
    </p:spTree>
    <p:extLst>
      <p:ext uri="{BB962C8B-B14F-4D97-AF65-F5344CB8AC3E}">
        <p14:creationId xmlns:p14="http://schemas.microsoft.com/office/powerpoint/2010/main" val="3240297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a:p>
            <a:endParaRPr lang="en-US"/>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F428B-181A-438C-83DD-7A683F3B973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187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rtl="0" fontAlgn="base"/>
            <a:r>
              <a:rPr lang="en-US" sz="1200" b="0" i="0">
                <a:solidFill>
                  <a:srgbClr val="000000"/>
                </a:solidFill>
                <a:effectLst/>
                <a:latin typeface="Segoe UI" panose="020B0502040204020203" pitchFamily="34" charset="0"/>
              </a:rPr>
              <a:t>A data space a concept that defines the interaction of various technological components to promote cross-company data sharing. This concept is captured in the International Data Spaces Reference Architecture Model (IDS-RAM). </a:t>
            </a:r>
          </a:p>
          <a:p>
            <a:pPr algn="l" rtl="0" fontAlgn="base"/>
            <a:r>
              <a:rPr lang="de-DE" sz="1200" b="0" i="0">
                <a:solidFill>
                  <a:srgbClr val="000000"/>
                </a:solidFill>
                <a:effectLst/>
                <a:latin typeface="Segoe UI" panose="020B0502040204020203" pitchFamily="34" charset="0"/>
              </a:rPr>
              <a:t> </a:t>
            </a:r>
          </a:p>
          <a:p>
            <a:pPr algn="l" rtl="0" fontAlgn="base"/>
            <a:r>
              <a:rPr lang="en-US" sz="1200" b="0" i="0">
                <a:solidFill>
                  <a:srgbClr val="000000"/>
                </a:solidFill>
                <a:effectLst/>
                <a:latin typeface="Segoe UI" panose="020B0502040204020203" pitchFamily="34" charset="0"/>
              </a:rPr>
              <a:t>The IDS-RAM was developed by the Fraunhofer Gesellschaft in 2014 as part of a research project and tested in numerous use cases. The open architecture describes how a data space must be structured so that companies can exchange and combine their data in a trusted manner. The idea of decentralized data storage is essential. The data remains physically with the respective data owner. He defines the terms of use. Data is transferred with the help of the connector, the most important component of a data space. The connector connects the participants with each other and thus represents the end point for data sharing. The IDS-RAM ensures data sovereignty.</a:t>
            </a:r>
            <a:endParaRPr lang="en-US"/>
          </a:p>
          <a:p>
            <a:endParaRPr lang="en-US"/>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F428B-181A-438C-83DD-7A683F3B973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457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0" i="0">
                <a:solidFill>
                  <a:srgbClr val="FFFFFF"/>
                </a:solidFill>
                <a:effectLst/>
                <a:latin typeface="Droid Sans Regular"/>
              </a:rPr>
              <a:t>The participants in the data space collaborate by sharing their valuable data. The success of this collaboration depends on trust among all parties involved, and this, in turn, is guaranteed by a transparent certification of the environment and components. This two-pronged approach provides a high level of trust and security.</a:t>
            </a:r>
            <a:endParaRPr lang="en-US"/>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F428B-181A-438C-83DD-7A683F3B973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813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a:p>
            <a:r>
              <a:rPr lang="en-US"/>
              <a:t>The Connector shall provide a sufficiently high degree of trust and security regarding the integrity, confidentiality and availability of information exchanged in the IDS. Nevertheless, the IDS Certification has a flexible setup and provides different levels of certification according to the intended use cases Connector component.</a:t>
            </a:r>
          </a:p>
          <a:p>
            <a:r>
              <a:rPr lang="en-US"/>
              <a:t>To ensure on the one hand a low entry barrier specifically suitable for SME’s and on the other hand a scalable certification to meet high information security requirements, three different security levels, with an increasing extent of the security requirements that need to be fulfilled</a:t>
            </a:r>
            <a:endParaRPr lang="de-DE"/>
          </a:p>
          <a:p>
            <a:endParaRPr lang="en-US"/>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F428B-181A-438C-83DD-7A683F3B973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284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F428B-181A-438C-83DD-7A683F3B973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84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F428B-181A-438C-83DD-7A683F3B973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062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F428B-181A-438C-83DD-7A683F3B973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016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Calibri" panose="020F0502020204030204" pitchFamily="34" charset="0"/>
                <a:ea typeface="Calibri" panose="020F0502020204030204" pitchFamily="34" charset="0"/>
              </a:rPr>
              <a:t>While an increasing amount of data is being generated, the cross-company and cross-border availability of such data remains too limited due to the lack of a data sharing framework Europe and beyond.</a:t>
            </a:r>
          </a:p>
        </p:txBody>
      </p:sp>
      <p:sp>
        <p:nvSpPr>
          <p:cNvPr id="4" name="Slide Number Placeholder 3"/>
          <p:cNvSpPr>
            <a:spLocks noGrp="1"/>
          </p:cNvSpPr>
          <p:nvPr>
            <p:ph type="sldNum" sz="quarter" idx="5"/>
          </p:nvPr>
        </p:nvSpPr>
        <p:spPr/>
        <p:txBody>
          <a:bodyPr/>
          <a:lstStyle/>
          <a:p>
            <a:fld id="{7C5F428B-181A-438C-83DD-7A683F3B9731}" type="slidenum">
              <a:rPr lang="de-DE" smtClean="0"/>
              <a:t>3</a:t>
            </a:fld>
            <a:endParaRPr lang="de-DE"/>
          </a:p>
        </p:txBody>
      </p:sp>
    </p:spTree>
    <p:extLst>
      <p:ext uri="{BB962C8B-B14F-4D97-AF65-F5344CB8AC3E}">
        <p14:creationId xmlns:p14="http://schemas.microsoft.com/office/powerpoint/2010/main" val="1458354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763981" rtl="0" eaLnBrk="1" fontAlgn="auto" latinLnBrk="0" hangingPunct="1">
              <a:lnSpc>
                <a:spcPct val="100000"/>
              </a:lnSpc>
              <a:spcBef>
                <a:spcPts val="0"/>
              </a:spcBef>
              <a:spcAft>
                <a:spcPts val="0"/>
              </a:spcAft>
              <a:buClrTx/>
              <a:buSzTx/>
              <a:buFontTx/>
              <a:buNone/>
              <a:tabLst/>
              <a:defRPr/>
            </a:pPr>
            <a:fld id="{7C5F428B-181A-438C-83DD-7A683F3B9731}" type="slidenum">
              <a:rPr kumimoji="0" lang="de-DE" sz="10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63981" rtl="0" eaLnBrk="1" fontAlgn="auto" latinLnBrk="0" hangingPunct="1">
                <a:lnSpc>
                  <a:spcPct val="100000"/>
                </a:lnSpc>
                <a:spcBef>
                  <a:spcPts val="0"/>
                </a:spcBef>
                <a:spcAft>
                  <a:spcPts val="0"/>
                </a:spcAft>
                <a:buClrTx/>
                <a:buSzTx/>
                <a:buFontTx/>
                <a:buNone/>
                <a:tabLst/>
                <a:defRPr/>
              </a:pPr>
              <a:t>22</a:t>
            </a:fld>
            <a:endParaRPr kumimoji="0" lang="de-DE"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287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rtl="0" fontAlgn="base"/>
            <a:r>
              <a:rPr lang="en-US" sz="1200" b="0" i="0">
                <a:solidFill>
                  <a:srgbClr val="000000"/>
                </a:solidFill>
                <a:effectLst/>
                <a:latin typeface="Segoe UI" panose="020B0502040204020203" pitchFamily="34" charset="0"/>
              </a:rPr>
              <a:t>A data space a concept that defines the interaction of various technological components to promote cross-company data sharing. This concept is captured in the International Data Spaces Reference Architecture Model (IDS-RAM). </a:t>
            </a:r>
          </a:p>
          <a:p>
            <a:pPr algn="l" rtl="0" fontAlgn="base"/>
            <a:r>
              <a:rPr lang="de-DE" sz="1200" b="0" i="0">
                <a:solidFill>
                  <a:srgbClr val="000000"/>
                </a:solidFill>
                <a:effectLst/>
                <a:latin typeface="Segoe UI" panose="020B0502040204020203" pitchFamily="34" charset="0"/>
              </a:rPr>
              <a:t> </a:t>
            </a:r>
          </a:p>
          <a:p>
            <a:pPr algn="l" rtl="0" fontAlgn="base"/>
            <a:r>
              <a:rPr lang="en-US" sz="1200" b="0" i="0">
                <a:solidFill>
                  <a:srgbClr val="000000"/>
                </a:solidFill>
                <a:effectLst/>
                <a:latin typeface="Segoe UI" panose="020B0502040204020203" pitchFamily="34" charset="0"/>
              </a:rPr>
              <a:t>The IDS-RAM was developed by the Fraunhofer Gesellschaft in 2014 as part of a research project and tested in numerous use cases. The open architecture describes how a data space must be structured so that companies can exchange and combine their data in a trusted manner. The idea of decentralized data storage is essential. The data remains physically with the respective data owner. He defines the terms of use. Data is transferred with the help of the connector, the most important component of a data space. The connector connects the participants with each other and thus represents the end point for data sharing. The IDS-RAM ensures data sovereignty.</a:t>
            </a:r>
            <a:endParaRPr lang="en-US"/>
          </a:p>
          <a:p>
            <a:endParaRPr lang="en-US"/>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F428B-181A-438C-83DD-7A683F3B973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463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763981" rtl="0" eaLnBrk="1" fontAlgn="auto" latinLnBrk="0" hangingPunct="1">
              <a:lnSpc>
                <a:spcPct val="100000"/>
              </a:lnSpc>
              <a:spcBef>
                <a:spcPts val="0"/>
              </a:spcBef>
              <a:spcAft>
                <a:spcPts val="0"/>
              </a:spcAft>
              <a:buClrTx/>
              <a:buSzTx/>
              <a:buFontTx/>
              <a:buNone/>
              <a:tabLst/>
              <a:defRPr/>
            </a:pPr>
            <a:fld id="{7C5F428B-181A-438C-83DD-7A683F3B9731}" type="slidenum">
              <a:rPr kumimoji="0" lang="de-DE" sz="10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63981" rtl="0" eaLnBrk="1" fontAlgn="auto" latinLnBrk="0" hangingPunct="1">
                <a:lnSpc>
                  <a:spcPct val="100000"/>
                </a:lnSpc>
                <a:spcBef>
                  <a:spcPts val="0"/>
                </a:spcBef>
                <a:spcAft>
                  <a:spcPts val="0"/>
                </a:spcAft>
                <a:buClrTx/>
                <a:buSzTx/>
                <a:buFontTx/>
                <a:buNone/>
                <a:tabLst/>
                <a:defRPr/>
              </a:pPr>
              <a:t>24</a:t>
            </a:fld>
            <a:endParaRPr kumimoji="0" lang="de-DE"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350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Segoe UI" panose="020B0502040204020203" pitchFamily="34" charset="0"/>
                <a:ea typeface="Calibri" panose="020F0502020204030204" pitchFamily="34" charset="0"/>
                <a:cs typeface="Arial" panose="020B0604020202020204" pitchFamily="34" charset="0"/>
              </a:rPr>
              <a:t>The concept of Data Spaces was taken up by the European Commission in 2020 in its Strategy for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Segoe UI" panose="020B0502040204020203" pitchFamily="34" charset="0"/>
                <a:ea typeface="Calibri" panose="020F0502020204030204" pitchFamily="34" charset="0"/>
                <a:cs typeface="Arial" panose="020B0604020202020204" pitchFamily="34" charset="0"/>
              </a:rPr>
              <a:t>The EU wants to create a single market for data in which companies can exchange their data across industries. In doing so, they should be able to rely on European regulations and values being observed.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Segoe UI" panose="020B0502040204020203" pitchFamily="34" charset="0"/>
                <a:ea typeface="Calibri" panose="020F0502020204030204" pitchFamily="34" charset="0"/>
                <a:cs typeface="Arial" panose="020B0604020202020204" pitchFamily="34" charset="0"/>
              </a:rPr>
              <a:t>The EC defined nine key sectors for the implementation of the EU data strategy. Interoperable Data Spaces are to be created here. </a:t>
            </a:r>
          </a:p>
          <a:p>
            <a:endParaRPr lang="en-US"/>
          </a:p>
          <a:p>
            <a:endParaRPr lang="de-DE"/>
          </a:p>
        </p:txBody>
      </p:sp>
      <p:sp>
        <p:nvSpPr>
          <p:cNvPr id="4" name="Foliennummernplatzhalter 3"/>
          <p:cNvSpPr>
            <a:spLocks noGrp="1"/>
          </p:cNvSpPr>
          <p:nvPr>
            <p:ph type="sldNum" sz="quarter" idx="5"/>
          </p:nvPr>
        </p:nvSpPr>
        <p:spPr/>
        <p:txBody>
          <a:bodyPr/>
          <a:lstStyle/>
          <a:p>
            <a:fld id="{7C5F428B-181A-438C-83DD-7A683F3B9731}" type="slidenum">
              <a:rPr lang="de-DE" smtClean="0"/>
              <a:t>26</a:t>
            </a:fld>
            <a:endParaRPr lang="de-DE"/>
          </a:p>
        </p:txBody>
      </p:sp>
    </p:spTree>
    <p:extLst>
      <p:ext uri="{BB962C8B-B14F-4D97-AF65-F5344CB8AC3E}">
        <p14:creationId xmlns:p14="http://schemas.microsoft.com/office/powerpoint/2010/main" val="1845693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The open reference architecture (IDS-RAM), the IDS Rulebook and the design principles for Data Spaces form the basis for a soft infrastructure for Data Spaces in Europe. </a:t>
            </a:r>
          </a:p>
          <a:p>
            <a:endParaRPr lang="en-US"/>
          </a:p>
          <a:p>
            <a:pPr marL="171450" indent="-171450">
              <a:buFontTx/>
              <a:buChar char="-"/>
            </a:pPr>
            <a:r>
              <a:rPr lang="en-US" sz="1200"/>
              <a:t>The infrastructure for European data spaces will not be a monolithic, </a:t>
            </a:r>
            <a:r>
              <a:rPr lang="en-US" sz="1200" err="1"/>
              <a:t>centralised</a:t>
            </a:r>
            <a:r>
              <a:rPr lang="en-US" sz="1200"/>
              <a:t> IT infrastructure. </a:t>
            </a:r>
          </a:p>
          <a:p>
            <a:pPr marL="171450" indent="-171450">
              <a:buFontTx/>
              <a:buChar char="-"/>
            </a:pPr>
            <a:r>
              <a:rPr lang="en-US" sz="1200"/>
              <a:t>Instead, it will be made of the totality of </a:t>
            </a:r>
            <a:r>
              <a:rPr lang="en-US" sz="1200" b="1"/>
              <a:t>interoperable implementations of data spaces </a:t>
            </a:r>
            <a:r>
              <a:rPr lang="en-US" sz="1200"/>
              <a:t>complying with a set of agreements in terms of functional, technical, operational and legal aspects.</a:t>
            </a:r>
          </a:p>
          <a:p>
            <a:pPr marL="171450" indent="-171450">
              <a:buFontTx/>
              <a:buChar char="-"/>
            </a:pPr>
            <a:r>
              <a:rPr lang="en-US" sz="1200"/>
              <a:t>Such a ‘soft infrastructure’ will be invisible to data space participants. </a:t>
            </a:r>
          </a:p>
          <a:p>
            <a:pPr marL="171450" indent="-171450">
              <a:buFontTx/>
              <a:buChar char="-"/>
            </a:pPr>
            <a:r>
              <a:rPr lang="en-US" sz="1200"/>
              <a:t>It will entail functional and non-functional requirements regarding interoperability, portability, findability, security, privacy, and trustworthiness.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Such a European data space ecosystem will not only give rise to new services that ensure transparency and data sovereignty. It will also create a level playing field for data sharing and exchange. The result: less dependence on large, quasi-monopolistic players and more opportunities for businesses and individuals. To the extent that users learn to play by the rules and use data in an ethical way, a new digital culture will emerge.</a:t>
            </a:r>
          </a:p>
          <a:p>
            <a:endParaRPr lang="en-US"/>
          </a:p>
        </p:txBody>
      </p:sp>
      <p:sp>
        <p:nvSpPr>
          <p:cNvPr id="4" name="Foliennummernplatzhalter 3"/>
          <p:cNvSpPr>
            <a:spLocks noGrp="1"/>
          </p:cNvSpPr>
          <p:nvPr>
            <p:ph type="sldNum" sz="quarter" idx="5"/>
          </p:nvPr>
        </p:nvSpPr>
        <p:spPr/>
        <p:txBody>
          <a:bodyPr/>
          <a:lstStyle/>
          <a:p>
            <a:fld id="{7C5F428B-181A-438C-83DD-7A683F3B9731}" type="slidenum">
              <a:rPr lang="de-DE" smtClean="0"/>
              <a:t>28</a:t>
            </a:fld>
            <a:endParaRPr lang="de-DE"/>
          </a:p>
        </p:txBody>
      </p:sp>
    </p:spTree>
    <p:extLst>
      <p:ext uri="{BB962C8B-B14F-4D97-AF65-F5344CB8AC3E}">
        <p14:creationId xmlns:p14="http://schemas.microsoft.com/office/powerpoint/2010/main" val="3205456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This </a:t>
            </a:r>
            <a:r>
              <a:rPr lang="de-DE" err="1"/>
              <a:t>is</a:t>
            </a:r>
            <a:r>
              <a:rPr lang="de-DE"/>
              <a:t> </a:t>
            </a:r>
            <a:r>
              <a:rPr lang="de-DE" err="1"/>
              <a:t>supposed</a:t>
            </a:r>
            <a:r>
              <a:rPr lang="de-DE"/>
              <a:t> </a:t>
            </a:r>
            <a:r>
              <a:rPr lang="de-DE" err="1"/>
              <a:t>to</a:t>
            </a:r>
            <a:r>
              <a:rPr lang="de-DE"/>
              <a:t> </a:t>
            </a:r>
            <a:r>
              <a:rPr lang="de-DE" err="1"/>
              <a:t>be</a:t>
            </a:r>
            <a:r>
              <a:rPr lang="de-DE"/>
              <a:t> a </a:t>
            </a:r>
            <a:r>
              <a:rPr lang="de-DE" err="1"/>
              <a:t>general</a:t>
            </a:r>
            <a:r>
              <a:rPr lang="de-DE"/>
              <a:t> </a:t>
            </a:r>
            <a:r>
              <a:rPr lang="de-DE" err="1"/>
              <a:t>slide</a:t>
            </a:r>
            <a:r>
              <a:rPr lang="de-DE"/>
              <a:t> </a:t>
            </a:r>
            <a:r>
              <a:rPr lang="de-DE" err="1"/>
              <a:t>about</a:t>
            </a:r>
            <a:r>
              <a:rPr lang="de-DE"/>
              <a:t> </a:t>
            </a:r>
            <a:r>
              <a:rPr lang="de-DE" err="1"/>
              <a:t>teaming</a:t>
            </a:r>
            <a:r>
              <a:rPr lang="de-DE"/>
              <a:t> </a:t>
            </a:r>
            <a:r>
              <a:rPr lang="de-DE" err="1"/>
              <a:t>up</a:t>
            </a:r>
            <a:r>
              <a:rPr lang="de-DE"/>
              <a:t> </a:t>
            </a:r>
            <a:r>
              <a:rPr lang="de-DE" err="1"/>
              <a:t>with</a:t>
            </a:r>
            <a:r>
              <a:rPr lang="de-DE"/>
              <a:t> </a:t>
            </a:r>
            <a:r>
              <a:rPr lang="de-DE" err="1"/>
              <a:t>other</a:t>
            </a:r>
            <a:r>
              <a:rPr lang="de-DE"/>
              <a:t> initiatives </a:t>
            </a:r>
          </a:p>
        </p:txBody>
      </p:sp>
      <p:sp>
        <p:nvSpPr>
          <p:cNvPr id="4" name="Foliennummernplatzhalter 3"/>
          <p:cNvSpPr>
            <a:spLocks noGrp="1"/>
          </p:cNvSpPr>
          <p:nvPr>
            <p:ph type="sldNum" sz="quarter" idx="5"/>
          </p:nvPr>
        </p:nvSpPr>
        <p:spPr/>
        <p:txBody>
          <a:bodyPr/>
          <a:lstStyle/>
          <a:p>
            <a:fld id="{7C5F428B-181A-438C-83DD-7A683F3B9731}" type="slidenum">
              <a:rPr lang="de-DE" smtClean="0"/>
              <a:t>29</a:t>
            </a:fld>
            <a:endParaRPr lang="de-DE"/>
          </a:p>
        </p:txBody>
      </p:sp>
    </p:spTree>
    <p:extLst>
      <p:ext uri="{BB962C8B-B14F-4D97-AF65-F5344CB8AC3E}">
        <p14:creationId xmlns:p14="http://schemas.microsoft.com/office/powerpoint/2010/main" val="2723354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F428B-181A-438C-83DD-7A683F3B973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543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F428B-181A-438C-83DD-7A683F3B973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458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F428B-181A-438C-83DD-7A683F3B973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287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Data-based business models need innovative collaborations across company and competitive boundaries</a:t>
            </a:r>
          </a:p>
          <a:p>
            <a:r>
              <a:rPr lang="en-US"/>
              <a:t>Data must be shared in open data ecosystems</a:t>
            </a:r>
          </a:p>
          <a:p>
            <a:endParaRPr lang="en-US"/>
          </a:p>
          <a:p>
            <a:pPr algn="l" rtl="0" fontAlgn="base"/>
            <a:r>
              <a:rPr lang="en-US" sz="1200" b="1" i="0">
                <a:solidFill>
                  <a:srgbClr val="000000"/>
                </a:solidFill>
                <a:effectLst/>
                <a:latin typeface="Segoe UI" panose="020B0502040204020203" pitchFamily="34" charset="0"/>
              </a:rPr>
              <a:t>Data-based business models </a:t>
            </a:r>
            <a:r>
              <a:rPr lang="en-US" sz="1200" b="0" i="0">
                <a:solidFill>
                  <a:srgbClr val="000000"/>
                </a:solidFill>
                <a:effectLst/>
                <a:latin typeface="Segoe UI" panose="020B0502040204020203" pitchFamily="34" charset="0"/>
              </a:rPr>
              <a:t>have two special features: </a:t>
            </a:r>
          </a:p>
          <a:p>
            <a:pPr algn="l" rtl="0" fontAlgn="base"/>
            <a:r>
              <a:rPr lang="en-US" sz="1200" b="0" i="0">
                <a:solidFill>
                  <a:srgbClr val="000000"/>
                </a:solidFill>
                <a:effectLst/>
                <a:latin typeface="Segoe UI" panose="020B0502040204020203" pitchFamily="34" charset="0"/>
              </a:rPr>
              <a:t>1) With the provision, storage and processing of data in the value creation process, the boundary between physical products and the virtual world becomes blurred</a:t>
            </a:r>
          </a:p>
          <a:p>
            <a:pPr algn="l" rtl="0" fontAlgn="base"/>
            <a:r>
              <a:rPr lang="en-US" sz="1200" b="0" i="0">
                <a:solidFill>
                  <a:srgbClr val="000000"/>
                </a:solidFill>
                <a:effectLst/>
                <a:latin typeface="Segoe UI" panose="020B0502040204020203" pitchFamily="34" charset="0"/>
              </a:rPr>
              <a:t>2) The value creation process often involves multiple stakeholders</a:t>
            </a:r>
          </a:p>
          <a:p>
            <a:pPr algn="l" rtl="0" fontAlgn="base"/>
            <a:endParaRPr lang="en-US" sz="1200" b="0" i="0">
              <a:solidFill>
                <a:srgbClr val="000000"/>
              </a:solidFill>
              <a:effectLst/>
              <a:latin typeface="Segoe UI" panose="020B0502040204020203" pitchFamily="34" charset="0"/>
            </a:endParaRPr>
          </a:p>
          <a:p>
            <a:pPr algn="l" rtl="0" fontAlgn="base"/>
            <a:r>
              <a:rPr lang="en-US" sz="1200" b="1" i="0">
                <a:solidFill>
                  <a:srgbClr val="000000"/>
                </a:solidFill>
                <a:effectLst/>
                <a:latin typeface="Segoe UI" panose="020B0502040204020203" pitchFamily="34" charset="0"/>
              </a:rPr>
              <a:t>Consequence</a:t>
            </a:r>
            <a:r>
              <a:rPr lang="en-US" sz="1200" b="0" i="0">
                <a:solidFill>
                  <a:srgbClr val="000000"/>
                </a:solidFill>
                <a:effectLst/>
                <a:latin typeface="Segoe UI" panose="020B0502040204020203" pitchFamily="34" charset="0"/>
              </a:rPr>
              <a:t>: different data must be brought together in a common ecosystem so that data-based business models become possible. Such an ecosystem must be open, interoperable and it also must preserve data sovereignty.</a:t>
            </a:r>
            <a:endParaRPr lang="en-US" b="0"/>
          </a:p>
          <a:p>
            <a:endParaRPr lang="en-US"/>
          </a:p>
          <a:p>
            <a:endParaRPr lang="en-US"/>
          </a:p>
          <a:p>
            <a:endParaRPr lang="en-US"/>
          </a:p>
          <a:p>
            <a:endParaRPr lang="de-DE"/>
          </a:p>
        </p:txBody>
      </p:sp>
      <p:sp>
        <p:nvSpPr>
          <p:cNvPr id="4" name="Foliennummernplatzhalter 3"/>
          <p:cNvSpPr>
            <a:spLocks noGrp="1"/>
          </p:cNvSpPr>
          <p:nvPr>
            <p:ph type="sldNum" sz="quarter" idx="5"/>
          </p:nvPr>
        </p:nvSpPr>
        <p:spPr/>
        <p:txBody>
          <a:bodyPr/>
          <a:lstStyle/>
          <a:p>
            <a:fld id="{7C5F428B-181A-438C-83DD-7A683F3B9731}" type="slidenum">
              <a:rPr lang="de-DE" smtClean="0"/>
              <a:t>4</a:t>
            </a:fld>
            <a:endParaRPr lang="de-DE"/>
          </a:p>
        </p:txBody>
      </p:sp>
    </p:spTree>
    <p:extLst>
      <p:ext uri="{BB962C8B-B14F-4D97-AF65-F5344CB8AC3E}">
        <p14:creationId xmlns:p14="http://schemas.microsoft.com/office/powerpoint/2010/main" val="3664986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a:solidFill>
                  <a:srgbClr val="000000"/>
                </a:solidFill>
                <a:effectLst/>
                <a:latin typeface="Segoe UI" panose="020B0502040204020203" pitchFamily="34" charset="0"/>
              </a:rPr>
              <a:t>Data ecosystems must preserve </a:t>
            </a:r>
            <a:r>
              <a:rPr lang="en-US" sz="1200" b="1" i="0">
                <a:solidFill>
                  <a:srgbClr val="000000"/>
                </a:solidFill>
                <a:effectLst/>
                <a:latin typeface="Segoe UI" panose="020B0502040204020203" pitchFamily="34" charset="0"/>
              </a:rPr>
              <a:t>data sovereignty</a:t>
            </a:r>
            <a:r>
              <a:rPr lang="en-US" sz="1200" b="0" i="0">
                <a:solidFill>
                  <a:srgbClr val="000000"/>
                </a:solidFill>
                <a:effectLst/>
                <a:latin typeface="Segoe UI" panose="020B0502040204020203" pitchFamily="34" charset="0"/>
              </a:rPr>
              <a:t>. This means the data owner is able to attach terms of use to their data before passing it on to a consumer. In order to use the data, the consumer must accept the usage policies.</a:t>
            </a:r>
          </a:p>
          <a:p>
            <a:endParaRPr lang="en-US" sz="1200" b="0" i="0">
              <a:solidFill>
                <a:srgbClr val="000000"/>
              </a:solidFill>
              <a:effectLst/>
              <a:latin typeface="Segoe UI" panose="020B0502040204020203" pitchFamily="34" charset="0"/>
            </a:endParaRPr>
          </a:p>
          <a:p>
            <a:r>
              <a:rPr lang="en-US" sz="1200" b="1" i="0">
                <a:solidFill>
                  <a:schemeClr val="tx1"/>
                </a:solidFill>
                <a:effectLst/>
                <a:latin typeface="Segoe UI" panose="020B0502040204020203" pitchFamily="34" charset="0"/>
              </a:rPr>
              <a:t>This type of data sharing takes place in a data space. </a:t>
            </a:r>
            <a:endParaRPr lang="en-GB" b="1">
              <a:solidFill>
                <a:schemeClr val="tx1"/>
              </a:solidFill>
            </a:endParaRP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D99300-C3F4-D945-803E-8391A8FBF9D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5046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7C5F428B-181A-438C-83DD-7A683F3B9731}" type="slidenum">
              <a:rPr lang="de-DE" smtClean="0"/>
              <a:t>6</a:t>
            </a:fld>
            <a:endParaRPr lang="de-DE"/>
          </a:p>
        </p:txBody>
      </p:sp>
    </p:spTree>
    <p:extLst>
      <p:ext uri="{BB962C8B-B14F-4D97-AF65-F5344CB8AC3E}">
        <p14:creationId xmlns:p14="http://schemas.microsoft.com/office/powerpoint/2010/main" val="1482260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F428B-181A-438C-83DD-7A683F3B973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16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Segoe UI" panose="020B0502040204020203" pitchFamily="34" charset="0"/>
              </a:rPr>
              <a:t>To establish the IDS standard of data sharing, companies, research institutions, associations and initiatives joined forces in 2016 to form the International Data Spaces Association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Segoe UI" panose="020B0502040204020203" pitchFamily="34" charset="0"/>
              </a:rPr>
              <a:t>Today, the IDSA has more than 130 members around the world.</a:t>
            </a:r>
            <a:endParaRPr lang="de-DE"/>
          </a:p>
        </p:txBody>
      </p:sp>
      <p:sp>
        <p:nvSpPr>
          <p:cNvPr id="4" name="Foliennummernplatzhalter 3"/>
          <p:cNvSpPr>
            <a:spLocks noGrp="1"/>
          </p:cNvSpPr>
          <p:nvPr>
            <p:ph type="sldNum" sz="quarter" idx="5"/>
          </p:nvPr>
        </p:nvSpPr>
        <p:spPr/>
        <p:txBody>
          <a:bodyPr/>
          <a:lstStyle/>
          <a:p>
            <a:fld id="{7C5F428B-181A-438C-83DD-7A683F3B9731}" type="slidenum">
              <a:rPr lang="de-DE" smtClean="0"/>
              <a:t>8</a:t>
            </a:fld>
            <a:endParaRPr lang="de-DE"/>
          </a:p>
        </p:txBody>
      </p:sp>
    </p:spTree>
    <p:extLst>
      <p:ext uri="{BB962C8B-B14F-4D97-AF65-F5344CB8AC3E}">
        <p14:creationId xmlns:p14="http://schemas.microsoft.com/office/powerpoint/2010/main" val="2955169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C5F428B-181A-438C-83DD-7A683F3B9731}" type="slidenum">
              <a:rPr lang="de-DE" smtClean="0"/>
              <a:t>9</a:t>
            </a:fld>
            <a:endParaRPr lang="de-DE"/>
          </a:p>
        </p:txBody>
      </p:sp>
    </p:spTree>
    <p:extLst>
      <p:ext uri="{BB962C8B-B14F-4D97-AF65-F5344CB8AC3E}">
        <p14:creationId xmlns:p14="http://schemas.microsoft.com/office/powerpoint/2010/main" val="1538903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7C5F428B-181A-438C-83DD-7A683F3B9731}" type="slidenum">
              <a:rPr lang="de-DE" smtClean="0"/>
              <a:t>10</a:t>
            </a:fld>
            <a:endParaRPr lang="de-DE"/>
          </a:p>
        </p:txBody>
      </p:sp>
    </p:spTree>
    <p:extLst>
      <p:ext uri="{BB962C8B-B14F-4D97-AF65-F5344CB8AC3E}">
        <p14:creationId xmlns:p14="http://schemas.microsoft.com/office/powerpoint/2010/main" val="2847584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80.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79.e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tags" Target="../tags/tag6.xml"/><Relationship Id="rId11" Type="http://schemas.openxmlformats.org/officeDocument/2006/relationships/oleObject" Target="../embeddings/oleObject1.bin"/><Relationship Id="rId5" Type="http://schemas.openxmlformats.org/officeDocument/2006/relationships/tags" Target="../tags/tag5.xml"/><Relationship Id="rId10" Type="http://schemas.openxmlformats.org/officeDocument/2006/relationships/slideMaster" Target="../slideMasters/slideMaster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81.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6" Type="http://schemas.openxmlformats.org/officeDocument/2006/relationships/image" Target="../media/image26.png"/><Relationship Id="rId21" Type="http://schemas.openxmlformats.org/officeDocument/2006/relationships/image" Target="../media/image21.svg"/><Relationship Id="rId42" Type="http://schemas.openxmlformats.org/officeDocument/2006/relationships/image" Target="../media/image42.png"/><Relationship Id="rId47" Type="http://schemas.openxmlformats.org/officeDocument/2006/relationships/image" Target="../media/image47.svg"/><Relationship Id="rId63" Type="http://schemas.openxmlformats.org/officeDocument/2006/relationships/image" Target="../media/image63.svg"/><Relationship Id="rId68" Type="http://schemas.openxmlformats.org/officeDocument/2006/relationships/image" Target="../media/image68.png"/><Relationship Id="rId16" Type="http://schemas.openxmlformats.org/officeDocument/2006/relationships/image" Target="../media/image16.png"/><Relationship Id="rId11" Type="http://schemas.openxmlformats.org/officeDocument/2006/relationships/image" Target="../media/image11.svg"/><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image" Target="../media/image37.svg"/><Relationship Id="rId40" Type="http://schemas.openxmlformats.org/officeDocument/2006/relationships/image" Target="../media/image40.png"/><Relationship Id="rId45" Type="http://schemas.openxmlformats.org/officeDocument/2006/relationships/image" Target="../media/image45.svg"/><Relationship Id="rId53" Type="http://schemas.openxmlformats.org/officeDocument/2006/relationships/image" Target="../media/image53.svg"/><Relationship Id="rId58" Type="http://schemas.openxmlformats.org/officeDocument/2006/relationships/image" Target="../media/image58.png"/><Relationship Id="rId66" Type="http://schemas.openxmlformats.org/officeDocument/2006/relationships/image" Target="../media/image66.png"/><Relationship Id="rId74" Type="http://schemas.openxmlformats.org/officeDocument/2006/relationships/image" Target="../media/image74.png"/><Relationship Id="rId5" Type="http://schemas.openxmlformats.org/officeDocument/2006/relationships/image" Target="../media/image5.svg"/><Relationship Id="rId61" Type="http://schemas.openxmlformats.org/officeDocument/2006/relationships/image" Target="../media/image61.svg"/><Relationship Id="rId19" Type="http://schemas.openxmlformats.org/officeDocument/2006/relationships/image" Target="../media/image19.sv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svg"/><Relationship Id="rId30" Type="http://schemas.openxmlformats.org/officeDocument/2006/relationships/image" Target="../media/image30.png"/><Relationship Id="rId35" Type="http://schemas.openxmlformats.org/officeDocument/2006/relationships/image" Target="../media/image35.svg"/><Relationship Id="rId43" Type="http://schemas.openxmlformats.org/officeDocument/2006/relationships/image" Target="../media/image43.svg"/><Relationship Id="rId48" Type="http://schemas.openxmlformats.org/officeDocument/2006/relationships/image" Target="../media/image48.png"/><Relationship Id="rId56" Type="http://schemas.openxmlformats.org/officeDocument/2006/relationships/image" Target="../media/image56.png"/><Relationship Id="rId64" Type="http://schemas.openxmlformats.org/officeDocument/2006/relationships/image" Target="../media/image64.png"/><Relationship Id="rId69" Type="http://schemas.openxmlformats.org/officeDocument/2006/relationships/image" Target="../media/image69.svg"/><Relationship Id="rId77" Type="http://schemas.openxmlformats.org/officeDocument/2006/relationships/image" Target="../media/image77.svg"/><Relationship Id="rId8" Type="http://schemas.openxmlformats.org/officeDocument/2006/relationships/image" Target="../media/image8.png"/><Relationship Id="rId51" Type="http://schemas.openxmlformats.org/officeDocument/2006/relationships/image" Target="../media/image51.svg"/><Relationship Id="rId72" Type="http://schemas.openxmlformats.org/officeDocument/2006/relationships/image" Target="../media/image72.png"/><Relationship Id="rId3" Type="http://schemas.openxmlformats.org/officeDocument/2006/relationships/image" Target="../media/image3.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33" Type="http://schemas.openxmlformats.org/officeDocument/2006/relationships/image" Target="../media/image33.svg"/><Relationship Id="rId38" Type="http://schemas.openxmlformats.org/officeDocument/2006/relationships/image" Target="../media/image38.png"/><Relationship Id="rId46" Type="http://schemas.openxmlformats.org/officeDocument/2006/relationships/image" Target="../media/image46.png"/><Relationship Id="rId59" Type="http://schemas.openxmlformats.org/officeDocument/2006/relationships/image" Target="../media/image59.svg"/><Relationship Id="rId67" Type="http://schemas.openxmlformats.org/officeDocument/2006/relationships/image" Target="../media/image67.svg"/><Relationship Id="rId20" Type="http://schemas.openxmlformats.org/officeDocument/2006/relationships/image" Target="../media/image20.png"/><Relationship Id="rId41" Type="http://schemas.openxmlformats.org/officeDocument/2006/relationships/image" Target="../media/image41.svg"/><Relationship Id="rId54" Type="http://schemas.openxmlformats.org/officeDocument/2006/relationships/image" Target="../media/image54.png"/><Relationship Id="rId62" Type="http://schemas.openxmlformats.org/officeDocument/2006/relationships/image" Target="../media/image62.png"/><Relationship Id="rId70" Type="http://schemas.openxmlformats.org/officeDocument/2006/relationships/image" Target="../media/image70.png"/><Relationship Id="rId75" Type="http://schemas.openxmlformats.org/officeDocument/2006/relationships/image" Target="../media/image75.svg"/><Relationship Id="rId1" Type="http://schemas.openxmlformats.org/officeDocument/2006/relationships/slideMaster" Target="../slideMasters/slideMaster2.xml"/><Relationship Id="rId6" Type="http://schemas.openxmlformats.org/officeDocument/2006/relationships/image" Target="../media/image6.pn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28.png"/><Relationship Id="rId36" Type="http://schemas.openxmlformats.org/officeDocument/2006/relationships/image" Target="../media/image36.png"/><Relationship Id="rId49" Type="http://schemas.openxmlformats.org/officeDocument/2006/relationships/image" Target="../media/image49.svg"/><Relationship Id="rId57" Type="http://schemas.openxmlformats.org/officeDocument/2006/relationships/image" Target="../media/image57.svg"/><Relationship Id="rId10" Type="http://schemas.openxmlformats.org/officeDocument/2006/relationships/image" Target="../media/image10.png"/><Relationship Id="rId31" Type="http://schemas.openxmlformats.org/officeDocument/2006/relationships/image" Target="../media/image31.svg"/><Relationship Id="rId44" Type="http://schemas.openxmlformats.org/officeDocument/2006/relationships/image" Target="../media/image44.png"/><Relationship Id="rId52" Type="http://schemas.openxmlformats.org/officeDocument/2006/relationships/image" Target="../media/image52.png"/><Relationship Id="rId60" Type="http://schemas.openxmlformats.org/officeDocument/2006/relationships/image" Target="../media/image60.png"/><Relationship Id="rId65" Type="http://schemas.openxmlformats.org/officeDocument/2006/relationships/image" Target="../media/image65.svg"/><Relationship Id="rId73" Type="http://schemas.openxmlformats.org/officeDocument/2006/relationships/image" Target="../media/image73.svg"/><Relationship Id="rId4" Type="http://schemas.openxmlformats.org/officeDocument/2006/relationships/image" Target="../media/image4.png"/><Relationship Id="rId9" Type="http://schemas.openxmlformats.org/officeDocument/2006/relationships/image" Target="../media/image9.svg"/><Relationship Id="rId13" Type="http://schemas.openxmlformats.org/officeDocument/2006/relationships/image" Target="../media/image13.svg"/><Relationship Id="rId18" Type="http://schemas.openxmlformats.org/officeDocument/2006/relationships/image" Target="../media/image18.png"/><Relationship Id="rId39" Type="http://schemas.openxmlformats.org/officeDocument/2006/relationships/image" Target="../media/image39.svg"/><Relationship Id="rId34" Type="http://schemas.openxmlformats.org/officeDocument/2006/relationships/image" Target="../media/image34.png"/><Relationship Id="rId50" Type="http://schemas.openxmlformats.org/officeDocument/2006/relationships/image" Target="../media/image50.png"/><Relationship Id="rId55" Type="http://schemas.openxmlformats.org/officeDocument/2006/relationships/image" Target="../media/image55.svg"/><Relationship Id="rId76" Type="http://schemas.openxmlformats.org/officeDocument/2006/relationships/image" Target="../media/image76.png"/><Relationship Id="rId7" Type="http://schemas.openxmlformats.org/officeDocument/2006/relationships/image" Target="../media/image7.svg"/><Relationship Id="rId71" Type="http://schemas.openxmlformats.org/officeDocument/2006/relationships/image" Target="../media/image71.svg"/><Relationship Id="rId2" Type="http://schemas.openxmlformats.org/officeDocument/2006/relationships/image" Target="../media/image2.png"/><Relationship Id="rId29" Type="http://schemas.openxmlformats.org/officeDocument/2006/relationships/image" Target="../media/image29.sv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image" Target="../media/image80.pn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image" Target="../media/image79.emf"/><Relationship Id="rId2" Type="http://schemas.openxmlformats.org/officeDocument/2006/relationships/tags" Target="../tags/tag12.xml"/><Relationship Id="rId1" Type="http://schemas.openxmlformats.org/officeDocument/2006/relationships/vmlDrawing" Target="../drawings/vmlDrawing4.vml"/><Relationship Id="rId6" Type="http://schemas.openxmlformats.org/officeDocument/2006/relationships/tags" Target="../tags/tag16.xml"/><Relationship Id="rId11" Type="http://schemas.openxmlformats.org/officeDocument/2006/relationships/oleObject" Target="../embeddings/oleObject4.bin"/><Relationship Id="rId5" Type="http://schemas.openxmlformats.org/officeDocument/2006/relationships/tags" Target="../tags/tag15.xml"/><Relationship Id="rId10" Type="http://schemas.openxmlformats.org/officeDocument/2006/relationships/slideMaster" Target="../slideMasters/slideMaster4.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image" Target="../media/image81.svg"/></Relationships>
</file>

<file path=ppt/slideLayouts/_rels/slideLayout48.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21.xml"/><Relationship Id="rId7" Type="http://schemas.openxmlformats.org/officeDocument/2006/relationships/tags" Target="../tags/tag25.xml"/><Relationship Id="rId2" Type="http://schemas.openxmlformats.org/officeDocument/2006/relationships/tags" Target="../tags/tag20.xml"/><Relationship Id="rId1" Type="http://schemas.openxmlformats.org/officeDocument/2006/relationships/vmlDrawing" Target="../drawings/vmlDrawing5.vml"/><Relationship Id="rId6" Type="http://schemas.openxmlformats.org/officeDocument/2006/relationships/tags" Target="../tags/tag24.xml"/><Relationship Id="rId5" Type="http://schemas.openxmlformats.org/officeDocument/2006/relationships/tags" Target="../tags/tag23.xml"/><Relationship Id="rId10" Type="http://schemas.openxmlformats.org/officeDocument/2006/relationships/image" Target="../media/image79.emf"/><Relationship Id="rId4" Type="http://schemas.openxmlformats.org/officeDocument/2006/relationships/tags" Target="../tags/tag22.xml"/><Relationship Id="rId9" Type="http://schemas.openxmlformats.org/officeDocument/2006/relationships/oleObject" Target="../embeddings/oleObject5.bin"/></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6" Type="http://schemas.openxmlformats.org/officeDocument/2006/relationships/image" Target="../media/image26.png"/><Relationship Id="rId21" Type="http://schemas.openxmlformats.org/officeDocument/2006/relationships/image" Target="../media/image21.svg"/><Relationship Id="rId42" Type="http://schemas.openxmlformats.org/officeDocument/2006/relationships/image" Target="../media/image42.png"/><Relationship Id="rId47" Type="http://schemas.openxmlformats.org/officeDocument/2006/relationships/image" Target="../media/image47.svg"/><Relationship Id="rId63" Type="http://schemas.openxmlformats.org/officeDocument/2006/relationships/image" Target="../media/image63.svg"/><Relationship Id="rId68" Type="http://schemas.openxmlformats.org/officeDocument/2006/relationships/image" Target="../media/image68.png"/><Relationship Id="rId16" Type="http://schemas.openxmlformats.org/officeDocument/2006/relationships/image" Target="../media/image16.png"/><Relationship Id="rId11" Type="http://schemas.openxmlformats.org/officeDocument/2006/relationships/image" Target="../media/image11.svg"/><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image" Target="../media/image37.svg"/><Relationship Id="rId40" Type="http://schemas.openxmlformats.org/officeDocument/2006/relationships/image" Target="../media/image40.png"/><Relationship Id="rId45" Type="http://schemas.openxmlformats.org/officeDocument/2006/relationships/image" Target="../media/image45.svg"/><Relationship Id="rId53" Type="http://schemas.openxmlformats.org/officeDocument/2006/relationships/image" Target="../media/image53.svg"/><Relationship Id="rId58" Type="http://schemas.openxmlformats.org/officeDocument/2006/relationships/image" Target="../media/image58.png"/><Relationship Id="rId66" Type="http://schemas.openxmlformats.org/officeDocument/2006/relationships/image" Target="../media/image66.png"/><Relationship Id="rId74" Type="http://schemas.openxmlformats.org/officeDocument/2006/relationships/image" Target="../media/image74.png"/><Relationship Id="rId5" Type="http://schemas.openxmlformats.org/officeDocument/2006/relationships/image" Target="../media/image5.svg"/><Relationship Id="rId61" Type="http://schemas.openxmlformats.org/officeDocument/2006/relationships/image" Target="../media/image61.svg"/><Relationship Id="rId19" Type="http://schemas.openxmlformats.org/officeDocument/2006/relationships/image" Target="../media/image19.sv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svg"/><Relationship Id="rId30" Type="http://schemas.openxmlformats.org/officeDocument/2006/relationships/image" Target="../media/image30.png"/><Relationship Id="rId35" Type="http://schemas.openxmlformats.org/officeDocument/2006/relationships/image" Target="../media/image35.svg"/><Relationship Id="rId43" Type="http://schemas.openxmlformats.org/officeDocument/2006/relationships/image" Target="../media/image43.svg"/><Relationship Id="rId48" Type="http://schemas.openxmlformats.org/officeDocument/2006/relationships/image" Target="../media/image48.png"/><Relationship Id="rId56" Type="http://schemas.openxmlformats.org/officeDocument/2006/relationships/image" Target="../media/image56.png"/><Relationship Id="rId64" Type="http://schemas.openxmlformats.org/officeDocument/2006/relationships/image" Target="../media/image64.png"/><Relationship Id="rId69" Type="http://schemas.openxmlformats.org/officeDocument/2006/relationships/image" Target="../media/image69.svg"/><Relationship Id="rId77" Type="http://schemas.openxmlformats.org/officeDocument/2006/relationships/image" Target="../media/image77.svg"/><Relationship Id="rId8" Type="http://schemas.openxmlformats.org/officeDocument/2006/relationships/image" Target="../media/image8.png"/><Relationship Id="rId51" Type="http://schemas.openxmlformats.org/officeDocument/2006/relationships/image" Target="../media/image51.svg"/><Relationship Id="rId72" Type="http://schemas.openxmlformats.org/officeDocument/2006/relationships/image" Target="../media/image72.png"/><Relationship Id="rId3" Type="http://schemas.openxmlformats.org/officeDocument/2006/relationships/image" Target="../media/image3.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33" Type="http://schemas.openxmlformats.org/officeDocument/2006/relationships/image" Target="../media/image33.svg"/><Relationship Id="rId38" Type="http://schemas.openxmlformats.org/officeDocument/2006/relationships/image" Target="../media/image38.png"/><Relationship Id="rId46" Type="http://schemas.openxmlformats.org/officeDocument/2006/relationships/image" Target="../media/image46.png"/><Relationship Id="rId59" Type="http://schemas.openxmlformats.org/officeDocument/2006/relationships/image" Target="../media/image59.svg"/><Relationship Id="rId67" Type="http://schemas.openxmlformats.org/officeDocument/2006/relationships/image" Target="../media/image67.svg"/><Relationship Id="rId20" Type="http://schemas.openxmlformats.org/officeDocument/2006/relationships/image" Target="../media/image20.png"/><Relationship Id="rId41" Type="http://schemas.openxmlformats.org/officeDocument/2006/relationships/image" Target="../media/image41.svg"/><Relationship Id="rId54" Type="http://schemas.openxmlformats.org/officeDocument/2006/relationships/image" Target="../media/image54.png"/><Relationship Id="rId62" Type="http://schemas.openxmlformats.org/officeDocument/2006/relationships/image" Target="../media/image62.png"/><Relationship Id="rId70" Type="http://schemas.openxmlformats.org/officeDocument/2006/relationships/image" Target="../media/image70.png"/><Relationship Id="rId75" Type="http://schemas.openxmlformats.org/officeDocument/2006/relationships/image" Target="../media/image75.svg"/><Relationship Id="rId1" Type="http://schemas.openxmlformats.org/officeDocument/2006/relationships/slideMaster" Target="../slideMasters/slideMaster4.xml"/><Relationship Id="rId6" Type="http://schemas.openxmlformats.org/officeDocument/2006/relationships/image" Target="../media/image6.pn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28.png"/><Relationship Id="rId36" Type="http://schemas.openxmlformats.org/officeDocument/2006/relationships/image" Target="../media/image36.png"/><Relationship Id="rId49" Type="http://schemas.openxmlformats.org/officeDocument/2006/relationships/image" Target="../media/image49.svg"/><Relationship Id="rId57" Type="http://schemas.openxmlformats.org/officeDocument/2006/relationships/image" Target="../media/image57.svg"/><Relationship Id="rId10" Type="http://schemas.openxmlformats.org/officeDocument/2006/relationships/image" Target="../media/image10.png"/><Relationship Id="rId31" Type="http://schemas.openxmlformats.org/officeDocument/2006/relationships/image" Target="../media/image31.svg"/><Relationship Id="rId44" Type="http://schemas.openxmlformats.org/officeDocument/2006/relationships/image" Target="../media/image44.png"/><Relationship Id="rId52" Type="http://schemas.openxmlformats.org/officeDocument/2006/relationships/image" Target="../media/image52.png"/><Relationship Id="rId60" Type="http://schemas.openxmlformats.org/officeDocument/2006/relationships/image" Target="../media/image60.png"/><Relationship Id="rId65" Type="http://schemas.openxmlformats.org/officeDocument/2006/relationships/image" Target="../media/image65.svg"/><Relationship Id="rId73" Type="http://schemas.openxmlformats.org/officeDocument/2006/relationships/image" Target="../media/image73.svg"/><Relationship Id="rId4" Type="http://schemas.openxmlformats.org/officeDocument/2006/relationships/image" Target="../media/image4.png"/><Relationship Id="rId9" Type="http://schemas.openxmlformats.org/officeDocument/2006/relationships/image" Target="../media/image9.svg"/><Relationship Id="rId13" Type="http://schemas.openxmlformats.org/officeDocument/2006/relationships/image" Target="../media/image13.svg"/><Relationship Id="rId18" Type="http://schemas.openxmlformats.org/officeDocument/2006/relationships/image" Target="../media/image18.png"/><Relationship Id="rId39" Type="http://schemas.openxmlformats.org/officeDocument/2006/relationships/image" Target="../media/image39.svg"/><Relationship Id="rId34" Type="http://schemas.openxmlformats.org/officeDocument/2006/relationships/image" Target="../media/image34.png"/><Relationship Id="rId50" Type="http://schemas.openxmlformats.org/officeDocument/2006/relationships/image" Target="../media/image50.png"/><Relationship Id="rId55" Type="http://schemas.openxmlformats.org/officeDocument/2006/relationships/image" Target="../media/image55.svg"/><Relationship Id="rId76" Type="http://schemas.openxmlformats.org/officeDocument/2006/relationships/image" Target="../media/image76.png"/><Relationship Id="rId7" Type="http://schemas.openxmlformats.org/officeDocument/2006/relationships/image" Target="../media/image7.svg"/><Relationship Id="rId71" Type="http://schemas.openxmlformats.org/officeDocument/2006/relationships/image" Target="../media/image71.svg"/><Relationship Id="rId2" Type="http://schemas.openxmlformats.org/officeDocument/2006/relationships/image" Target="../media/image2.png"/><Relationship Id="rId29" Type="http://schemas.openxmlformats.org/officeDocument/2006/relationships/image" Target="../media/image29.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6" Type="http://schemas.openxmlformats.org/officeDocument/2006/relationships/image" Target="../media/image26.png"/><Relationship Id="rId21" Type="http://schemas.openxmlformats.org/officeDocument/2006/relationships/image" Target="../media/image21.svg"/><Relationship Id="rId42" Type="http://schemas.openxmlformats.org/officeDocument/2006/relationships/image" Target="../media/image42.png"/><Relationship Id="rId47" Type="http://schemas.openxmlformats.org/officeDocument/2006/relationships/image" Target="../media/image47.svg"/><Relationship Id="rId63" Type="http://schemas.openxmlformats.org/officeDocument/2006/relationships/image" Target="../media/image63.svg"/><Relationship Id="rId68" Type="http://schemas.openxmlformats.org/officeDocument/2006/relationships/image" Target="../media/image68.png"/><Relationship Id="rId16" Type="http://schemas.openxmlformats.org/officeDocument/2006/relationships/image" Target="../media/image16.png"/><Relationship Id="rId11" Type="http://schemas.openxmlformats.org/officeDocument/2006/relationships/image" Target="../media/image11.svg"/><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image" Target="../media/image37.svg"/><Relationship Id="rId40" Type="http://schemas.openxmlformats.org/officeDocument/2006/relationships/image" Target="../media/image40.png"/><Relationship Id="rId45" Type="http://schemas.openxmlformats.org/officeDocument/2006/relationships/image" Target="../media/image45.svg"/><Relationship Id="rId53" Type="http://schemas.openxmlformats.org/officeDocument/2006/relationships/image" Target="../media/image53.svg"/><Relationship Id="rId58" Type="http://schemas.openxmlformats.org/officeDocument/2006/relationships/image" Target="../media/image58.png"/><Relationship Id="rId66" Type="http://schemas.openxmlformats.org/officeDocument/2006/relationships/image" Target="../media/image66.png"/><Relationship Id="rId74" Type="http://schemas.openxmlformats.org/officeDocument/2006/relationships/image" Target="../media/image74.png"/><Relationship Id="rId5" Type="http://schemas.openxmlformats.org/officeDocument/2006/relationships/image" Target="../media/image5.svg"/><Relationship Id="rId61" Type="http://schemas.openxmlformats.org/officeDocument/2006/relationships/image" Target="../media/image61.svg"/><Relationship Id="rId19" Type="http://schemas.openxmlformats.org/officeDocument/2006/relationships/image" Target="../media/image19.sv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svg"/><Relationship Id="rId30" Type="http://schemas.openxmlformats.org/officeDocument/2006/relationships/image" Target="../media/image30.png"/><Relationship Id="rId35" Type="http://schemas.openxmlformats.org/officeDocument/2006/relationships/image" Target="../media/image35.svg"/><Relationship Id="rId43" Type="http://schemas.openxmlformats.org/officeDocument/2006/relationships/image" Target="../media/image43.svg"/><Relationship Id="rId48" Type="http://schemas.openxmlformats.org/officeDocument/2006/relationships/image" Target="../media/image48.png"/><Relationship Id="rId56" Type="http://schemas.openxmlformats.org/officeDocument/2006/relationships/image" Target="../media/image56.png"/><Relationship Id="rId64" Type="http://schemas.openxmlformats.org/officeDocument/2006/relationships/image" Target="../media/image64.png"/><Relationship Id="rId69" Type="http://schemas.openxmlformats.org/officeDocument/2006/relationships/image" Target="../media/image69.svg"/><Relationship Id="rId77" Type="http://schemas.openxmlformats.org/officeDocument/2006/relationships/image" Target="../media/image77.svg"/><Relationship Id="rId8" Type="http://schemas.openxmlformats.org/officeDocument/2006/relationships/image" Target="../media/image8.png"/><Relationship Id="rId51" Type="http://schemas.openxmlformats.org/officeDocument/2006/relationships/image" Target="../media/image51.svg"/><Relationship Id="rId72" Type="http://schemas.openxmlformats.org/officeDocument/2006/relationships/image" Target="../media/image72.png"/><Relationship Id="rId3" Type="http://schemas.openxmlformats.org/officeDocument/2006/relationships/image" Target="../media/image3.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svg"/><Relationship Id="rId33" Type="http://schemas.openxmlformats.org/officeDocument/2006/relationships/image" Target="../media/image33.svg"/><Relationship Id="rId38" Type="http://schemas.openxmlformats.org/officeDocument/2006/relationships/image" Target="../media/image38.png"/><Relationship Id="rId46" Type="http://schemas.openxmlformats.org/officeDocument/2006/relationships/image" Target="../media/image46.png"/><Relationship Id="rId59" Type="http://schemas.openxmlformats.org/officeDocument/2006/relationships/image" Target="../media/image59.svg"/><Relationship Id="rId67" Type="http://schemas.openxmlformats.org/officeDocument/2006/relationships/image" Target="../media/image67.svg"/><Relationship Id="rId20" Type="http://schemas.openxmlformats.org/officeDocument/2006/relationships/image" Target="../media/image20.png"/><Relationship Id="rId41" Type="http://schemas.openxmlformats.org/officeDocument/2006/relationships/image" Target="../media/image41.svg"/><Relationship Id="rId54" Type="http://schemas.openxmlformats.org/officeDocument/2006/relationships/image" Target="../media/image54.png"/><Relationship Id="rId62" Type="http://schemas.openxmlformats.org/officeDocument/2006/relationships/image" Target="../media/image62.png"/><Relationship Id="rId70" Type="http://schemas.openxmlformats.org/officeDocument/2006/relationships/image" Target="../media/image70.png"/><Relationship Id="rId75" Type="http://schemas.openxmlformats.org/officeDocument/2006/relationships/image" Target="../media/image75.svg"/><Relationship Id="rId1" Type="http://schemas.openxmlformats.org/officeDocument/2006/relationships/slideMaster" Target="../slideMasters/slideMaster1.xml"/><Relationship Id="rId6" Type="http://schemas.openxmlformats.org/officeDocument/2006/relationships/image" Target="../media/image6.pn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28.png"/><Relationship Id="rId36" Type="http://schemas.openxmlformats.org/officeDocument/2006/relationships/image" Target="../media/image36.png"/><Relationship Id="rId49" Type="http://schemas.openxmlformats.org/officeDocument/2006/relationships/image" Target="../media/image49.svg"/><Relationship Id="rId57" Type="http://schemas.openxmlformats.org/officeDocument/2006/relationships/image" Target="../media/image57.svg"/><Relationship Id="rId10" Type="http://schemas.openxmlformats.org/officeDocument/2006/relationships/image" Target="../media/image10.png"/><Relationship Id="rId31" Type="http://schemas.openxmlformats.org/officeDocument/2006/relationships/image" Target="../media/image31.svg"/><Relationship Id="rId44" Type="http://schemas.openxmlformats.org/officeDocument/2006/relationships/image" Target="../media/image44.png"/><Relationship Id="rId52" Type="http://schemas.openxmlformats.org/officeDocument/2006/relationships/image" Target="../media/image52.png"/><Relationship Id="rId60" Type="http://schemas.openxmlformats.org/officeDocument/2006/relationships/image" Target="../media/image60.png"/><Relationship Id="rId65" Type="http://schemas.openxmlformats.org/officeDocument/2006/relationships/image" Target="../media/image65.svg"/><Relationship Id="rId73" Type="http://schemas.openxmlformats.org/officeDocument/2006/relationships/image" Target="../media/image73.svg"/><Relationship Id="rId4" Type="http://schemas.openxmlformats.org/officeDocument/2006/relationships/image" Target="../media/image4.png"/><Relationship Id="rId9" Type="http://schemas.openxmlformats.org/officeDocument/2006/relationships/image" Target="../media/image9.svg"/><Relationship Id="rId13" Type="http://schemas.openxmlformats.org/officeDocument/2006/relationships/image" Target="../media/image13.svg"/><Relationship Id="rId18" Type="http://schemas.openxmlformats.org/officeDocument/2006/relationships/image" Target="../media/image18.png"/><Relationship Id="rId39" Type="http://schemas.openxmlformats.org/officeDocument/2006/relationships/image" Target="../media/image39.svg"/><Relationship Id="rId34" Type="http://schemas.openxmlformats.org/officeDocument/2006/relationships/image" Target="../media/image34.png"/><Relationship Id="rId50" Type="http://schemas.openxmlformats.org/officeDocument/2006/relationships/image" Target="../media/image50.png"/><Relationship Id="rId55" Type="http://schemas.openxmlformats.org/officeDocument/2006/relationships/image" Target="../media/image55.svg"/><Relationship Id="rId76" Type="http://schemas.openxmlformats.org/officeDocument/2006/relationships/image" Target="../media/image76.png"/><Relationship Id="rId7" Type="http://schemas.openxmlformats.org/officeDocument/2006/relationships/image" Target="../media/image7.svg"/><Relationship Id="rId71" Type="http://schemas.openxmlformats.org/officeDocument/2006/relationships/image" Target="../media/image71.svg"/><Relationship Id="rId2" Type="http://schemas.openxmlformats.org/officeDocument/2006/relationships/image" Target="../media/image2.png"/><Relationship Id="rId29" Type="http://schemas.openxmlformats.org/officeDocument/2006/relationships/image" Target="../media/image29.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640DF44-8F87-43AF-8C45-5FB98B732B32}"/>
              </a:ext>
            </a:extLst>
          </p:cNvPr>
          <p:cNvSpPr>
            <a:spLocks noGrp="1"/>
          </p:cNvSpPr>
          <p:nvPr>
            <p:ph type="sldNum" sz="quarter" idx="12"/>
          </p:nvPr>
        </p:nvSpPr>
        <p:spPr/>
        <p:txBody>
          <a:bodyPr/>
          <a:lstStyle>
            <a:lvl1pPr>
              <a:defRPr>
                <a:solidFill>
                  <a:srgbClr val="00B7F4"/>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10" name="Textplatzhalter 9">
            <a:extLst>
              <a:ext uri="{FF2B5EF4-FFF2-40B4-BE49-F238E27FC236}">
                <a16:creationId xmlns:a16="http://schemas.microsoft.com/office/drawing/2014/main" id="{3A41C830-C5AA-4E17-88D8-6F0B9F434A3A}"/>
              </a:ext>
            </a:extLst>
          </p:cNvPr>
          <p:cNvSpPr>
            <a:spLocks noGrp="1"/>
          </p:cNvSpPr>
          <p:nvPr>
            <p:ph type="body" sz="quarter" idx="13"/>
          </p:nvPr>
        </p:nvSpPr>
        <p:spPr>
          <a:xfrm>
            <a:off x="839805" y="2165350"/>
            <a:ext cx="10512407" cy="36036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2">
            <a:extLst>
              <a:ext uri="{FF2B5EF4-FFF2-40B4-BE49-F238E27FC236}">
                <a16:creationId xmlns:a16="http://schemas.microsoft.com/office/drawing/2014/main" id="{BD23D268-5AC7-4068-8C8C-83BBE32CED04}"/>
              </a:ext>
            </a:extLst>
          </p:cNvPr>
          <p:cNvSpPr>
            <a:spLocks noGrp="1"/>
          </p:cNvSpPr>
          <p:nvPr>
            <p:ph idx="1" hasCustomPrompt="1"/>
          </p:nvPr>
        </p:nvSpPr>
        <p:spPr>
          <a:xfrm>
            <a:off x="839788" y="1091986"/>
            <a:ext cx="5580000" cy="468000"/>
          </a:xfrm>
        </p:spPr>
        <p:txBody>
          <a:bodyPr>
            <a:normAutofit/>
          </a:bodyPr>
          <a:lstStyle>
            <a:lvl1pPr marL="0" indent="0">
              <a:buNone/>
              <a:defRPr sz="2400" b="1" i="1">
                <a:solidFill>
                  <a:srgbClr val="00B7F4"/>
                </a:solidFill>
                <a:latin typeface="Georgia" panose="02040502050405020303" pitchFamily="18" charset="0"/>
              </a:defRPr>
            </a:lvl1pPr>
          </a:lstStyle>
          <a:p>
            <a:pPr lvl="0"/>
            <a:r>
              <a:rPr lang="de-DE"/>
              <a:t>Sub Title</a:t>
            </a:r>
          </a:p>
        </p:txBody>
      </p:sp>
      <p:sp>
        <p:nvSpPr>
          <p:cNvPr id="15" name="Titel 14">
            <a:extLst>
              <a:ext uri="{FF2B5EF4-FFF2-40B4-BE49-F238E27FC236}">
                <a16:creationId xmlns:a16="http://schemas.microsoft.com/office/drawing/2014/main" id="{96C9BF4D-1578-42B8-A495-A442389EB429}"/>
              </a:ext>
            </a:extLst>
          </p:cNvPr>
          <p:cNvSpPr>
            <a:spLocks noGrp="1"/>
          </p:cNvSpPr>
          <p:nvPr>
            <p:ph type="title" hasCustomPrompt="1"/>
          </p:nvPr>
        </p:nvSpPr>
        <p:spPr/>
        <p:txBody>
          <a:bodyPr/>
          <a:lstStyle>
            <a:lvl1pPr>
              <a:defRPr/>
            </a:lvl1pPr>
          </a:lstStyle>
          <a:p>
            <a:r>
              <a:rPr lang="de-DE"/>
              <a:t>Title</a:t>
            </a:r>
          </a:p>
        </p:txBody>
      </p:sp>
      <p:sp>
        <p:nvSpPr>
          <p:cNvPr id="5" name="Fußzeilenplatzhalter 4">
            <a:extLst>
              <a:ext uri="{FF2B5EF4-FFF2-40B4-BE49-F238E27FC236}">
                <a16:creationId xmlns:a16="http://schemas.microsoft.com/office/drawing/2014/main" id="{4A4A8189-5A3C-4283-B3B3-82EB787E5C8D}"/>
              </a:ext>
            </a:extLst>
          </p:cNvPr>
          <p:cNvSpPr>
            <a:spLocks noGrp="1"/>
          </p:cNvSpPr>
          <p:nvPr>
            <p:ph type="ftr" sz="quarter" idx="11"/>
          </p:nvPr>
        </p:nvSpPr>
        <p:spPr>
          <a:xfrm>
            <a:off x="838200" y="6361179"/>
            <a:ext cx="7177857" cy="365125"/>
          </a:xfrm>
        </p:spPr>
        <p:txBody>
          <a:bodyPr/>
          <a:lstStyle>
            <a:lvl1pPr>
              <a:defRPr>
                <a:solidFill>
                  <a:srgbClr val="00B7F4"/>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Tree>
    <p:extLst>
      <p:ext uri="{BB962C8B-B14F-4D97-AF65-F5344CB8AC3E}">
        <p14:creationId xmlns:p14="http://schemas.microsoft.com/office/powerpoint/2010/main" val="926341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Bild ganze Seite">
    <p:spTree>
      <p:nvGrpSpPr>
        <p:cNvPr id="1" name=""/>
        <p:cNvGrpSpPr/>
        <p:nvPr/>
      </p:nvGrpSpPr>
      <p:grpSpPr>
        <a:xfrm>
          <a:off x="0" y="0"/>
          <a:ext cx="0" cy="0"/>
          <a:chOff x="0" y="0"/>
          <a:chExt cx="0" cy="0"/>
        </a:xfrm>
      </p:grpSpPr>
      <p:sp>
        <p:nvSpPr>
          <p:cNvPr id="4" name="Rechteck 3"/>
          <p:cNvSpPr/>
          <p:nvPr userDrawn="1"/>
        </p:nvSpPr>
        <p:spPr>
          <a:xfrm>
            <a:off x="9762067" y="0"/>
            <a:ext cx="2032000" cy="1134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feld 18"/>
          <p:cNvSpPr txBox="1"/>
          <p:nvPr userDrawn="1"/>
        </p:nvSpPr>
        <p:spPr>
          <a:xfrm>
            <a:off x="0" y="-1708441"/>
            <a:ext cx="12192000" cy="13645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a:ln>
                  <a:noFill/>
                </a:ln>
                <a:solidFill>
                  <a:prstClr val="black"/>
                </a:solidFill>
                <a:effectLst/>
                <a:uLnTx/>
                <a:uFillTx/>
                <a:latin typeface="Georgia"/>
                <a:ea typeface="+mn-ea"/>
                <a:cs typeface="Georgia"/>
              </a:rPr>
              <a:t>Formatfüllendes Bild als Folien-Hintergrund einfügen: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67" b="1" i="0" u="none" strike="noStrike" kern="1200" cap="none" spc="0" normalizeH="0" baseline="0" noProof="0">
              <a:ln>
                <a:noFill/>
              </a:ln>
              <a:solidFill>
                <a:prstClr val="black"/>
              </a:solidFill>
              <a:effectLst/>
              <a:uLnTx/>
              <a:uFillTx/>
              <a:latin typeface="Georgia"/>
              <a:ea typeface="+mn-ea"/>
              <a:cs typeface="Georgi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prstClr val="black"/>
                </a:solidFill>
                <a:effectLst/>
                <a:uLnTx/>
                <a:uFillTx/>
                <a:latin typeface="Georgia"/>
                <a:ea typeface="+mn-ea"/>
                <a:cs typeface="Georgia"/>
              </a:rPr>
              <a:t>Rechtsklick auf Folie &gt; Hintergrund formatieren &gt; Bild o. Struktur &gt; Bild auswählen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a:ln>
                  <a:noFill/>
                </a:ln>
                <a:solidFill>
                  <a:prstClr val="black"/>
                </a:solidFill>
                <a:effectLst/>
                <a:uLnTx/>
                <a:uFillTx/>
                <a:latin typeface="Georgia"/>
                <a:ea typeface="+mn-ea"/>
                <a:cs typeface="Georgia"/>
              </a:rPr>
              <a:t>Die Bilder müsse ein Seitenverhältnis von 16:9 haben!</a:t>
            </a:r>
          </a:p>
        </p:txBody>
      </p:sp>
      <p:pic>
        <p:nvPicPr>
          <p:cNvPr id="5" name="Grafik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32538" y="123384"/>
            <a:ext cx="2176969" cy="791016"/>
          </a:xfrm>
          <a:prstGeom prst="rect">
            <a:avLst/>
          </a:prstGeom>
        </p:spPr>
      </p:pic>
    </p:spTree>
    <p:extLst>
      <p:ext uri="{BB962C8B-B14F-4D97-AF65-F5344CB8AC3E}">
        <p14:creationId xmlns:p14="http://schemas.microsoft.com/office/powerpoint/2010/main" val="981503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72BE1EF-4549-4392-A069-4A855D1DC3F3}"/>
              </a:ext>
            </a:extLst>
          </p:cNvPr>
          <p:cNvGraphicFramePr>
            <a:graphicFrameLocks noChangeAspect="1"/>
          </p:cNvGraphicFramePr>
          <p:nvPr userDrawn="1">
            <p:custDataLst>
              <p:tags r:id="rId2"/>
            </p:custDataLst>
            <p:extLst>
              <p:ext uri="{D42A27DB-BD31-4B8C-83A1-F6EECF244321}">
                <p14:modId xmlns:p14="http://schemas.microsoft.com/office/powerpoint/2010/main" val="12122958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89" name="think-cell Folie" r:id="rId11" imgW="306" imgH="306" progId="TCLayout.ActiveDocument.1">
                  <p:embed/>
                </p:oleObj>
              </mc:Choice>
              <mc:Fallback>
                <p:oleObj name="think-cell Folie" r:id="rId11" imgW="306" imgH="306" progId="TCLayout.ActiveDocument.1">
                  <p:embed/>
                  <p:pic>
                    <p:nvPicPr>
                      <p:cNvPr id="2" name="Object 1" hidden="1">
                        <a:extLst>
                          <a:ext uri="{FF2B5EF4-FFF2-40B4-BE49-F238E27FC236}">
                            <a16:creationId xmlns:a16="http://schemas.microsoft.com/office/drawing/2014/main" id="{972BE1EF-4549-4392-A069-4A855D1DC3F3}"/>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pic>
        <p:nvPicPr>
          <p:cNvPr id="163" name="Graphic 162">
            <a:extLst>
              <a:ext uri="{FF2B5EF4-FFF2-40B4-BE49-F238E27FC236}">
                <a16:creationId xmlns:a16="http://schemas.microsoft.com/office/drawing/2014/main" id="{1BA2B2E2-D574-4136-AC8E-1A4AE34A4EF0}"/>
              </a:ext>
            </a:extLst>
          </p:cNvPr>
          <p:cNvPicPr>
            <a:picLocks noChangeAspect="1"/>
          </p:cNvPicPr>
          <p:nvPr userDrawn="1">
            <p:custDataLst>
              <p:tags r:id="rId3"/>
            </p:custDataLst>
          </p:nvPr>
        </p:nvPicPr>
        <p:blipFill>
          <a:blip r:embed="rId13">
            <a:extLst>
              <a:ext uri="{96DAC541-7B7A-43D3-8B79-37D633B846F1}">
                <asvg:svgBlip xmlns:asvg="http://schemas.microsoft.com/office/drawing/2016/SVG/main" r:embed="rId14"/>
              </a:ext>
            </a:extLst>
          </a:blip>
          <a:stretch>
            <a:fillRect/>
          </a:stretch>
        </p:blipFill>
        <p:spPr bwMode="gray">
          <a:xfrm>
            <a:off x="623392" y="1160463"/>
            <a:ext cx="7662811" cy="4676116"/>
          </a:xfrm>
          <a:prstGeom prst="rect">
            <a:avLst/>
          </a:prstGeom>
        </p:spPr>
      </p:pic>
      <p:sp>
        <p:nvSpPr>
          <p:cNvPr id="4" name="Foliennummernplatzhalter 3">
            <a:extLst>
              <a:ext uri="{FF2B5EF4-FFF2-40B4-BE49-F238E27FC236}">
                <a16:creationId xmlns:a16="http://schemas.microsoft.com/office/drawing/2014/main" id="{BB6AB543-C436-4B00-AB8C-76379B849ECB}"/>
              </a:ext>
            </a:extLst>
          </p:cNvPr>
          <p:cNvSpPr>
            <a:spLocks noGrp="1"/>
          </p:cNvSpPr>
          <p:nvPr>
            <p:ph type="sldNum" sz="quarter" idx="12"/>
          </p:nvPr>
        </p:nvSpPr>
        <p:spPr/>
        <p:txBody>
          <a:bodyPr/>
          <a:lstStyle>
            <a:lvl1pPr>
              <a:defRPr>
                <a:solidFill>
                  <a:srgbClr val="00B7F4"/>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3" name="Fußzeilenplatzhalter 2">
            <a:extLst>
              <a:ext uri="{FF2B5EF4-FFF2-40B4-BE49-F238E27FC236}">
                <a16:creationId xmlns:a16="http://schemas.microsoft.com/office/drawing/2014/main" id="{955C5441-54DD-4E25-992B-463A8B70D72C}"/>
              </a:ext>
            </a:extLst>
          </p:cNvPr>
          <p:cNvSpPr>
            <a:spLocks noGrp="1"/>
          </p:cNvSpPr>
          <p:nvPr>
            <p:ph type="ftr" sz="quarter" idx="11"/>
          </p:nvPr>
        </p:nvSpPr>
        <p:spPr/>
        <p:txBody>
          <a:bodyPr/>
          <a:lstStyle>
            <a:lvl1pPr>
              <a:defRPr>
                <a:solidFill>
                  <a:srgbClr val="00B7F4"/>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TechTeam – IDSA Deck</a:t>
            </a:r>
          </a:p>
        </p:txBody>
      </p:sp>
      <p:grpSp>
        <p:nvGrpSpPr>
          <p:cNvPr id="89" name="Group 88">
            <a:extLst>
              <a:ext uri="{FF2B5EF4-FFF2-40B4-BE49-F238E27FC236}">
                <a16:creationId xmlns:a16="http://schemas.microsoft.com/office/drawing/2014/main" id="{0A788415-4FB8-4D5E-ABE7-08B6C31D6AFA}"/>
              </a:ext>
            </a:extLst>
          </p:cNvPr>
          <p:cNvGrpSpPr/>
          <p:nvPr userDrawn="1">
            <p:custDataLst>
              <p:tags r:id="rId4"/>
            </p:custDataLst>
          </p:nvPr>
        </p:nvGrpSpPr>
        <p:grpSpPr bwMode="gray">
          <a:xfrm>
            <a:off x="5799774" y="5782338"/>
            <a:ext cx="1869416" cy="80682"/>
            <a:chOff x="9918885" y="5769260"/>
            <a:chExt cx="1568735" cy="67705"/>
          </a:xfrm>
        </p:grpSpPr>
        <p:sp>
          <p:nvSpPr>
            <p:cNvPr id="90" name="Graphic 8">
              <a:extLst>
                <a:ext uri="{FF2B5EF4-FFF2-40B4-BE49-F238E27FC236}">
                  <a16:creationId xmlns:a16="http://schemas.microsoft.com/office/drawing/2014/main" id="{C51955D0-F746-4E0D-9D2E-46995CCE6489}"/>
                </a:ext>
              </a:extLst>
            </p:cNvPr>
            <p:cNvSpPr/>
            <p:nvPr/>
          </p:nvSpPr>
          <p:spPr bwMode="gray">
            <a:xfrm>
              <a:off x="10510440" y="5769260"/>
              <a:ext cx="385624" cy="67705"/>
            </a:xfrm>
            <a:custGeom>
              <a:avLst/>
              <a:gdLst>
                <a:gd name="connsiteX0" fmla="*/ 343134 w 385624"/>
                <a:gd name="connsiteY0" fmla="*/ 74260 h 74475"/>
                <a:gd name="connsiteX1" fmla="*/ 43380 w 385624"/>
                <a:gd name="connsiteY1" fmla="*/ 74260 h 74475"/>
                <a:gd name="connsiteX2" fmla="*/ 445 w 385624"/>
                <a:gd name="connsiteY2" fmla="*/ 31855 h 74475"/>
                <a:gd name="connsiteX3" fmla="*/ 445 w 385624"/>
                <a:gd name="connsiteY3" fmla="*/ 31590 h 74475"/>
                <a:gd name="connsiteX4" fmla="*/ 445 w 385624"/>
                <a:gd name="connsiteY4" fmla="*/ -214 h 74475"/>
                <a:gd name="connsiteX5" fmla="*/ 386069 w 385624"/>
                <a:gd name="connsiteY5" fmla="*/ -214 h 74475"/>
                <a:gd name="connsiteX6" fmla="*/ 386069 w 385624"/>
                <a:gd name="connsiteY6" fmla="*/ 31590 h 74475"/>
                <a:gd name="connsiteX7" fmla="*/ 343399 w 385624"/>
                <a:gd name="connsiteY7" fmla="*/ 74260 h 74475"/>
                <a:gd name="connsiteX8" fmla="*/ 343134 w 385624"/>
                <a:gd name="connsiteY8" fmla="*/ 74260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624" h="74475">
                  <a:moveTo>
                    <a:pt x="343134" y="74260"/>
                  </a:moveTo>
                  <a:lnTo>
                    <a:pt x="43380" y="74260"/>
                  </a:lnTo>
                  <a:cubicBezTo>
                    <a:pt x="19819" y="74419"/>
                    <a:pt x="604" y="55416"/>
                    <a:pt x="445" y="31855"/>
                  </a:cubicBezTo>
                  <a:cubicBezTo>
                    <a:pt x="445" y="31775"/>
                    <a:pt x="445" y="31669"/>
                    <a:pt x="445" y="31590"/>
                  </a:cubicBezTo>
                  <a:lnTo>
                    <a:pt x="445" y="-214"/>
                  </a:lnTo>
                  <a:lnTo>
                    <a:pt x="386069" y="-214"/>
                  </a:lnTo>
                  <a:lnTo>
                    <a:pt x="386069" y="31590"/>
                  </a:lnTo>
                  <a:cubicBezTo>
                    <a:pt x="386069" y="55152"/>
                    <a:pt x="366960" y="74260"/>
                    <a:pt x="343399" y="74260"/>
                  </a:cubicBezTo>
                  <a:cubicBezTo>
                    <a:pt x="343319" y="74260"/>
                    <a:pt x="343213" y="74260"/>
                    <a:pt x="343134" y="74260"/>
                  </a:cubicBezTo>
                  <a:close/>
                </a:path>
              </a:pathLst>
            </a:custGeom>
            <a:solidFill>
              <a:schemeClr val="tx2"/>
            </a:solidFill>
            <a:ln w="264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raphic 8">
              <a:extLst>
                <a:ext uri="{FF2B5EF4-FFF2-40B4-BE49-F238E27FC236}">
                  <a16:creationId xmlns:a16="http://schemas.microsoft.com/office/drawing/2014/main" id="{C5750388-5D98-494D-90ED-EC3ABB1117EC}"/>
                </a:ext>
              </a:extLst>
            </p:cNvPr>
            <p:cNvSpPr/>
            <p:nvPr>
              <p:custDataLst>
                <p:tags r:id="rId9"/>
              </p:custDataLst>
            </p:nvPr>
          </p:nvSpPr>
          <p:spPr bwMode="gray">
            <a:xfrm>
              <a:off x="11101996" y="5769260"/>
              <a:ext cx="385624" cy="67705"/>
            </a:xfrm>
            <a:custGeom>
              <a:avLst/>
              <a:gdLst>
                <a:gd name="connsiteX0" fmla="*/ 343133 w 385624"/>
                <a:gd name="connsiteY0" fmla="*/ 74260 h 74475"/>
                <a:gd name="connsiteX1" fmla="*/ 43380 w 385624"/>
                <a:gd name="connsiteY1" fmla="*/ 74260 h 74475"/>
                <a:gd name="connsiteX2" fmla="*/ 445 w 385624"/>
                <a:gd name="connsiteY2" fmla="*/ 31855 h 74475"/>
                <a:gd name="connsiteX3" fmla="*/ 445 w 385624"/>
                <a:gd name="connsiteY3" fmla="*/ 31590 h 74475"/>
                <a:gd name="connsiteX4" fmla="*/ 445 w 385624"/>
                <a:gd name="connsiteY4" fmla="*/ -214 h 74475"/>
                <a:gd name="connsiteX5" fmla="*/ 386069 w 385624"/>
                <a:gd name="connsiteY5" fmla="*/ -214 h 74475"/>
                <a:gd name="connsiteX6" fmla="*/ 386069 w 385624"/>
                <a:gd name="connsiteY6" fmla="*/ 31590 h 74475"/>
                <a:gd name="connsiteX7" fmla="*/ 343399 w 385624"/>
                <a:gd name="connsiteY7" fmla="*/ 74260 h 74475"/>
                <a:gd name="connsiteX8" fmla="*/ 343133 w 385624"/>
                <a:gd name="connsiteY8" fmla="*/ 74260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624" h="74475">
                  <a:moveTo>
                    <a:pt x="343133" y="74260"/>
                  </a:moveTo>
                  <a:lnTo>
                    <a:pt x="43380" y="74260"/>
                  </a:lnTo>
                  <a:cubicBezTo>
                    <a:pt x="19819" y="74419"/>
                    <a:pt x="604" y="55416"/>
                    <a:pt x="445" y="31855"/>
                  </a:cubicBezTo>
                  <a:cubicBezTo>
                    <a:pt x="445" y="31775"/>
                    <a:pt x="445" y="31669"/>
                    <a:pt x="445" y="31590"/>
                  </a:cubicBezTo>
                  <a:lnTo>
                    <a:pt x="445" y="-214"/>
                  </a:lnTo>
                  <a:lnTo>
                    <a:pt x="386069" y="-214"/>
                  </a:lnTo>
                  <a:lnTo>
                    <a:pt x="386069" y="31590"/>
                  </a:lnTo>
                  <a:cubicBezTo>
                    <a:pt x="386069" y="55152"/>
                    <a:pt x="366960" y="74260"/>
                    <a:pt x="343399" y="74260"/>
                  </a:cubicBezTo>
                  <a:cubicBezTo>
                    <a:pt x="343319" y="74260"/>
                    <a:pt x="343213" y="74260"/>
                    <a:pt x="343133" y="74260"/>
                  </a:cubicBezTo>
                  <a:close/>
                </a:path>
              </a:pathLst>
            </a:custGeom>
            <a:solidFill>
              <a:schemeClr val="tx2"/>
            </a:solidFill>
            <a:ln w="264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raphic 8">
              <a:extLst>
                <a:ext uri="{FF2B5EF4-FFF2-40B4-BE49-F238E27FC236}">
                  <a16:creationId xmlns:a16="http://schemas.microsoft.com/office/drawing/2014/main" id="{C825B732-0A00-44B2-83C8-4B12124089AE}"/>
                </a:ext>
              </a:extLst>
            </p:cNvPr>
            <p:cNvSpPr/>
            <p:nvPr/>
          </p:nvSpPr>
          <p:spPr bwMode="gray">
            <a:xfrm>
              <a:off x="9918885" y="5769260"/>
              <a:ext cx="385624" cy="67704"/>
            </a:xfrm>
            <a:custGeom>
              <a:avLst/>
              <a:gdLst>
                <a:gd name="connsiteX0" fmla="*/ 343399 w 385624"/>
                <a:gd name="connsiteY0" fmla="*/ 74260 h 74474"/>
                <a:gd name="connsiteX1" fmla="*/ 43381 w 385624"/>
                <a:gd name="connsiteY1" fmla="*/ 74260 h 74474"/>
                <a:gd name="connsiteX2" fmla="*/ 445 w 385624"/>
                <a:gd name="connsiteY2" fmla="*/ 31590 h 74474"/>
                <a:gd name="connsiteX3" fmla="*/ 445 w 385624"/>
                <a:gd name="connsiteY3" fmla="*/ -214 h 74474"/>
                <a:gd name="connsiteX4" fmla="*/ 386070 w 385624"/>
                <a:gd name="connsiteY4" fmla="*/ -214 h 74474"/>
                <a:gd name="connsiteX5" fmla="*/ 386070 w 385624"/>
                <a:gd name="connsiteY5" fmla="*/ 31590 h 74474"/>
                <a:gd name="connsiteX6" fmla="*/ 343399 w 385624"/>
                <a:gd name="connsiteY6" fmla="*/ 74260 h 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624" h="74474">
                  <a:moveTo>
                    <a:pt x="343399" y="74260"/>
                  </a:moveTo>
                  <a:lnTo>
                    <a:pt x="43381" y="74260"/>
                  </a:lnTo>
                  <a:cubicBezTo>
                    <a:pt x="19766" y="74260"/>
                    <a:pt x="604" y="55204"/>
                    <a:pt x="445" y="31590"/>
                  </a:cubicBezTo>
                  <a:lnTo>
                    <a:pt x="445" y="-214"/>
                  </a:lnTo>
                  <a:lnTo>
                    <a:pt x="386070" y="-214"/>
                  </a:lnTo>
                  <a:lnTo>
                    <a:pt x="386070" y="31590"/>
                  </a:lnTo>
                  <a:cubicBezTo>
                    <a:pt x="386070" y="55152"/>
                    <a:pt x="366960" y="74260"/>
                    <a:pt x="343399" y="74260"/>
                  </a:cubicBezTo>
                  <a:close/>
                </a:path>
              </a:pathLst>
            </a:custGeom>
            <a:solidFill>
              <a:schemeClr val="tx2"/>
            </a:solidFill>
            <a:ln w="264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3" name="Rechteck 22">
            <a:extLst>
              <a:ext uri="{FF2B5EF4-FFF2-40B4-BE49-F238E27FC236}">
                <a16:creationId xmlns:a16="http://schemas.microsoft.com/office/drawing/2014/main" id="{CBFE8A66-761E-4E06-817D-7AF9DB96F34A}"/>
              </a:ext>
            </a:extLst>
          </p:cNvPr>
          <p:cNvSpPr/>
          <p:nvPr userDrawn="1">
            <p:custDataLst>
              <p:tags r:id="rId5"/>
            </p:custDataLst>
          </p:nvPr>
        </p:nvSpPr>
        <p:spPr bwMode="gray">
          <a:xfrm>
            <a:off x="0" y="4797292"/>
            <a:ext cx="1703388" cy="1260000"/>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468000" tIns="126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146" name="Rechteck 22">
            <a:extLst>
              <a:ext uri="{FF2B5EF4-FFF2-40B4-BE49-F238E27FC236}">
                <a16:creationId xmlns:a16="http://schemas.microsoft.com/office/drawing/2014/main" id="{54AD9F60-B627-4700-A183-E0B33451AB7E}"/>
              </a:ext>
            </a:extLst>
          </p:cNvPr>
          <p:cNvSpPr/>
          <p:nvPr>
            <p:custDataLst>
              <p:tags r:id="rId6"/>
            </p:custDataLst>
          </p:nvPr>
        </p:nvSpPr>
        <p:spPr bwMode="gray">
          <a:xfrm>
            <a:off x="8904592" y="1160748"/>
            <a:ext cx="2520000" cy="1332000"/>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263482"/>
              </a:solidFill>
              <a:effectLst/>
              <a:uLnTx/>
              <a:uFillTx/>
              <a:latin typeface="Segoe UI" panose="020B0502040204020203" pitchFamily="34" charset="0"/>
              <a:ea typeface="+mn-ea"/>
              <a:cs typeface="Segoe UI" panose="020B0502040204020203" pitchFamily="34" charset="0"/>
            </a:endParaRPr>
          </a:p>
        </p:txBody>
      </p:sp>
      <p:sp>
        <p:nvSpPr>
          <p:cNvPr id="167" name="Text Placeholder 3">
            <a:extLst>
              <a:ext uri="{FF2B5EF4-FFF2-40B4-BE49-F238E27FC236}">
                <a16:creationId xmlns:a16="http://schemas.microsoft.com/office/drawing/2014/main" id="{8D0DE548-E9D2-4F6A-BE14-E240D13F2AEE}"/>
              </a:ext>
            </a:extLst>
          </p:cNvPr>
          <p:cNvSpPr>
            <a:spLocks noGrp="1"/>
          </p:cNvSpPr>
          <p:nvPr>
            <p:ph type="body" sz="quarter" idx="19" hasCustomPrompt="1"/>
          </p:nvPr>
        </p:nvSpPr>
        <p:spPr>
          <a:xfrm>
            <a:off x="8832609" y="1232756"/>
            <a:ext cx="2519672" cy="1332000"/>
          </a:xfrm>
          <a:solidFill>
            <a:schemeClr val="bg1"/>
          </a:solidFill>
          <a:ln w="19050">
            <a:solidFill>
              <a:schemeClr val="tx2"/>
            </a:solidFill>
          </a:ln>
        </p:spPr>
        <p:txBody>
          <a:bodyPr lIns="504000" tIns="288000" rIns="144000" bIns="144000">
            <a:normAutofit/>
          </a:bodyPr>
          <a:lstStyle>
            <a:lvl1pPr marL="0" indent="0" algn="l">
              <a:lnSpc>
                <a:spcPct val="100000"/>
              </a:lnSpc>
              <a:spcBef>
                <a:spcPts val="0"/>
              </a:spcBef>
              <a:buNone/>
              <a:defRPr sz="2000" b="1">
                <a:solidFill>
                  <a:schemeClr val="tx2"/>
                </a:solidFill>
              </a:defRPr>
            </a:lvl1pPr>
          </a:lstStyle>
          <a:p>
            <a:pPr lvl="0"/>
            <a:r>
              <a:rPr lang="en-GB"/>
              <a:t>Description</a:t>
            </a:r>
          </a:p>
        </p:txBody>
      </p:sp>
      <p:sp>
        <p:nvSpPr>
          <p:cNvPr id="170" name="Text Placeholder 3">
            <a:extLst>
              <a:ext uri="{FF2B5EF4-FFF2-40B4-BE49-F238E27FC236}">
                <a16:creationId xmlns:a16="http://schemas.microsoft.com/office/drawing/2014/main" id="{E7DA00C2-CB7D-4D2E-9439-3F6D7D89A8E3}"/>
              </a:ext>
            </a:extLst>
          </p:cNvPr>
          <p:cNvSpPr>
            <a:spLocks noGrp="1"/>
          </p:cNvSpPr>
          <p:nvPr>
            <p:ph type="body" sz="quarter" idx="17" hasCustomPrompt="1"/>
          </p:nvPr>
        </p:nvSpPr>
        <p:spPr>
          <a:xfrm>
            <a:off x="11324" y="4948924"/>
            <a:ext cx="1692064" cy="956736"/>
          </a:xfrm>
        </p:spPr>
        <p:txBody>
          <a:bodyPr lIns="0" tIns="0" rIns="144000" bIns="0" anchor="ctr" anchorCtr="0">
            <a:noAutofit/>
          </a:bodyPr>
          <a:lstStyle>
            <a:lvl1pPr algn="r">
              <a:buNone/>
              <a:defRPr sz="4400" b="1">
                <a:solidFill>
                  <a:schemeClr val="tx2"/>
                </a:solidFill>
              </a:defRPr>
            </a:lvl1pPr>
          </a:lstStyle>
          <a:p>
            <a:pPr lvl="0"/>
            <a:r>
              <a:rPr lang="pl-PL"/>
              <a:t>000</a:t>
            </a:r>
            <a:endParaRPr lang="en-GB"/>
          </a:p>
        </p:txBody>
      </p:sp>
      <p:sp>
        <p:nvSpPr>
          <p:cNvPr id="172" name="Text Placeholder 3">
            <a:extLst>
              <a:ext uri="{FF2B5EF4-FFF2-40B4-BE49-F238E27FC236}">
                <a16:creationId xmlns:a16="http://schemas.microsoft.com/office/drawing/2014/main" id="{76310A97-B96F-4013-8E01-4AC633F79207}"/>
              </a:ext>
            </a:extLst>
          </p:cNvPr>
          <p:cNvSpPr>
            <a:spLocks noGrp="1"/>
          </p:cNvSpPr>
          <p:nvPr>
            <p:ph type="body" sz="quarter" idx="22" hasCustomPrompt="1"/>
          </p:nvPr>
        </p:nvSpPr>
        <p:spPr>
          <a:xfrm>
            <a:off x="8458144" y="1302672"/>
            <a:ext cx="720000" cy="720000"/>
          </a:xfrm>
          <a:prstGeom prst="ellipse">
            <a:avLst/>
          </a:prstGeom>
          <a:pattFill prst="ltDnDiag">
            <a:fgClr>
              <a:schemeClr val="bg1">
                <a:lumMod val="85000"/>
              </a:schemeClr>
            </a:fgClr>
            <a:bgClr>
              <a:schemeClr val="bg1"/>
            </a:bgClr>
          </a:pattFill>
          <a:ln w="25400">
            <a:solidFill>
              <a:schemeClr val="bg1"/>
            </a:solidFill>
          </a:ln>
        </p:spPr>
        <p:txBody>
          <a:bodyPr lIns="0" tIns="0" rIns="0" bIns="0" anchor="ctr" anchorCtr="0">
            <a:noAutofit/>
          </a:bodyPr>
          <a:lstStyle>
            <a:lvl1pPr algn="ctr">
              <a:buNone/>
              <a:defRPr sz="2400" b="0">
                <a:solidFill>
                  <a:schemeClr val="tx2"/>
                </a:solidFill>
              </a:defRPr>
            </a:lvl1pPr>
          </a:lstStyle>
          <a:p>
            <a:pPr lvl="0"/>
            <a:r>
              <a:rPr lang="pl-PL"/>
              <a:t>000</a:t>
            </a:r>
            <a:endParaRPr lang="en-GB"/>
          </a:p>
        </p:txBody>
      </p:sp>
      <p:sp>
        <p:nvSpPr>
          <p:cNvPr id="174" name="Rechteck 22">
            <a:extLst>
              <a:ext uri="{FF2B5EF4-FFF2-40B4-BE49-F238E27FC236}">
                <a16:creationId xmlns:a16="http://schemas.microsoft.com/office/drawing/2014/main" id="{FFA0F5B5-F586-4B10-A55A-AE332A18EB45}"/>
              </a:ext>
            </a:extLst>
          </p:cNvPr>
          <p:cNvSpPr/>
          <p:nvPr userDrawn="1">
            <p:custDataLst>
              <p:tags r:id="rId7"/>
            </p:custDataLst>
          </p:nvPr>
        </p:nvSpPr>
        <p:spPr bwMode="gray">
          <a:xfrm>
            <a:off x="8904592" y="4401108"/>
            <a:ext cx="2520000" cy="1332000"/>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263482"/>
              </a:solidFill>
              <a:effectLst/>
              <a:uLnTx/>
              <a:uFillTx/>
              <a:latin typeface="Segoe UI" panose="020B0502040204020203" pitchFamily="34" charset="0"/>
              <a:ea typeface="+mn-ea"/>
              <a:cs typeface="Segoe UI" panose="020B0502040204020203" pitchFamily="34" charset="0"/>
            </a:endParaRPr>
          </a:p>
        </p:txBody>
      </p:sp>
      <p:sp>
        <p:nvSpPr>
          <p:cNvPr id="175" name="Text Placeholder 3">
            <a:extLst>
              <a:ext uri="{FF2B5EF4-FFF2-40B4-BE49-F238E27FC236}">
                <a16:creationId xmlns:a16="http://schemas.microsoft.com/office/drawing/2014/main" id="{EC7278C5-627E-4081-BE78-7DC81DD7D7F8}"/>
              </a:ext>
            </a:extLst>
          </p:cNvPr>
          <p:cNvSpPr>
            <a:spLocks noGrp="1"/>
          </p:cNvSpPr>
          <p:nvPr>
            <p:ph type="body" sz="quarter" idx="23" hasCustomPrompt="1"/>
          </p:nvPr>
        </p:nvSpPr>
        <p:spPr>
          <a:xfrm>
            <a:off x="8832609" y="4473116"/>
            <a:ext cx="2519672" cy="1332000"/>
          </a:xfrm>
          <a:solidFill>
            <a:schemeClr val="bg1"/>
          </a:solidFill>
          <a:ln w="19050">
            <a:solidFill>
              <a:schemeClr val="tx2"/>
            </a:solidFill>
          </a:ln>
        </p:spPr>
        <p:txBody>
          <a:bodyPr vert="horz" lIns="504000" tIns="288000" rIns="144000" bIns="144000" rtlCol="0">
            <a:normAutofit/>
          </a:bodyPr>
          <a:lstStyle>
            <a:lvl1pPr marL="0" indent="0">
              <a:buNone/>
              <a:defRPr lang="en-GB" sz="2000" b="1" dirty="0">
                <a:solidFill>
                  <a:schemeClr val="tx2"/>
                </a:solidFill>
              </a:defRPr>
            </a:lvl1pPr>
          </a:lstStyle>
          <a:p>
            <a:pPr marL="228600" lvl="0" indent="-228600">
              <a:lnSpc>
                <a:spcPct val="100000"/>
              </a:lnSpc>
              <a:spcBef>
                <a:spcPts val="0"/>
              </a:spcBef>
            </a:pPr>
            <a:r>
              <a:rPr lang="en-GB"/>
              <a:t>Description</a:t>
            </a:r>
          </a:p>
        </p:txBody>
      </p:sp>
      <p:sp>
        <p:nvSpPr>
          <p:cNvPr id="176" name="Text Placeholder 3">
            <a:extLst>
              <a:ext uri="{FF2B5EF4-FFF2-40B4-BE49-F238E27FC236}">
                <a16:creationId xmlns:a16="http://schemas.microsoft.com/office/drawing/2014/main" id="{ABF5F8D6-B992-449F-AAEC-B7D513D9B552}"/>
              </a:ext>
            </a:extLst>
          </p:cNvPr>
          <p:cNvSpPr>
            <a:spLocks noGrp="1"/>
          </p:cNvSpPr>
          <p:nvPr>
            <p:ph type="body" sz="quarter" idx="24" hasCustomPrompt="1"/>
          </p:nvPr>
        </p:nvSpPr>
        <p:spPr>
          <a:xfrm>
            <a:off x="8458144" y="4543032"/>
            <a:ext cx="720000" cy="720000"/>
          </a:xfrm>
          <a:prstGeom prst="ellipse">
            <a:avLst/>
          </a:prstGeom>
          <a:pattFill prst="ltDnDiag">
            <a:fgClr>
              <a:schemeClr val="bg1">
                <a:lumMod val="85000"/>
              </a:schemeClr>
            </a:fgClr>
            <a:bgClr>
              <a:schemeClr val="bg1"/>
            </a:bgClr>
          </a:pattFill>
          <a:ln w="25400">
            <a:solidFill>
              <a:schemeClr val="bg1"/>
            </a:solidFill>
          </a:ln>
        </p:spPr>
        <p:txBody>
          <a:bodyPr lIns="0" tIns="0" rIns="0" bIns="0" anchor="ctr" anchorCtr="0">
            <a:noAutofit/>
          </a:bodyPr>
          <a:lstStyle>
            <a:lvl1pPr algn="ctr">
              <a:buNone/>
              <a:defRPr sz="2400" b="0">
                <a:solidFill>
                  <a:schemeClr val="tx2"/>
                </a:solidFill>
              </a:defRPr>
            </a:lvl1pPr>
          </a:lstStyle>
          <a:p>
            <a:pPr lvl="0"/>
            <a:r>
              <a:rPr lang="pl-PL"/>
              <a:t>000</a:t>
            </a:r>
            <a:endParaRPr lang="en-GB"/>
          </a:p>
        </p:txBody>
      </p:sp>
      <p:sp>
        <p:nvSpPr>
          <p:cNvPr id="177" name="Rechteck 22">
            <a:extLst>
              <a:ext uri="{FF2B5EF4-FFF2-40B4-BE49-F238E27FC236}">
                <a16:creationId xmlns:a16="http://schemas.microsoft.com/office/drawing/2014/main" id="{3532B7CB-D4B0-4DB1-B04F-8E1E31CD9522}"/>
              </a:ext>
            </a:extLst>
          </p:cNvPr>
          <p:cNvSpPr/>
          <p:nvPr userDrawn="1">
            <p:custDataLst>
              <p:tags r:id="rId8"/>
            </p:custDataLst>
          </p:nvPr>
        </p:nvSpPr>
        <p:spPr bwMode="gray">
          <a:xfrm>
            <a:off x="8904592" y="2780928"/>
            <a:ext cx="2520000" cy="1332000"/>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263482"/>
              </a:solidFill>
              <a:effectLst/>
              <a:uLnTx/>
              <a:uFillTx/>
              <a:latin typeface="Segoe UI" panose="020B0502040204020203" pitchFamily="34" charset="0"/>
              <a:ea typeface="+mn-ea"/>
              <a:cs typeface="Segoe UI" panose="020B0502040204020203" pitchFamily="34" charset="0"/>
            </a:endParaRPr>
          </a:p>
        </p:txBody>
      </p:sp>
      <p:sp>
        <p:nvSpPr>
          <p:cNvPr id="178" name="Text Placeholder 3">
            <a:extLst>
              <a:ext uri="{FF2B5EF4-FFF2-40B4-BE49-F238E27FC236}">
                <a16:creationId xmlns:a16="http://schemas.microsoft.com/office/drawing/2014/main" id="{1175D43F-A21E-4E54-8D17-AD2BF60BB48D}"/>
              </a:ext>
            </a:extLst>
          </p:cNvPr>
          <p:cNvSpPr>
            <a:spLocks noGrp="1"/>
          </p:cNvSpPr>
          <p:nvPr>
            <p:ph type="body" sz="quarter" idx="25" hasCustomPrompt="1"/>
          </p:nvPr>
        </p:nvSpPr>
        <p:spPr>
          <a:xfrm>
            <a:off x="8832609" y="2852936"/>
            <a:ext cx="2519672" cy="1332000"/>
          </a:xfrm>
          <a:solidFill>
            <a:schemeClr val="bg1"/>
          </a:solidFill>
          <a:ln w="19050">
            <a:solidFill>
              <a:schemeClr val="tx2"/>
            </a:solidFill>
          </a:ln>
        </p:spPr>
        <p:txBody>
          <a:bodyPr vert="horz" lIns="504000" tIns="288000" rIns="144000" bIns="144000" rtlCol="0">
            <a:normAutofit/>
          </a:bodyPr>
          <a:lstStyle>
            <a:lvl1pPr marL="0" indent="0">
              <a:buNone/>
              <a:defRPr lang="en-GB" sz="2000" b="1" dirty="0">
                <a:solidFill>
                  <a:schemeClr val="tx2"/>
                </a:solidFill>
              </a:defRPr>
            </a:lvl1pPr>
          </a:lstStyle>
          <a:p>
            <a:pPr marL="228600" lvl="0" indent="-228600">
              <a:lnSpc>
                <a:spcPct val="100000"/>
              </a:lnSpc>
              <a:spcBef>
                <a:spcPts val="0"/>
              </a:spcBef>
            </a:pPr>
            <a:r>
              <a:rPr lang="en-GB"/>
              <a:t>Description</a:t>
            </a:r>
          </a:p>
        </p:txBody>
      </p:sp>
      <p:sp>
        <p:nvSpPr>
          <p:cNvPr id="179" name="Text Placeholder 3">
            <a:extLst>
              <a:ext uri="{FF2B5EF4-FFF2-40B4-BE49-F238E27FC236}">
                <a16:creationId xmlns:a16="http://schemas.microsoft.com/office/drawing/2014/main" id="{7A047DE7-3B3C-491D-9211-B8A383ABE412}"/>
              </a:ext>
            </a:extLst>
          </p:cNvPr>
          <p:cNvSpPr>
            <a:spLocks noGrp="1"/>
          </p:cNvSpPr>
          <p:nvPr>
            <p:ph type="body" sz="quarter" idx="26" hasCustomPrompt="1"/>
          </p:nvPr>
        </p:nvSpPr>
        <p:spPr>
          <a:xfrm>
            <a:off x="8458144" y="2922852"/>
            <a:ext cx="720000" cy="720000"/>
          </a:xfrm>
          <a:prstGeom prst="ellipse">
            <a:avLst/>
          </a:prstGeom>
          <a:pattFill prst="ltDnDiag">
            <a:fgClr>
              <a:schemeClr val="bg1">
                <a:lumMod val="85000"/>
              </a:schemeClr>
            </a:fgClr>
            <a:bgClr>
              <a:schemeClr val="bg1"/>
            </a:bgClr>
          </a:pattFill>
          <a:ln w="25400">
            <a:solidFill>
              <a:schemeClr val="bg1"/>
            </a:solidFill>
          </a:ln>
        </p:spPr>
        <p:txBody>
          <a:bodyPr lIns="0" tIns="0" rIns="0" bIns="0" anchor="ctr" anchorCtr="0">
            <a:noAutofit/>
          </a:bodyPr>
          <a:lstStyle>
            <a:lvl1pPr algn="ctr">
              <a:buNone/>
              <a:defRPr sz="2400" b="0">
                <a:solidFill>
                  <a:schemeClr val="tx2"/>
                </a:solidFill>
              </a:defRPr>
            </a:lvl1pPr>
          </a:lstStyle>
          <a:p>
            <a:pPr lvl="0"/>
            <a:r>
              <a:rPr lang="pl-PL"/>
              <a:t>000</a:t>
            </a:r>
            <a:endParaRPr lang="en-GB"/>
          </a:p>
        </p:txBody>
      </p:sp>
    </p:spTree>
    <p:extLst>
      <p:ext uri="{BB962C8B-B14F-4D97-AF65-F5344CB8AC3E}">
        <p14:creationId xmlns:p14="http://schemas.microsoft.com/office/powerpoint/2010/main" val="735958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eme Headline_with Text">
    <p:spTree>
      <p:nvGrpSpPr>
        <p:cNvPr id="1" name=""/>
        <p:cNvGrpSpPr/>
        <p:nvPr/>
      </p:nvGrpSpPr>
      <p:grpSpPr>
        <a:xfrm>
          <a:off x="0" y="0"/>
          <a:ext cx="0" cy="0"/>
          <a:chOff x="0" y="0"/>
          <a:chExt cx="0" cy="0"/>
        </a:xfrm>
      </p:grpSpPr>
      <p:sp>
        <p:nvSpPr>
          <p:cNvPr id="3" name="Textplatzhalter 2"/>
          <p:cNvSpPr>
            <a:spLocks noGrp="1"/>
          </p:cNvSpPr>
          <p:nvPr>
            <p:ph type="body" idx="1" hasCustomPrompt="1"/>
          </p:nvPr>
        </p:nvSpPr>
        <p:spPr>
          <a:xfrm>
            <a:off x="405909" y="2286002"/>
            <a:ext cx="11244224" cy="3545447"/>
          </a:xfrm>
          <a:prstGeom prst="rect">
            <a:avLst/>
          </a:prstGeom>
        </p:spPr>
        <p:txBody>
          <a:bodyPr anchor="t">
            <a:normAutofit/>
          </a:bodyPr>
          <a:lstStyle>
            <a:lvl1pPr marL="239173" marR="0" indent="-239173" algn="l" defTabSz="609570" rtl="0" eaLnBrk="1" fontAlgn="auto" latinLnBrk="0" hangingPunct="1">
              <a:lnSpc>
                <a:spcPct val="110000"/>
              </a:lnSpc>
              <a:spcBef>
                <a:spcPct val="20000"/>
              </a:spcBef>
              <a:spcAft>
                <a:spcPts val="0"/>
              </a:spcAft>
              <a:buClrTx/>
              <a:buSzTx/>
              <a:buFont typeface="Arial" panose="020B0604020202020204" pitchFamily="34" charset="0"/>
              <a:buChar char="•"/>
              <a:tabLst/>
              <a:defRPr sz="2133" baseline="0">
                <a:solidFill>
                  <a:schemeClr val="tx1"/>
                </a:solidFill>
              </a:defRPr>
            </a:lvl1pPr>
            <a:lvl2pPr marL="478343" indent="-228589">
              <a:buFont typeface="Symbol" panose="05050102010706020507" pitchFamily="18" charset="2"/>
              <a:buChar char="-"/>
              <a:defRPr sz="1600" baseline="0">
                <a:solidFill>
                  <a:schemeClr val="tx1"/>
                </a:solidFill>
              </a:defRPr>
            </a:lvl2pPr>
            <a:lvl3pPr marL="598988" indent="-110061">
              <a:buFont typeface="Arial" panose="020B0604020202020204" pitchFamily="34" charset="0"/>
              <a:buChar char="•"/>
              <a:defRPr sz="1067">
                <a:solidFill>
                  <a:schemeClr val="tx1"/>
                </a:solidFill>
              </a:defRPr>
            </a:lvl3pPr>
            <a:lvl4pPr marL="833926" indent="-256104">
              <a:buFont typeface="Symbol" panose="05050102010706020507" pitchFamily="18" charset="2"/>
              <a:buChar char="-"/>
              <a:tabLst>
                <a:tab pos="833926" algn="l"/>
                <a:tab pos="1077330" algn="l"/>
              </a:tabLst>
              <a:defRPr sz="1867" baseline="0">
                <a:solidFill>
                  <a:schemeClr val="tx1"/>
                </a:solidFill>
              </a:defRPr>
            </a:lvl4pPr>
            <a:lvl5pPr marL="1077330" indent="-262453">
              <a:buFont typeface="Georgia" panose="02040502050405020303" pitchFamily="18" charset="0"/>
              <a:buChar char="»"/>
              <a:defRPr sz="1867">
                <a:solidFill>
                  <a:schemeClr val="tx1"/>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de-DE"/>
              <a:t>Masterformat</a:t>
            </a:r>
          </a:p>
          <a:p>
            <a:pPr lvl="1"/>
            <a:r>
              <a:rPr lang="de-DE"/>
              <a:t>Second </a:t>
            </a:r>
            <a:r>
              <a:rPr lang="de-DE" err="1"/>
              <a:t>level</a:t>
            </a:r>
            <a:endParaRPr lang="de-DE"/>
          </a:p>
          <a:p>
            <a:pPr lvl="2"/>
            <a:r>
              <a:rPr lang="de-DE"/>
              <a:t>Third </a:t>
            </a:r>
            <a:r>
              <a:rPr lang="de-DE" err="1"/>
              <a:t>leven</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a:p>
            <a:pPr marL="0" marR="0" lvl="0" indent="0" algn="l" defTabSz="609570" rtl="0" eaLnBrk="1" fontAlgn="auto" latinLnBrk="0" hangingPunct="1">
              <a:lnSpc>
                <a:spcPct val="110000"/>
              </a:lnSpc>
              <a:spcBef>
                <a:spcPct val="20000"/>
              </a:spcBef>
              <a:spcAft>
                <a:spcPts val="0"/>
              </a:spcAft>
              <a:buClrTx/>
              <a:buSzTx/>
              <a:tabLst/>
              <a:defRPr/>
            </a:pPr>
            <a:endParaRPr lang="de-DE"/>
          </a:p>
        </p:txBody>
      </p:sp>
      <p:pic>
        <p:nvPicPr>
          <p:cNvPr id="13" name="Grafik 12"/>
          <p:cNvPicPr>
            <a:picLocks noChangeAspect="1"/>
          </p:cNvPicPr>
          <p:nvPr userDrawn="1"/>
        </p:nvPicPr>
        <p:blipFill>
          <a:blip r:embed="rId2" cstate="print">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9732134" y="206264"/>
            <a:ext cx="2091868" cy="759961"/>
          </a:xfrm>
          <a:prstGeom prst="rect">
            <a:avLst/>
          </a:prstGeom>
        </p:spPr>
      </p:pic>
      <p:sp>
        <p:nvSpPr>
          <p:cNvPr id="22" name="Titel 1"/>
          <p:cNvSpPr>
            <a:spLocks noGrp="1"/>
          </p:cNvSpPr>
          <p:nvPr>
            <p:ph type="title" hasCustomPrompt="1"/>
          </p:nvPr>
        </p:nvSpPr>
        <p:spPr>
          <a:xfrm>
            <a:off x="412275" y="694267"/>
            <a:ext cx="9349792" cy="795868"/>
          </a:xfrm>
          <a:prstGeom prst="rect">
            <a:avLst/>
          </a:prstGeom>
        </p:spPr>
        <p:txBody>
          <a:bodyPr anchor="b"/>
          <a:lstStyle>
            <a:lvl1pPr>
              <a:lnSpc>
                <a:spcPct val="90000"/>
              </a:lnSpc>
              <a:defRPr sz="2400" b="1" cap="all" baseline="0">
                <a:solidFill>
                  <a:srgbClr val="0BA2E3"/>
                </a:solidFill>
              </a:defRPr>
            </a:lvl1pPr>
          </a:lstStyle>
          <a:p>
            <a:r>
              <a:rPr lang="de-DE" err="1"/>
              <a:t>Theme</a:t>
            </a:r>
            <a:r>
              <a:rPr lang="de-DE"/>
              <a:t> Headline</a:t>
            </a:r>
          </a:p>
        </p:txBody>
      </p:sp>
      <p:sp>
        <p:nvSpPr>
          <p:cNvPr id="23" name="Textplatzhalter 4"/>
          <p:cNvSpPr>
            <a:spLocks noGrp="1"/>
          </p:cNvSpPr>
          <p:nvPr>
            <p:ph type="body" sz="quarter" idx="17" hasCustomPrompt="1"/>
          </p:nvPr>
        </p:nvSpPr>
        <p:spPr>
          <a:xfrm>
            <a:off x="406401" y="1490136"/>
            <a:ext cx="9355667" cy="795865"/>
          </a:xfrm>
          <a:prstGeom prst="rect">
            <a:avLst/>
          </a:prstGeom>
        </p:spPr>
        <p:txBody>
          <a:bodyPr vert="horz"/>
          <a:lstStyle>
            <a:lvl1pPr marL="0" indent="0">
              <a:lnSpc>
                <a:spcPct val="60000"/>
              </a:lnSpc>
              <a:buNone/>
              <a:defRPr sz="2400" cap="all">
                <a:solidFill>
                  <a:srgbClr val="0BA2E3"/>
                </a:solidFill>
              </a:defRPr>
            </a:lvl1pPr>
          </a:lstStyle>
          <a:p>
            <a:pPr lvl="0"/>
            <a:r>
              <a:rPr lang="de-DE" err="1"/>
              <a:t>Subtitle</a:t>
            </a:r>
            <a:endParaRPr lang="de-DE"/>
          </a:p>
        </p:txBody>
      </p:sp>
      <p:sp>
        <p:nvSpPr>
          <p:cNvPr id="14" name="Textfeld 13"/>
          <p:cNvSpPr txBox="1"/>
          <p:nvPr userDrawn="1"/>
        </p:nvSpPr>
        <p:spPr>
          <a:xfrm>
            <a:off x="406385" y="6310788"/>
            <a:ext cx="239580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0BA2E3"/>
                </a:solidFill>
                <a:effectLst/>
                <a:uLnTx/>
                <a:uFillTx/>
                <a:latin typeface="Verdana"/>
                <a:ea typeface="+mn-ea"/>
                <a:cs typeface="Verdana"/>
              </a:rPr>
              <a:t>www.internationaldataspaces.org</a:t>
            </a:r>
          </a:p>
        </p:txBody>
      </p:sp>
      <p:sp>
        <p:nvSpPr>
          <p:cNvPr id="15" name="Foliennummernplatzhalter 5"/>
          <p:cNvSpPr txBox="1">
            <a:spLocks/>
          </p:cNvSpPr>
          <p:nvPr userDrawn="1"/>
        </p:nvSpPr>
        <p:spPr>
          <a:xfrm>
            <a:off x="10351213" y="6360589"/>
            <a:ext cx="1409417" cy="226313"/>
          </a:xfrm>
          <a:prstGeom prst="rect">
            <a:avLst/>
          </a:prstGeom>
        </p:spPr>
        <p:txBody>
          <a:bodyPr vert="horz" lIns="121920" tIns="60960" rIns="121920" bIns="60960" rtlCol="0" anchor="t"/>
          <a:lstStyle>
            <a:defPPr>
              <a:defRPr lang="de-DE"/>
            </a:defPPr>
            <a:lvl1pPr marL="0" algn="r" defTabSz="457200" rtl="0" eaLnBrk="1" latinLnBrk="0" hangingPunct="1">
              <a:lnSpc>
                <a:spcPct val="60000"/>
              </a:lnSpc>
              <a:defRPr sz="800" kern="1200">
                <a:solidFill>
                  <a:srgbClr val="0092D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60000"/>
              </a:lnSpc>
              <a:spcBef>
                <a:spcPts val="0"/>
              </a:spcBef>
              <a:spcAft>
                <a:spcPts val="0"/>
              </a:spcAft>
              <a:buClrTx/>
              <a:buSzTx/>
              <a:buFontTx/>
              <a:buNone/>
              <a:tabLst/>
              <a:defRPr/>
            </a:pPr>
            <a:r>
              <a:rPr kumimoji="0" lang="de-DE" sz="1067"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de-DE" sz="1067" b="0" i="0" u="none" strike="noStrike" kern="1200" cap="none" spc="0" normalizeH="0" baseline="0" noProof="0">
                <a:ln>
                  <a:noFill/>
                </a:ln>
                <a:solidFill>
                  <a:srgbClr val="0092D2"/>
                </a:solidFill>
                <a:effectLst/>
                <a:uLnTx/>
                <a:uFillTx/>
                <a:latin typeface="Calibri" panose="020F0502020204030204"/>
                <a:ea typeface="+mn-ea"/>
                <a:cs typeface="+mn-cs"/>
              </a:rPr>
              <a:t> </a:t>
            </a:r>
            <a:fld id="{DA28A8A7-1DE1-8B42-B22F-FAE404325B08}" type="slidenum">
              <a:rPr kumimoji="0" lang="de-DE" sz="1067" b="0" i="0" u="none" strike="noStrike" kern="1200" cap="none" spc="0" normalizeH="0" baseline="0" noProof="0" smtClean="0">
                <a:ln>
                  <a:noFill/>
                </a:ln>
                <a:solidFill>
                  <a:srgbClr val="0BA2E3"/>
                </a:solidFill>
                <a:effectLst/>
                <a:uLnTx/>
                <a:uFillTx/>
                <a:latin typeface="Calibri" panose="020F0502020204030204"/>
                <a:ea typeface="+mn-ea"/>
                <a:cs typeface="+mn-cs"/>
              </a:rPr>
              <a:pPr marL="0" marR="0" lvl="0" indent="0" algn="r" defTabSz="457200" rtl="0" eaLnBrk="1" fontAlgn="auto" latinLnBrk="0" hangingPunct="1">
                <a:lnSpc>
                  <a:spcPct val="60000"/>
                </a:lnSpc>
                <a:spcBef>
                  <a:spcPts val="0"/>
                </a:spcBef>
                <a:spcAft>
                  <a:spcPts val="0"/>
                </a:spcAft>
                <a:buClrTx/>
                <a:buSzTx/>
                <a:buFontTx/>
                <a:buNone/>
                <a:tabLst/>
                <a:defRPr/>
              </a:pPr>
              <a:t>‹Nr.›</a:t>
            </a:fld>
            <a:endParaRPr kumimoji="0" lang="de-DE" sz="1067" b="0" i="0" u="none" strike="noStrike" kern="1200" cap="none" spc="0" normalizeH="0" baseline="0" noProof="0">
              <a:ln>
                <a:noFill/>
              </a:ln>
              <a:solidFill>
                <a:srgbClr val="0BA2E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3206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29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ingle column layout">
    <p:spTree>
      <p:nvGrpSpPr>
        <p:cNvPr id="1" name=""/>
        <p:cNvGrpSpPr/>
        <p:nvPr/>
      </p:nvGrpSpPr>
      <p:grpSpPr>
        <a:xfrm>
          <a:off x="0" y="0"/>
          <a:ext cx="0" cy="0"/>
          <a:chOff x="0" y="0"/>
          <a:chExt cx="0" cy="0"/>
        </a:xfrm>
      </p:grpSpPr>
      <p:sp>
        <p:nvSpPr>
          <p:cNvPr id="7" name="Title 6"/>
          <p:cNvSpPr>
            <a:spLocks noGrp="1"/>
          </p:cNvSpPr>
          <p:nvPr>
            <p:ph type="title"/>
          </p:nvPr>
        </p:nvSpPr>
        <p:spPr>
          <a:xfrm>
            <a:off x="838200" y="368299"/>
            <a:ext cx="8110591" cy="792163"/>
          </a:xfrm>
        </p:spPr>
        <p:txBody>
          <a:bodyPr/>
          <a:lstStyle>
            <a:lvl1pPr algn="l">
              <a:defRPr>
                <a:solidFill>
                  <a:schemeClr val="tx1"/>
                </a:solidFill>
              </a:defRPr>
            </a:lvl1pPr>
          </a:lstStyle>
          <a:p>
            <a:r>
              <a:rPr lang="de-DE"/>
              <a:t>Mastertitelformat bearbeiten</a:t>
            </a:r>
            <a:endParaRPr lang="en-US"/>
          </a:p>
        </p:txBody>
      </p:sp>
      <p:sp>
        <p:nvSpPr>
          <p:cNvPr id="12" name="Text Placeholder 11"/>
          <p:cNvSpPr>
            <a:spLocks noGrp="1"/>
          </p:cNvSpPr>
          <p:nvPr>
            <p:ph type="body" sz="quarter" idx="13"/>
          </p:nvPr>
        </p:nvSpPr>
        <p:spPr>
          <a:xfrm>
            <a:off x="839788" y="1160463"/>
            <a:ext cx="10512425" cy="558800"/>
          </a:xfrm>
        </p:spPr>
        <p:txBody>
          <a:bodyPr>
            <a:noAutofit/>
          </a:bodyPr>
          <a:lstStyle>
            <a:lvl1pPr marL="0" indent="0" algn="l" defTabSz="1219170" rtl="0" eaLnBrk="1" latinLnBrk="0" hangingPunct="1">
              <a:spcBef>
                <a:spcPct val="20000"/>
              </a:spcBef>
              <a:buFont typeface="Arial" pitchFamily="34" charset="0"/>
              <a:buNone/>
              <a:defRPr lang="en-US" sz="2600" i="1" kern="1200" dirty="0">
                <a:solidFill>
                  <a:srgbClr val="00B7F3"/>
                </a:solidFill>
                <a:latin typeface="Georgia" panose="02040502050405020303" pitchFamily="18" charset="0"/>
                <a:ea typeface="+mn-ea"/>
                <a:cs typeface="+mn-cs"/>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de-DE"/>
              <a:t>Mastertextformat bearbeiten</a:t>
            </a:r>
          </a:p>
        </p:txBody>
      </p:sp>
      <p:sp>
        <p:nvSpPr>
          <p:cNvPr id="14" name="Text Placeholder 13"/>
          <p:cNvSpPr>
            <a:spLocks noGrp="1"/>
          </p:cNvSpPr>
          <p:nvPr>
            <p:ph type="body" sz="quarter" idx="14"/>
          </p:nvPr>
        </p:nvSpPr>
        <p:spPr>
          <a:xfrm>
            <a:off x="839788" y="2168525"/>
            <a:ext cx="10512425" cy="3629024"/>
          </a:xfrm>
        </p:spPr>
        <p:txBody>
          <a:bodyPr>
            <a:normAutofit/>
          </a:bodyPr>
          <a:lstStyle>
            <a:lvl1pPr marL="0" indent="0">
              <a:spcBef>
                <a:spcPts val="0"/>
              </a:spcBef>
              <a:buFontTx/>
              <a:buNone/>
              <a:defRPr lang="en-US" sz="1600" kern="1200" dirty="0" smtClean="0">
                <a:solidFill>
                  <a:schemeClr val="tx1"/>
                </a:solidFill>
                <a:latin typeface="+mn-lt"/>
                <a:ea typeface="+mn-ea"/>
                <a:cs typeface="+mn-cs"/>
              </a:defRPr>
            </a:lvl1pPr>
            <a:lvl2pPr marL="609585" indent="0">
              <a:spcBef>
                <a:spcPts val="0"/>
              </a:spcBef>
              <a:buFontTx/>
              <a:buNone/>
              <a:defRPr lang="en-US" sz="1600" kern="1200" dirty="0" smtClean="0">
                <a:solidFill>
                  <a:schemeClr val="tx1"/>
                </a:solidFill>
                <a:latin typeface="+mn-lt"/>
                <a:ea typeface="+mn-ea"/>
                <a:cs typeface="+mn-cs"/>
              </a:defRPr>
            </a:lvl2pPr>
            <a:lvl3pPr marL="1219170" indent="0">
              <a:spcBef>
                <a:spcPts val="0"/>
              </a:spcBef>
              <a:buFontTx/>
              <a:buNone/>
              <a:defRPr lang="en-US" sz="1600" kern="1200" dirty="0" smtClean="0">
                <a:solidFill>
                  <a:schemeClr val="tx1"/>
                </a:solidFill>
                <a:latin typeface="+mn-lt"/>
                <a:ea typeface="+mn-ea"/>
                <a:cs typeface="+mn-cs"/>
              </a:defRPr>
            </a:lvl3pPr>
            <a:lvl4pPr marL="1828754" indent="0">
              <a:spcBef>
                <a:spcPts val="0"/>
              </a:spcBef>
              <a:buFontTx/>
              <a:buNone/>
              <a:defRPr lang="en-US" sz="1600" kern="1200" dirty="0" smtClean="0">
                <a:solidFill>
                  <a:schemeClr val="tx1"/>
                </a:solidFill>
                <a:latin typeface="+mn-lt"/>
                <a:ea typeface="+mn-ea"/>
                <a:cs typeface="+mn-cs"/>
              </a:defRPr>
            </a:lvl4pPr>
            <a:lvl5pPr marL="2438339" indent="0">
              <a:spcBef>
                <a:spcPts val="0"/>
              </a:spcBef>
              <a:buFontTx/>
              <a:buNone/>
              <a:defRPr lang="en-US" sz="1600" kern="1200" dirty="0">
                <a:solidFill>
                  <a:schemeClr val="tx1"/>
                </a:solidFill>
                <a:latin typeface="+mn-lt"/>
                <a:ea typeface="+mn-ea"/>
                <a:cs typeface="+mn-cs"/>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6" name="Foliennummernplatzhalter 5">
            <a:extLst>
              <a:ext uri="{FF2B5EF4-FFF2-40B4-BE49-F238E27FC236}">
                <a16:creationId xmlns:a16="http://schemas.microsoft.com/office/drawing/2014/main" id="{08FE6A85-41EF-435D-88EE-E150B925D863}"/>
              </a:ext>
            </a:extLst>
          </p:cNvPr>
          <p:cNvSpPr>
            <a:spLocks noGrp="1"/>
          </p:cNvSpPr>
          <p:nvPr>
            <p:ph type="sldNum" sz="quarter" idx="12"/>
          </p:nvPr>
        </p:nvSpPr>
        <p:spPr>
          <a:xfrm>
            <a:off x="8610600" y="6356350"/>
            <a:ext cx="2743200" cy="365125"/>
          </a:xfrm>
        </p:spPr>
        <p:txBody>
          <a:bodyPr/>
          <a:lstStyle>
            <a:lvl1pPr>
              <a:defRPr>
                <a:solidFill>
                  <a:srgbClr val="00B7F4"/>
                </a:solidFill>
              </a:defRPr>
            </a:lvl1pPr>
          </a:lstStyle>
          <a:p>
            <a:fld id="{FB95B963-CBD6-47C4-B7CF-F60C897EE538}" type="slidenum">
              <a:rPr lang="de-DE" smtClean="0"/>
              <a:pPr/>
              <a:t>‹Nr.›</a:t>
            </a:fld>
            <a:endParaRPr lang="de-DE"/>
          </a:p>
        </p:txBody>
      </p:sp>
      <p:sp>
        <p:nvSpPr>
          <p:cNvPr id="17" name="Fußzeilenplatzhalter 4">
            <a:extLst>
              <a:ext uri="{FF2B5EF4-FFF2-40B4-BE49-F238E27FC236}">
                <a16:creationId xmlns:a16="http://schemas.microsoft.com/office/drawing/2014/main" id="{8887E61E-3D97-4035-B67C-4DB531DC702B}"/>
              </a:ext>
            </a:extLst>
          </p:cNvPr>
          <p:cNvSpPr>
            <a:spLocks noGrp="1"/>
          </p:cNvSpPr>
          <p:nvPr>
            <p:ph type="ftr" sz="quarter" idx="11"/>
          </p:nvPr>
        </p:nvSpPr>
        <p:spPr>
          <a:xfrm>
            <a:off x="838200" y="6361179"/>
            <a:ext cx="7177857" cy="365125"/>
          </a:xfrm>
        </p:spPr>
        <p:txBody>
          <a:bodyPr/>
          <a:lstStyle>
            <a:lvl1pPr>
              <a:defRPr>
                <a:solidFill>
                  <a:srgbClr val="00B7F4"/>
                </a:solidFill>
              </a:defRPr>
            </a:lvl1pPr>
          </a:lstStyle>
          <a:p>
            <a:r>
              <a:rPr lang="de-DE"/>
              <a:t>Fußzeile</a:t>
            </a:r>
          </a:p>
        </p:txBody>
      </p:sp>
    </p:spTree>
    <p:extLst>
      <p:ext uri="{BB962C8B-B14F-4D97-AF65-F5344CB8AC3E}">
        <p14:creationId xmlns:p14="http://schemas.microsoft.com/office/powerpoint/2010/main" val="4233011667"/>
      </p:ext>
    </p:extLst>
  </p:cSld>
  <p:clrMapOvr>
    <a:masterClrMapping/>
  </p:clrMapOvr>
  <p:extLst>
    <p:ext uri="{DCECCB84-F9BA-43D5-87BE-67443E8EF086}">
      <p15:sldGuideLst xmlns:p15="http://schemas.microsoft.com/office/powerpoint/2012/main">
        <p15:guide id="1" orient="horz" pos="4145">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2_Blank">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B76686B-C7F0-4550-964B-0F94297FDD18}"/>
              </a:ext>
            </a:extLst>
          </p:cNvPr>
          <p:cNvSpPr>
            <a:spLocks noGrp="1"/>
          </p:cNvSpPr>
          <p:nvPr>
            <p:ph type="ftr" sz="quarter" idx="10"/>
          </p:nvPr>
        </p:nvSpPr>
        <p:spPr/>
        <p:txBody>
          <a:bodyPr/>
          <a:lstStyle>
            <a:lvl1pPr>
              <a:defRPr>
                <a:solidFill>
                  <a:schemeClr val="bg1"/>
                </a:solidFill>
              </a:defRPr>
            </a:lvl1pPr>
          </a:lstStyle>
          <a:p>
            <a:r>
              <a:rPr lang="en-GB"/>
              <a:t>Footer to be defined</a:t>
            </a:r>
          </a:p>
        </p:txBody>
      </p:sp>
      <p:sp>
        <p:nvSpPr>
          <p:cNvPr id="6" name="Slide Number Placeholder 5">
            <a:extLst>
              <a:ext uri="{FF2B5EF4-FFF2-40B4-BE49-F238E27FC236}">
                <a16:creationId xmlns:a16="http://schemas.microsoft.com/office/drawing/2014/main" id="{22314E68-A308-40D3-BFBE-C7C75D45F511}"/>
              </a:ext>
            </a:extLst>
          </p:cNvPr>
          <p:cNvSpPr>
            <a:spLocks noGrp="1"/>
          </p:cNvSpPr>
          <p:nvPr>
            <p:ph type="sldNum" sz="quarter" idx="11"/>
          </p:nvPr>
        </p:nvSpPr>
        <p:spPr/>
        <p:txBody>
          <a:bodyPr/>
          <a:lstStyle>
            <a:lvl1pPr>
              <a:defRPr>
                <a:solidFill>
                  <a:schemeClr val="bg1"/>
                </a:solidFill>
              </a:defRPr>
            </a:lvl1pPr>
          </a:lstStyle>
          <a:p>
            <a:fld id="{35789678-CB8F-4BAB-AB86-A094C6759B55}" type="slidenum">
              <a:rPr lang="en-GB" smtClean="0"/>
              <a:pPr/>
              <a:t>‹Nr.›</a:t>
            </a:fld>
            <a:endParaRPr lang="en-GB">
              <a:latin typeface="Droid Sans" panose="020B0606030804020204" pitchFamily="34" charset="0"/>
            </a:endParaRPr>
          </a:p>
        </p:txBody>
      </p:sp>
      <p:pic>
        <p:nvPicPr>
          <p:cNvPr id="4" name="Picture 3" descr="Text&#10;&#10;Description automatically generated">
            <a:extLst>
              <a:ext uri="{FF2B5EF4-FFF2-40B4-BE49-F238E27FC236}">
                <a16:creationId xmlns:a16="http://schemas.microsoft.com/office/drawing/2014/main" id="{A50A7945-1CD5-4274-A797-AB09EAFCAE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46025" y="365125"/>
            <a:ext cx="1940852" cy="574857"/>
          </a:xfrm>
          <a:prstGeom prst="rect">
            <a:avLst/>
          </a:prstGeom>
        </p:spPr>
      </p:pic>
      <p:pic>
        <p:nvPicPr>
          <p:cNvPr id="7" name="Picture 7" descr="Text, logo&#10;&#10;Description automatically generated">
            <a:extLst>
              <a:ext uri="{FF2B5EF4-FFF2-40B4-BE49-F238E27FC236}">
                <a16:creationId xmlns:a16="http://schemas.microsoft.com/office/drawing/2014/main" id="{60E1DF16-6965-4A9D-97C4-E02BE1310D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22640" y="161018"/>
            <a:ext cx="2562395" cy="931063"/>
          </a:xfrm>
          <a:prstGeom prst="rect">
            <a:avLst/>
          </a:prstGeom>
        </p:spPr>
      </p:pic>
    </p:spTree>
    <p:extLst>
      <p:ext uri="{BB962C8B-B14F-4D97-AF65-F5344CB8AC3E}">
        <p14:creationId xmlns:p14="http://schemas.microsoft.com/office/powerpoint/2010/main" val="3234670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640DF44-8F87-43AF-8C45-5FB98B732B32}"/>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10" name="Textplatzhalter 9">
            <a:extLst>
              <a:ext uri="{FF2B5EF4-FFF2-40B4-BE49-F238E27FC236}">
                <a16:creationId xmlns:a16="http://schemas.microsoft.com/office/drawing/2014/main" id="{3A41C830-C5AA-4E17-88D8-6F0B9F434A3A}"/>
              </a:ext>
            </a:extLst>
          </p:cNvPr>
          <p:cNvSpPr>
            <a:spLocks noGrp="1"/>
          </p:cNvSpPr>
          <p:nvPr>
            <p:ph type="body" sz="quarter" idx="13"/>
          </p:nvPr>
        </p:nvSpPr>
        <p:spPr>
          <a:xfrm>
            <a:off x="839806" y="2165352"/>
            <a:ext cx="10512407" cy="36036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2">
            <a:extLst>
              <a:ext uri="{FF2B5EF4-FFF2-40B4-BE49-F238E27FC236}">
                <a16:creationId xmlns:a16="http://schemas.microsoft.com/office/drawing/2014/main" id="{BD23D268-5AC7-4068-8C8C-83BBE32CED04}"/>
              </a:ext>
            </a:extLst>
          </p:cNvPr>
          <p:cNvSpPr>
            <a:spLocks noGrp="1"/>
          </p:cNvSpPr>
          <p:nvPr>
            <p:ph idx="1" hasCustomPrompt="1"/>
          </p:nvPr>
        </p:nvSpPr>
        <p:spPr>
          <a:xfrm>
            <a:off x="839788" y="1160463"/>
            <a:ext cx="5580000" cy="468000"/>
          </a:xfrm>
        </p:spPr>
        <p:txBody>
          <a:bodyPr>
            <a:normAutofit/>
          </a:bodyPr>
          <a:lstStyle>
            <a:lvl1pPr marL="0" indent="0">
              <a:buNone/>
              <a:defRPr sz="2400" b="1" i="1">
                <a:solidFill>
                  <a:srgbClr val="00B7F4"/>
                </a:solidFill>
                <a:latin typeface="Georgia" panose="02040502050405020303" pitchFamily="18" charset="0"/>
              </a:defRPr>
            </a:lvl1pPr>
          </a:lstStyle>
          <a:p>
            <a:pPr lvl="0"/>
            <a:r>
              <a:rPr lang="de-DE"/>
              <a:t>Sub Title</a:t>
            </a:r>
          </a:p>
        </p:txBody>
      </p:sp>
      <p:sp>
        <p:nvSpPr>
          <p:cNvPr id="15" name="Titel 14">
            <a:extLst>
              <a:ext uri="{FF2B5EF4-FFF2-40B4-BE49-F238E27FC236}">
                <a16:creationId xmlns:a16="http://schemas.microsoft.com/office/drawing/2014/main" id="{96C9BF4D-1578-42B8-A495-A442389EB429}"/>
              </a:ext>
            </a:extLst>
          </p:cNvPr>
          <p:cNvSpPr>
            <a:spLocks noGrp="1"/>
          </p:cNvSpPr>
          <p:nvPr>
            <p:ph type="title" hasCustomPrompt="1"/>
          </p:nvPr>
        </p:nvSpPr>
        <p:spPr/>
        <p:txBody>
          <a:bodyPr/>
          <a:lstStyle>
            <a:lvl1pPr>
              <a:defRPr/>
            </a:lvl1pPr>
          </a:lstStyle>
          <a:p>
            <a:r>
              <a:rPr lang="de-DE"/>
              <a:t>Title</a:t>
            </a:r>
          </a:p>
        </p:txBody>
      </p:sp>
      <p:sp>
        <p:nvSpPr>
          <p:cNvPr id="5" name="Fußzeilenplatzhalter 4">
            <a:extLst>
              <a:ext uri="{FF2B5EF4-FFF2-40B4-BE49-F238E27FC236}">
                <a16:creationId xmlns:a16="http://schemas.microsoft.com/office/drawing/2014/main" id="{4A4A8189-5A3C-4283-B3B3-82EB787E5C8D}"/>
              </a:ext>
            </a:extLst>
          </p:cNvPr>
          <p:cNvSpPr>
            <a:spLocks noGrp="1"/>
          </p:cNvSpPr>
          <p:nvPr>
            <p:ph type="ftr" sz="quarter" idx="11"/>
          </p:nvPr>
        </p:nvSpPr>
        <p:spPr>
          <a:xfrm>
            <a:off x="838201" y="6361180"/>
            <a:ext cx="7177857" cy="365125"/>
          </a:xfrm>
        </p:spPr>
        <p:txBody>
          <a:bodyPr/>
          <a:lstStyle>
            <a:lvl1pPr>
              <a:defRPr>
                <a:solidFill>
                  <a:srgbClr val="00B7F4"/>
                </a:solidFill>
              </a:defRPr>
            </a:lvl1pPr>
          </a:lstStyle>
          <a:p>
            <a:endParaRPr lang="de-DE"/>
          </a:p>
        </p:txBody>
      </p:sp>
    </p:spTree>
    <p:extLst>
      <p:ext uri="{BB962C8B-B14F-4D97-AF65-F5344CB8AC3E}">
        <p14:creationId xmlns:p14="http://schemas.microsoft.com/office/powerpoint/2010/main" val="2820000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640DF44-8F87-43AF-8C45-5FB98B732B32}"/>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10" name="Textplatzhalter 9">
            <a:extLst>
              <a:ext uri="{FF2B5EF4-FFF2-40B4-BE49-F238E27FC236}">
                <a16:creationId xmlns:a16="http://schemas.microsoft.com/office/drawing/2014/main" id="{3A41C830-C5AA-4E17-88D8-6F0B9F434A3A}"/>
              </a:ext>
            </a:extLst>
          </p:cNvPr>
          <p:cNvSpPr>
            <a:spLocks noGrp="1"/>
          </p:cNvSpPr>
          <p:nvPr>
            <p:ph type="body" sz="quarter" idx="13"/>
          </p:nvPr>
        </p:nvSpPr>
        <p:spPr>
          <a:xfrm>
            <a:off x="839805" y="2165350"/>
            <a:ext cx="10512407" cy="36036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2">
            <a:extLst>
              <a:ext uri="{FF2B5EF4-FFF2-40B4-BE49-F238E27FC236}">
                <a16:creationId xmlns:a16="http://schemas.microsoft.com/office/drawing/2014/main" id="{BD23D268-5AC7-4068-8C8C-83BBE32CED04}"/>
              </a:ext>
            </a:extLst>
          </p:cNvPr>
          <p:cNvSpPr>
            <a:spLocks noGrp="1"/>
          </p:cNvSpPr>
          <p:nvPr>
            <p:ph idx="1" hasCustomPrompt="1"/>
          </p:nvPr>
        </p:nvSpPr>
        <p:spPr>
          <a:xfrm>
            <a:off x="839788" y="1160463"/>
            <a:ext cx="5580000" cy="468000"/>
          </a:xfrm>
        </p:spPr>
        <p:txBody>
          <a:bodyPr>
            <a:normAutofit/>
          </a:bodyPr>
          <a:lstStyle>
            <a:lvl1pPr marL="0" indent="0">
              <a:buNone/>
              <a:defRPr sz="2400" b="1" i="1">
                <a:solidFill>
                  <a:srgbClr val="00B7F4"/>
                </a:solidFill>
                <a:latin typeface="Georgia" panose="02040502050405020303" pitchFamily="18" charset="0"/>
              </a:defRPr>
            </a:lvl1pPr>
          </a:lstStyle>
          <a:p>
            <a:pPr lvl="0"/>
            <a:r>
              <a:rPr lang="de-DE"/>
              <a:t>Sub Title</a:t>
            </a:r>
          </a:p>
        </p:txBody>
      </p:sp>
      <p:sp>
        <p:nvSpPr>
          <p:cNvPr id="15" name="Titel 14">
            <a:extLst>
              <a:ext uri="{FF2B5EF4-FFF2-40B4-BE49-F238E27FC236}">
                <a16:creationId xmlns:a16="http://schemas.microsoft.com/office/drawing/2014/main" id="{96C9BF4D-1578-42B8-A495-A442389EB429}"/>
              </a:ext>
            </a:extLst>
          </p:cNvPr>
          <p:cNvSpPr>
            <a:spLocks noGrp="1"/>
          </p:cNvSpPr>
          <p:nvPr>
            <p:ph type="title" hasCustomPrompt="1"/>
          </p:nvPr>
        </p:nvSpPr>
        <p:spPr/>
        <p:txBody>
          <a:bodyPr/>
          <a:lstStyle>
            <a:lvl1pPr>
              <a:defRPr/>
            </a:lvl1pPr>
          </a:lstStyle>
          <a:p>
            <a:r>
              <a:rPr lang="de-DE"/>
              <a:t>Title</a:t>
            </a:r>
          </a:p>
        </p:txBody>
      </p:sp>
      <p:sp>
        <p:nvSpPr>
          <p:cNvPr id="5" name="Fußzeilenplatzhalter 4">
            <a:extLst>
              <a:ext uri="{FF2B5EF4-FFF2-40B4-BE49-F238E27FC236}">
                <a16:creationId xmlns:a16="http://schemas.microsoft.com/office/drawing/2014/main" id="{4A4A8189-5A3C-4283-B3B3-82EB787E5C8D}"/>
              </a:ext>
            </a:extLst>
          </p:cNvPr>
          <p:cNvSpPr>
            <a:spLocks noGrp="1"/>
          </p:cNvSpPr>
          <p:nvPr>
            <p:ph type="ftr" sz="quarter" idx="11"/>
          </p:nvPr>
        </p:nvSpPr>
        <p:spPr>
          <a:xfrm>
            <a:off x="838200" y="6361179"/>
            <a:ext cx="7177857" cy="365125"/>
          </a:xfrm>
        </p:spPr>
        <p:txBody>
          <a:bodyPr/>
          <a:lstStyle>
            <a:lvl1pPr>
              <a:defRPr>
                <a:solidFill>
                  <a:srgbClr val="00B7F4"/>
                </a:solidFill>
              </a:defRPr>
            </a:lvl1pPr>
          </a:lstStyle>
          <a:p>
            <a:r>
              <a:rPr lang="de-DE"/>
              <a:t>TechTeam – IDSA Deck</a:t>
            </a:r>
          </a:p>
        </p:txBody>
      </p:sp>
    </p:spTree>
    <p:extLst>
      <p:ext uri="{BB962C8B-B14F-4D97-AF65-F5344CB8AC3E}">
        <p14:creationId xmlns:p14="http://schemas.microsoft.com/office/powerpoint/2010/main" val="1737277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640DF44-8F87-43AF-8C45-5FB98B732B32}"/>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10" name="Textplatzhalter 9">
            <a:extLst>
              <a:ext uri="{FF2B5EF4-FFF2-40B4-BE49-F238E27FC236}">
                <a16:creationId xmlns:a16="http://schemas.microsoft.com/office/drawing/2014/main" id="{3A41C830-C5AA-4E17-88D8-6F0B9F434A3A}"/>
              </a:ext>
            </a:extLst>
          </p:cNvPr>
          <p:cNvSpPr>
            <a:spLocks noGrp="1"/>
          </p:cNvSpPr>
          <p:nvPr>
            <p:ph type="body" sz="quarter" idx="13"/>
          </p:nvPr>
        </p:nvSpPr>
        <p:spPr>
          <a:xfrm>
            <a:off x="841393" y="1273923"/>
            <a:ext cx="10512407" cy="4888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Titel 14">
            <a:extLst>
              <a:ext uri="{FF2B5EF4-FFF2-40B4-BE49-F238E27FC236}">
                <a16:creationId xmlns:a16="http://schemas.microsoft.com/office/drawing/2014/main" id="{96C9BF4D-1578-42B8-A495-A442389EB429}"/>
              </a:ext>
            </a:extLst>
          </p:cNvPr>
          <p:cNvSpPr>
            <a:spLocks noGrp="1"/>
          </p:cNvSpPr>
          <p:nvPr>
            <p:ph type="title" hasCustomPrompt="1"/>
          </p:nvPr>
        </p:nvSpPr>
        <p:spPr/>
        <p:txBody>
          <a:bodyPr/>
          <a:lstStyle>
            <a:lvl1pPr>
              <a:defRPr/>
            </a:lvl1pPr>
          </a:lstStyle>
          <a:p>
            <a:r>
              <a:rPr lang="de-DE"/>
              <a:t>Title</a:t>
            </a:r>
          </a:p>
        </p:txBody>
      </p:sp>
      <p:sp>
        <p:nvSpPr>
          <p:cNvPr id="5" name="Fußzeilenplatzhalter 4">
            <a:extLst>
              <a:ext uri="{FF2B5EF4-FFF2-40B4-BE49-F238E27FC236}">
                <a16:creationId xmlns:a16="http://schemas.microsoft.com/office/drawing/2014/main" id="{4A4A8189-5A3C-4283-B3B3-82EB787E5C8D}"/>
              </a:ext>
            </a:extLst>
          </p:cNvPr>
          <p:cNvSpPr>
            <a:spLocks noGrp="1"/>
          </p:cNvSpPr>
          <p:nvPr>
            <p:ph type="ftr" sz="quarter" idx="11"/>
          </p:nvPr>
        </p:nvSpPr>
        <p:spPr>
          <a:xfrm>
            <a:off x="838200" y="6361179"/>
            <a:ext cx="7177857" cy="365125"/>
          </a:xfrm>
        </p:spPr>
        <p:txBody>
          <a:bodyPr/>
          <a:lstStyle>
            <a:lvl1pPr>
              <a:defRPr>
                <a:solidFill>
                  <a:srgbClr val="00B7F4"/>
                </a:solidFill>
              </a:defRPr>
            </a:lvl1pPr>
          </a:lstStyle>
          <a:p>
            <a:r>
              <a:rPr lang="de-DE"/>
              <a:t>TechTeam – IDSA Deck</a:t>
            </a:r>
          </a:p>
        </p:txBody>
      </p:sp>
    </p:spTree>
    <p:extLst>
      <p:ext uri="{BB962C8B-B14F-4D97-AF65-F5344CB8AC3E}">
        <p14:creationId xmlns:p14="http://schemas.microsoft.com/office/powerpoint/2010/main" val="519629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2 Inhalte">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640DF44-8F87-43AF-8C45-5FB98B732B32}"/>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10" name="Textplatzhalter 9">
            <a:extLst>
              <a:ext uri="{FF2B5EF4-FFF2-40B4-BE49-F238E27FC236}">
                <a16:creationId xmlns:a16="http://schemas.microsoft.com/office/drawing/2014/main" id="{3A41C830-C5AA-4E17-88D8-6F0B9F434A3A}"/>
              </a:ext>
            </a:extLst>
          </p:cNvPr>
          <p:cNvSpPr>
            <a:spLocks noGrp="1"/>
          </p:cNvSpPr>
          <p:nvPr>
            <p:ph type="body" sz="quarter" idx="13"/>
          </p:nvPr>
        </p:nvSpPr>
        <p:spPr>
          <a:xfrm>
            <a:off x="839805" y="2165350"/>
            <a:ext cx="5148245" cy="36036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2">
            <a:extLst>
              <a:ext uri="{FF2B5EF4-FFF2-40B4-BE49-F238E27FC236}">
                <a16:creationId xmlns:a16="http://schemas.microsoft.com/office/drawing/2014/main" id="{BD23D268-5AC7-4068-8C8C-83BBE32CED04}"/>
              </a:ext>
            </a:extLst>
          </p:cNvPr>
          <p:cNvSpPr>
            <a:spLocks noGrp="1"/>
          </p:cNvSpPr>
          <p:nvPr>
            <p:ph idx="1" hasCustomPrompt="1"/>
          </p:nvPr>
        </p:nvSpPr>
        <p:spPr>
          <a:xfrm>
            <a:off x="839788" y="1160463"/>
            <a:ext cx="5580000" cy="468000"/>
          </a:xfrm>
        </p:spPr>
        <p:txBody>
          <a:bodyPr>
            <a:normAutofit/>
          </a:bodyPr>
          <a:lstStyle>
            <a:lvl1pPr marL="0" indent="0">
              <a:buNone/>
              <a:defRPr sz="2400" b="1" i="1">
                <a:solidFill>
                  <a:srgbClr val="00B7F4"/>
                </a:solidFill>
                <a:latin typeface="Georgia" panose="02040502050405020303" pitchFamily="18" charset="0"/>
              </a:defRPr>
            </a:lvl1pPr>
          </a:lstStyle>
          <a:p>
            <a:pPr lvl="0"/>
            <a:r>
              <a:rPr lang="de-DE"/>
              <a:t>Sub Title</a:t>
            </a:r>
          </a:p>
        </p:txBody>
      </p:sp>
      <p:sp>
        <p:nvSpPr>
          <p:cNvPr id="15" name="Titel 14">
            <a:extLst>
              <a:ext uri="{FF2B5EF4-FFF2-40B4-BE49-F238E27FC236}">
                <a16:creationId xmlns:a16="http://schemas.microsoft.com/office/drawing/2014/main" id="{96C9BF4D-1578-42B8-A495-A442389EB429}"/>
              </a:ext>
            </a:extLst>
          </p:cNvPr>
          <p:cNvSpPr>
            <a:spLocks noGrp="1"/>
          </p:cNvSpPr>
          <p:nvPr>
            <p:ph type="title" hasCustomPrompt="1"/>
          </p:nvPr>
        </p:nvSpPr>
        <p:spPr/>
        <p:txBody>
          <a:bodyPr/>
          <a:lstStyle>
            <a:lvl1pPr>
              <a:defRPr/>
            </a:lvl1pPr>
          </a:lstStyle>
          <a:p>
            <a:r>
              <a:rPr lang="de-DE"/>
              <a:t>Title</a:t>
            </a:r>
          </a:p>
        </p:txBody>
      </p:sp>
      <p:sp>
        <p:nvSpPr>
          <p:cNvPr id="7" name="Textplatzhalter 6">
            <a:extLst>
              <a:ext uri="{FF2B5EF4-FFF2-40B4-BE49-F238E27FC236}">
                <a16:creationId xmlns:a16="http://schemas.microsoft.com/office/drawing/2014/main" id="{6E7AE868-13D3-4D28-A8E4-F635F770F691}"/>
              </a:ext>
            </a:extLst>
          </p:cNvPr>
          <p:cNvSpPr>
            <a:spLocks noGrp="1"/>
          </p:cNvSpPr>
          <p:nvPr>
            <p:ph type="body" sz="quarter" idx="14"/>
          </p:nvPr>
        </p:nvSpPr>
        <p:spPr>
          <a:xfrm>
            <a:off x="6167438" y="2168525"/>
            <a:ext cx="5184775" cy="36004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4A4A8189-5A3C-4283-B3B3-82EB787E5C8D}"/>
              </a:ext>
            </a:extLst>
          </p:cNvPr>
          <p:cNvSpPr>
            <a:spLocks noGrp="1"/>
          </p:cNvSpPr>
          <p:nvPr>
            <p:ph type="ftr" sz="quarter" idx="11"/>
          </p:nvPr>
        </p:nvSpPr>
        <p:spPr>
          <a:xfrm>
            <a:off x="838200" y="6361179"/>
            <a:ext cx="7177857" cy="365125"/>
          </a:xfrm>
        </p:spPr>
        <p:txBody>
          <a:bodyPr/>
          <a:lstStyle>
            <a:lvl1pPr>
              <a:defRPr>
                <a:solidFill>
                  <a:srgbClr val="00B7F4"/>
                </a:solidFill>
              </a:defRPr>
            </a:lvl1pPr>
          </a:lstStyle>
          <a:p>
            <a:r>
              <a:rPr lang="de-DE"/>
              <a:t>TechTeam – IDSA Deck</a:t>
            </a:r>
          </a:p>
        </p:txBody>
      </p:sp>
    </p:spTree>
    <p:extLst>
      <p:ext uri="{BB962C8B-B14F-4D97-AF65-F5344CB8AC3E}">
        <p14:creationId xmlns:p14="http://schemas.microsoft.com/office/powerpoint/2010/main" val="508539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Inhalt + Bi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640DF44-8F87-43AF-8C45-5FB98B732B32}"/>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10" name="Textplatzhalter 9">
            <a:extLst>
              <a:ext uri="{FF2B5EF4-FFF2-40B4-BE49-F238E27FC236}">
                <a16:creationId xmlns:a16="http://schemas.microsoft.com/office/drawing/2014/main" id="{3A41C830-C5AA-4E17-88D8-6F0B9F434A3A}"/>
              </a:ext>
            </a:extLst>
          </p:cNvPr>
          <p:cNvSpPr>
            <a:spLocks noGrp="1"/>
          </p:cNvSpPr>
          <p:nvPr>
            <p:ph type="body" sz="quarter" idx="13"/>
          </p:nvPr>
        </p:nvSpPr>
        <p:spPr>
          <a:xfrm>
            <a:off x="839804" y="2165350"/>
            <a:ext cx="6480000" cy="36036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2">
            <a:extLst>
              <a:ext uri="{FF2B5EF4-FFF2-40B4-BE49-F238E27FC236}">
                <a16:creationId xmlns:a16="http://schemas.microsoft.com/office/drawing/2014/main" id="{BD23D268-5AC7-4068-8C8C-83BBE32CED04}"/>
              </a:ext>
            </a:extLst>
          </p:cNvPr>
          <p:cNvSpPr>
            <a:spLocks noGrp="1"/>
          </p:cNvSpPr>
          <p:nvPr>
            <p:ph idx="1" hasCustomPrompt="1"/>
          </p:nvPr>
        </p:nvSpPr>
        <p:spPr>
          <a:xfrm>
            <a:off x="839788" y="1160463"/>
            <a:ext cx="5580000" cy="468000"/>
          </a:xfrm>
        </p:spPr>
        <p:txBody>
          <a:bodyPr>
            <a:normAutofit/>
          </a:bodyPr>
          <a:lstStyle>
            <a:lvl1pPr marL="0" indent="0">
              <a:buNone/>
              <a:defRPr sz="2400" b="1" i="1">
                <a:solidFill>
                  <a:srgbClr val="00B7F4"/>
                </a:solidFill>
                <a:latin typeface="Georgia" panose="02040502050405020303" pitchFamily="18" charset="0"/>
              </a:defRPr>
            </a:lvl1pPr>
          </a:lstStyle>
          <a:p>
            <a:pPr lvl="0"/>
            <a:r>
              <a:rPr lang="de-DE"/>
              <a:t>Sub Title</a:t>
            </a:r>
          </a:p>
        </p:txBody>
      </p:sp>
      <p:sp>
        <p:nvSpPr>
          <p:cNvPr id="15" name="Titel 14">
            <a:extLst>
              <a:ext uri="{FF2B5EF4-FFF2-40B4-BE49-F238E27FC236}">
                <a16:creationId xmlns:a16="http://schemas.microsoft.com/office/drawing/2014/main" id="{96C9BF4D-1578-42B8-A495-A442389EB429}"/>
              </a:ext>
            </a:extLst>
          </p:cNvPr>
          <p:cNvSpPr>
            <a:spLocks noGrp="1"/>
          </p:cNvSpPr>
          <p:nvPr>
            <p:ph type="title" hasCustomPrompt="1"/>
          </p:nvPr>
        </p:nvSpPr>
        <p:spPr/>
        <p:txBody>
          <a:bodyPr/>
          <a:lstStyle>
            <a:lvl1pPr>
              <a:defRPr/>
            </a:lvl1pPr>
          </a:lstStyle>
          <a:p>
            <a:r>
              <a:rPr lang="de-DE"/>
              <a:t>Title</a:t>
            </a:r>
          </a:p>
        </p:txBody>
      </p:sp>
      <p:sp>
        <p:nvSpPr>
          <p:cNvPr id="8" name="Bildplatzhalter 7">
            <a:extLst>
              <a:ext uri="{FF2B5EF4-FFF2-40B4-BE49-F238E27FC236}">
                <a16:creationId xmlns:a16="http://schemas.microsoft.com/office/drawing/2014/main" id="{8BADABE6-3453-400C-A405-40E92F11EDFB}"/>
              </a:ext>
            </a:extLst>
          </p:cNvPr>
          <p:cNvSpPr>
            <a:spLocks noGrp="1"/>
          </p:cNvSpPr>
          <p:nvPr>
            <p:ph type="pic" sz="quarter" idx="14"/>
          </p:nvPr>
        </p:nvSpPr>
        <p:spPr>
          <a:xfrm>
            <a:off x="7716195" y="2165349"/>
            <a:ext cx="3636000" cy="3603625"/>
          </a:xfrm>
        </p:spPr>
        <p:txBody>
          <a:bodyPr/>
          <a:lstStyle/>
          <a:p>
            <a:endParaRPr lang="de-DE"/>
          </a:p>
        </p:txBody>
      </p:sp>
      <p:sp>
        <p:nvSpPr>
          <p:cNvPr id="5" name="Fußzeilenplatzhalter 4">
            <a:extLst>
              <a:ext uri="{FF2B5EF4-FFF2-40B4-BE49-F238E27FC236}">
                <a16:creationId xmlns:a16="http://schemas.microsoft.com/office/drawing/2014/main" id="{4A4A8189-5A3C-4283-B3B3-82EB787E5C8D}"/>
              </a:ext>
            </a:extLst>
          </p:cNvPr>
          <p:cNvSpPr>
            <a:spLocks noGrp="1"/>
          </p:cNvSpPr>
          <p:nvPr>
            <p:ph type="ftr" sz="quarter" idx="11"/>
          </p:nvPr>
        </p:nvSpPr>
        <p:spPr>
          <a:xfrm>
            <a:off x="838200" y="6361179"/>
            <a:ext cx="7177857" cy="365125"/>
          </a:xfrm>
        </p:spPr>
        <p:txBody>
          <a:bodyPr/>
          <a:lstStyle>
            <a:lvl1pPr>
              <a:defRPr>
                <a:solidFill>
                  <a:srgbClr val="00B7F4"/>
                </a:solidFill>
              </a:defRPr>
            </a:lvl1pPr>
          </a:lstStyle>
          <a:p>
            <a:r>
              <a:rPr lang="de-DE"/>
              <a:t>TechTeam – IDSA Deck</a:t>
            </a:r>
          </a:p>
        </p:txBody>
      </p:sp>
    </p:spTree>
    <p:extLst>
      <p:ext uri="{BB962C8B-B14F-4D97-AF65-F5344CB8AC3E}">
        <p14:creationId xmlns:p14="http://schemas.microsoft.com/office/powerpoint/2010/main" val="905199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640DF44-8F87-43AF-8C45-5FB98B732B32}"/>
              </a:ext>
            </a:extLst>
          </p:cNvPr>
          <p:cNvSpPr>
            <a:spLocks noGrp="1"/>
          </p:cNvSpPr>
          <p:nvPr>
            <p:ph type="sldNum" sz="quarter" idx="12"/>
          </p:nvPr>
        </p:nvSpPr>
        <p:spPr/>
        <p:txBody>
          <a:bodyPr/>
          <a:lstStyle>
            <a:lvl1pPr>
              <a:defRPr>
                <a:solidFill>
                  <a:srgbClr val="00B7F4"/>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10" name="Textplatzhalter 9">
            <a:extLst>
              <a:ext uri="{FF2B5EF4-FFF2-40B4-BE49-F238E27FC236}">
                <a16:creationId xmlns:a16="http://schemas.microsoft.com/office/drawing/2014/main" id="{3A41C830-C5AA-4E17-88D8-6F0B9F434A3A}"/>
              </a:ext>
            </a:extLst>
          </p:cNvPr>
          <p:cNvSpPr>
            <a:spLocks noGrp="1"/>
          </p:cNvSpPr>
          <p:nvPr>
            <p:ph type="body" sz="quarter" idx="13"/>
          </p:nvPr>
        </p:nvSpPr>
        <p:spPr>
          <a:xfrm>
            <a:off x="841393" y="1273923"/>
            <a:ext cx="10512407" cy="4888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Titel 14">
            <a:extLst>
              <a:ext uri="{FF2B5EF4-FFF2-40B4-BE49-F238E27FC236}">
                <a16:creationId xmlns:a16="http://schemas.microsoft.com/office/drawing/2014/main" id="{96C9BF4D-1578-42B8-A495-A442389EB429}"/>
              </a:ext>
            </a:extLst>
          </p:cNvPr>
          <p:cNvSpPr>
            <a:spLocks noGrp="1"/>
          </p:cNvSpPr>
          <p:nvPr>
            <p:ph type="title" hasCustomPrompt="1"/>
          </p:nvPr>
        </p:nvSpPr>
        <p:spPr/>
        <p:txBody>
          <a:bodyPr/>
          <a:lstStyle>
            <a:lvl1pPr>
              <a:defRPr/>
            </a:lvl1pPr>
          </a:lstStyle>
          <a:p>
            <a:r>
              <a:rPr lang="de-DE"/>
              <a:t>Title</a:t>
            </a:r>
          </a:p>
        </p:txBody>
      </p:sp>
      <p:sp>
        <p:nvSpPr>
          <p:cNvPr id="5" name="Fußzeilenplatzhalter 4">
            <a:extLst>
              <a:ext uri="{FF2B5EF4-FFF2-40B4-BE49-F238E27FC236}">
                <a16:creationId xmlns:a16="http://schemas.microsoft.com/office/drawing/2014/main" id="{4A4A8189-5A3C-4283-B3B3-82EB787E5C8D}"/>
              </a:ext>
            </a:extLst>
          </p:cNvPr>
          <p:cNvSpPr>
            <a:spLocks noGrp="1"/>
          </p:cNvSpPr>
          <p:nvPr>
            <p:ph type="ftr" sz="quarter" idx="11"/>
          </p:nvPr>
        </p:nvSpPr>
        <p:spPr>
          <a:xfrm>
            <a:off x="838200" y="6361179"/>
            <a:ext cx="7177857" cy="365125"/>
          </a:xfrm>
        </p:spPr>
        <p:txBody>
          <a:bodyPr/>
          <a:lstStyle>
            <a:lvl1pPr>
              <a:defRPr>
                <a:solidFill>
                  <a:srgbClr val="00B7F4"/>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Tree>
    <p:extLst>
      <p:ext uri="{BB962C8B-B14F-4D97-AF65-F5344CB8AC3E}">
        <p14:creationId xmlns:p14="http://schemas.microsoft.com/office/powerpoint/2010/main" val="630302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E80C4A-E133-4D33-A918-188A03B20D86}"/>
              </a:ext>
            </a:extLst>
          </p:cNvPr>
          <p:cNvSpPr>
            <a:spLocks noGrp="1"/>
          </p:cNvSpPr>
          <p:nvPr>
            <p:ph type="title" hasCustomPrompt="1"/>
          </p:nvPr>
        </p:nvSpPr>
        <p:spPr/>
        <p:txBody>
          <a:bodyPr>
            <a:noAutofit/>
          </a:bodyPr>
          <a:lstStyle>
            <a:lvl1pPr>
              <a:defRPr sz="3200"/>
            </a:lvl1pPr>
          </a:lstStyle>
          <a:p>
            <a:r>
              <a:rPr lang="de-DE"/>
              <a:t>Title</a:t>
            </a:r>
          </a:p>
        </p:txBody>
      </p:sp>
      <p:sp>
        <p:nvSpPr>
          <p:cNvPr id="5" name="Foliennummernplatzhalter 4">
            <a:extLst>
              <a:ext uri="{FF2B5EF4-FFF2-40B4-BE49-F238E27FC236}">
                <a16:creationId xmlns:a16="http://schemas.microsoft.com/office/drawing/2014/main" id="{38B3B916-50E2-42EE-B2E7-0203EB776DE0}"/>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8" name="Textplatzhalter 7">
            <a:extLst>
              <a:ext uri="{FF2B5EF4-FFF2-40B4-BE49-F238E27FC236}">
                <a16:creationId xmlns:a16="http://schemas.microsoft.com/office/drawing/2014/main" id="{218AF9B4-D53B-48CC-B719-350DF8315FC3}"/>
              </a:ext>
            </a:extLst>
          </p:cNvPr>
          <p:cNvSpPr>
            <a:spLocks noGrp="1"/>
          </p:cNvSpPr>
          <p:nvPr>
            <p:ph type="body" sz="quarter" idx="13" hasCustomPrompt="1"/>
          </p:nvPr>
        </p:nvSpPr>
        <p:spPr>
          <a:xfrm>
            <a:off x="839788" y="1160463"/>
            <a:ext cx="5580000" cy="468000"/>
          </a:xfrm>
        </p:spPr>
        <p:txBody>
          <a:bodyPr>
            <a:noAutofit/>
          </a:bodyPr>
          <a:lstStyle>
            <a:lvl1pPr marL="0" indent="0">
              <a:buNone/>
              <a:defRPr sz="2400" b="1" i="1">
                <a:solidFill>
                  <a:srgbClr val="00B7F4"/>
                </a:solidFill>
                <a:latin typeface="Georgia" panose="02040502050405020303" pitchFamily="18" charset="0"/>
              </a:defRPr>
            </a:lvl1pPr>
            <a:lvl2pPr marL="457200" indent="0">
              <a:buNone/>
              <a:defRPr/>
            </a:lvl2pPr>
          </a:lstStyle>
          <a:p>
            <a:pPr lvl="0"/>
            <a:r>
              <a:rPr lang="de-DE"/>
              <a:t>Sub Title</a:t>
            </a:r>
          </a:p>
        </p:txBody>
      </p:sp>
      <p:sp>
        <p:nvSpPr>
          <p:cNvPr id="4" name="Fußzeilenplatzhalter 3">
            <a:extLst>
              <a:ext uri="{FF2B5EF4-FFF2-40B4-BE49-F238E27FC236}">
                <a16:creationId xmlns:a16="http://schemas.microsoft.com/office/drawing/2014/main" id="{9702CCD9-A865-4936-A2ED-9048B7B98183}"/>
              </a:ext>
            </a:extLst>
          </p:cNvPr>
          <p:cNvSpPr>
            <a:spLocks noGrp="1"/>
          </p:cNvSpPr>
          <p:nvPr>
            <p:ph type="ftr" sz="quarter" idx="11"/>
          </p:nvPr>
        </p:nvSpPr>
        <p:spPr/>
        <p:txBody>
          <a:bodyPr/>
          <a:lstStyle>
            <a:lvl1pPr>
              <a:defRPr>
                <a:solidFill>
                  <a:srgbClr val="00B7F4"/>
                </a:solidFill>
              </a:defRPr>
            </a:lvl1pPr>
          </a:lstStyle>
          <a:p>
            <a:r>
              <a:rPr lang="de-DE"/>
              <a:t>TechTeam – IDSA Deck</a:t>
            </a:r>
          </a:p>
        </p:txBody>
      </p:sp>
    </p:spTree>
    <p:extLst>
      <p:ext uri="{BB962C8B-B14F-4D97-AF65-F5344CB8AC3E}">
        <p14:creationId xmlns:p14="http://schemas.microsoft.com/office/powerpoint/2010/main" val="1332517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er + Objekt">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B6AB543-C436-4B00-AB8C-76379B849ECB}"/>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6" name="Inhaltsplatzhalter 5">
            <a:extLst>
              <a:ext uri="{FF2B5EF4-FFF2-40B4-BE49-F238E27FC236}">
                <a16:creationId xmlns:a16="http://schemas.microsoft.com/office/drawing/2014/main" id="{9DF379BB-6F1E-48A1-82A2-A4C682BB9526}"/>
              </a:ext>
            </a:extLst>
          </p:cNvPr>
          <p:cNvSpPr>
            <a:spLocks noGrp="1"/>
          </p:cNvSpPr>
          <p:nvPr>
            <p:ph sz="quarter" idx="13"/>
          </p:nvPr>
        </p:nvSpPr>
        <p:spPr>
          <a:xfrm>
            <a:off x="839788" y="1624013"/>
            <a:ext cx="10514012" cy="41449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Fußzeilenplatzhalter 2">
            <a:extLst>
              <a:ext uri="{FF2B5EF4-FFF2-40B4-BE49-F238E27FC236}">
                <a16:creationId xmlns:a16="http://schemas.microsoft.com/office/drawing/2014/main" id="{955C5441-54DD-4E25-992B-463A8B70D72C}"/>
              </a:ext>
            </a:extLst>
          </p:cNvPr>
          <p:cNvSpPr>
            <a:spLocks noGrp="1"/>
          </p:cNvSpPr>
          <p:nvPr>
            <p:ph type="ftr" sz="quarter" idx="11"/>
          </p:nvPr>
        </p:nvSpPr>
        <p:spPr/>
        <p:txBody>
          <a:bodyPr/>
          <a:lstStyle>
            <a:lvl1pPr>
              <a:defRPr>
                <a:solidFill>
                  <a:srgbClr val="00B7F4"/>
                </a:solidFill>
              </a:defRPr>
            </a:lvl1pPr>
          </a:lstStyle>
          <a:p>
            <a:r>
              <a:rPr lang="de-DE"/>
              <a:t>TechTeam – IDSA Deck</a:t>
            </a:r>
          </a:p>
        </p:txBody>
      </p:sp>
    </p:spTree>
    <p:extLst>
      <p:ext uri="{BB962C8B-B14F-4D97-AF65-F5344CB8AC3E}">
        <p14:creationId xmlns:p14="http://schemas.microsoft.com/office/powerpoint/2010/main" val="2855843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B6AB543-C436-4B00-AB8C-76379B849ECB}"/>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3" name="Fußzeilenplatzhalter 2">
            <a:extLst>
              <a:ext uri="{FF2B5EF4-FFF2-40B4-BE49-F238E27FC236}">
                <a16:creationId xmlns:a16="http://schemas.microsoft.com/office/drawing/2014/main" id="{955C5441-54DD-4E25-992B-463A8B70D72C}"/>
              </a:ext>
            </a:extLst>
          </p:cNvPr>
          <p:cNvSpPr>
            <a:spLocks noGrp="1"/>
          </p:cNvSpPr>
          <p:nvPr>
            <p:ph type="ftr" sz="quarter" idx="11"/>
          </p:nvPr>
        </p:nvSpPr>
        <p:spPr/>
        <p:txBody>
          <a:bodyPr/>
          <a:lstStyle>
            <a:lvl1pPr>
              <a:defRPr>
                <a:solidFill>
                  <a:srgbClr val="00B7F4"/>
                </a:solidFill>
              </a:defRPr>
            </a:lvl1pPr>
          </a:lstStyle>
          <a:p>
            <a:r>
              <a:rPr lang="de-DE"/>
              <a:t>TechTeam – IDSA Deck</a:t>
            </a:r>
          </a:p>
        </p:txBody>
      </p:sp>
    </p:spTree>
    <p:extLst>
      <p:ext uri="{BB962C8B-B14F-4D97-AF65-F5344CB8AC3E}">
        <p14:creationId xmlns:p14="http://schemas.microsoft.com/office/powerpoint/2010/main" val="1758989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öpfe">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8B3B916-50E2-42EE-B2E7-0203EB776DE0}"/>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24" name="Titel 1">
            <a:extLst>
              <a:ext uri="{FF2B5EF4-FFF2-40B4-BE49-F238E27FC236}">
                <a16:creationId xmlns:a16="http://schemas.microsoft.com/office/drawing/2014/main" id="{2FC641E1-B8E3-413B-904A-2440DD1ED74A}"/>
              </a:ext>
            </a:extLst>
          </p:cNvPr>
          <p:cNvSpPr>
            <a:spLocks noGrp="1"/>
          </p:cNvSpPr>
          <p:nvPr>
            <p:ph type="title" hasCustomPrompt="1"/>
          </p:nvPr>
        </p:nvSpPr>
        <p:spPr>
          <a:xfrm>
            <a:off x="839788" y="365125"/>
            <a:ext cx="8100000" cy="720000"/>
          </a:xfrm>
        </p:spPr>
        <p:txBody>
          <a:bodyPr/>
          <a:lstStyle>
            <a:lvl1pPr>
              <a:defRPr/>
            </a:lvl1pPr>
          </a:lstStyle>
          <a:p>
            <a:r>
              <a:rPr lang="de-DE"/>
              <a:t>Title</a:t>
            </a:r>
          </a:p>
        </p:txBody>
      </p:sp>
      <p:sp>
        <p:nvSpPr>
          <p:cNvPr id="25" name="Textplatzhalter 7">
            <a:extLst>
              <a:ext uri="{FF2B5EF4-FFF2-40B4-BE49-F238E27FC236}">
                <a16:creationId xmlns:a16="http://schemas.microsoft.com/office/drawing/2014/main" id="{2E1FDC18-783E-41B0-A0D2-168EE16F3433}"/>
              </a:ext>
            </a:extLst>
          </p:cNvPr>
          <p:cNvSpPr>
            <a:spLocks noGrp="1"/>
          </p:cNvSpPr>
          <p:nvPr>
            <p:ph type="body" sz="quarter" idx="13" hasCustomPrompt="1"/>
          </p:nvPr>
        </p:nvSpPr>
        <p:spPr>
          <a:xfrm>
            <a:off x="839788" y="1160463"/>
            <a:ext cx="5580000" cy="468000"/>
          </a:xfrm>
        </p:spPr>
        <p:txBody>
          <a:bodyPr>
            <a:normAutofit/>
          </a:bodyPr>
          <a:lstStyle>
            <a:lvl1pPr marL="0" indent="0">
              <a:buNone/>
              <a:defRPr sz="2400" b="1" i="1">
                <a:solidFill>
                  <a:srgbClr val="00B7F4"/>
                </a:solidFill>
                <a:latin typeface="Georgia" panose="02040502050405020303" pitchFamily="18" charset="0"/>
              </a:defRPr>
            </a:lvl1pPr>
            <a:lvl2pPr marL="457200" indent="0">
              <a:buNone/>
              <a:defRPr/>
            </a:lvl2pPr>
          </a:lstStyle>
          <a:p>
            <a:pPr lvl="0"/>
            <a:r>
              <a:rPr lang="de-DE"/>
              <a:t>Sub Title</a:t>
            </a:r>
          </a:p>
        </p:txBody>
      </p:sp>
      <p:sp>
        <p:nvSpPr>
          <p:cNvPr id="47" name="Text Placeholder 3">
            <a:extLst>
              <a:ext uri="{FF2B5EF4-FFF2-40B4-BE49-F238E27FC236}">
                <a16:creationId xmlns:a16="http://schemas.microsoft.com/office/drawing/2014/main" id="{9B581941-4DFC-434A-86AA-4C15526882C0}"/>
              </a:ext>
            </a:extLst>
          </p:cNvPr>
          <p:cNvSpPr>
            <a:spLocks noGrp="1"/>
          </p:cNvSpPr>
          <p:nvPr>
            <p:ph type="body" sz="quarter" idx="14" hasCustomPrompt="1"/>
          </p:nvPr>
        </p:nvSpPr>
        <p:spPr>
          <a:xfrm>
            <a:off x="1424641" y="4259488"/>
            <a:ext cx="2181412" cy="438056"/>
          </a:xfrm>
        </p:spPr>
        <p:txBody>
          <a:bodyPr>
            <a:normAutofit/>
          </a:bodyPr>
          <a:lstStyle>
            <a:lvl1pPr algn="ctr">
              <a:buNone/>
              <a:defRPr sz="2000" b="1"/>
            </a:lvl1pPr>
          </a:lstStyle>
          <a:p>
            <a:pPr lvl="0"/>
            <a:r>
              <a:rPr lang="en-GB"/>
              <a:t>Title</a:t>
            </a:r>
          </a:p>
        </p:txBody>
      </p:sp>
      <p:sp>
        <p:nvSpPr>
          <p:cNvPr id="48" name="Text Placeholder 3">
            <a:extLst>
              <a:ext uri="{FF2B5EF4-FFF2-40B4-BE49-F238E27FC236}">
                <a16:creationId xmlns:a16="http://schemas.microsoft.com/office/drawing/2014/main" id="{DB581137-3902-47A4-B44D-30D80149B436}"/>
              </a:ext>
            </a:extLst>
          </p:cNvPr>
          <p:cNvSpPr>
            <a:spLocks noGrp="1"/>
          </p:cNvSpPr>
          <p:nvPr>
            <p:ph type="body" sz="quarter" idx="15" hasCustomPrompt="1"/>
          </p:nvPr>
        </p:nvSpPr>
        <p:spPr>
          <a:xfrm>
            <a:off x="5026213" y="4259488"/>
            <a:ext cx="2181412" cy="438056"/>
          </a:xfrm>
        </p:spPr>
        <p:txBody>
          <a:bodyPr>
            <a:normAutofit/>
          </a:bodyPr>
          <a:lstStyle>
            <a:lvl1pPr algn="ctr">
              <a:buNone/>
              <a:defRPr sz="2000" b="1"/>
            </a:lvl1pPr>
          </a:lstStyle>
          <a:p>
            <a:pPr lvl="0"/>
            <a:r>
              <a:rPr lang="en-GB"/>
              <a:t>Title</a:t>
            </a:r>
          </a:p>
        </p:txBody>
      </p:sp>
      <p:sp>
        <p:nvSpPr>
          <p:cNvPr id="49" name="Text Placeholder 3">
            <a:extLst>
              <a:ext uri="{FF2B5EF4-FFF2-40B4-BE49-F238E27FC236}">
                <a16:creationId xmlns:a16="http://schemas.microsoft.com/office/drawing/2014/main" id="{EA208E58-4EC9-4B06-A80F-E2943394BD95}"/>
              </a:ext>
            </a:extLst>
          </p:cNvPr>
          <p:cNvSpPr>
            <a:spLocks noGrp="1"/>
          </p:cNvSpPr>
          <p:nvPr>
            <p:ph type="body" sz="quarter" idx="16" hasCustomPrompt="1"/>
          </p:nvPr>
        </p:nvSpPr>
        <p:spPr>
          <a:xfrm>
            <a:off x="8627785" y="4259488"/>
            <a:ext cx="2181412" cy="438056"/>
          </a:xfrm>
        </p:spPr>
        <p:txBody>
          <a:bodyPr>
            <a:normAutofit/>
          </a:bodyPr>
          <a:lstStyle>
            <a:lvl1pPr algn="ctr">
              <a:buNone/>
              <a:defRPr sz="2000" b="1"/>
            </a:lvl1pPr>
          </a:lstStyle>
          <a:p>
            <a:pPr lvl="0"/>
            <a:r>
              <a:rPr lang="en-GB"/>
              <a:t>Title</a:t>
            </a:r>
          </a:p>
        </p:txBody>
      </p:sp>
      <p:sp>
        <p:nvSpPr>
          <p:cNvPr id="50" name="Text Placeholder 3">
            <a:extLst>
              <a:ext uri="{FF2B5EF4-FFF2-40B4-BE49-F238E27FC236}">
                <a16:creationId xmlns:a16="http://schemas.microsoft.com/office/drawing/2014/main" id="{19039486-E685-4E1E-90DD-040C8A5525EA}"/>
              </a:ext>
            </a:extLst>
          </p:cNvPr>
          <p:cNvSpPr>
            <a:spLocks noGrp="1"/>
          </p:cNvSpPr>
          <p:nvPr>
            <p:ph type="body" sz="quarter" idx="17" hasCustomPrompt="1"/>
          </p:nvPr>
        </p:nvSpPr>
        <p:spPr>
          <a:xfrm>
            <a:off x="990599" y="4942047"/>
            <a:ext cx="3036047" cy="956736"/>
          </a:xfrm>
        </p:spPr>
        <p:txBody>
          <a:bodyPr>
            <a:normAutofit/>
          </a:bodyPr>
          <a:lstStyle>
            <a:lvl1pPr algn="ctr">
              <a:buNone/>
              <a:defRPr sz="1600" b="0">
                <a:solidFill>
                  <a:srgbClr val="00B7F4"/>
                </a:solidFill>
              </a:defRPr>
            </a:lvl1pPr>
          </a:lstStyle>
          <a:p>
            <a:pPr lvl="0"/>
            <a:r>
              <a:rPr lang="en-GB"/>
              <a:t>Description</a:t>
            </a:r>
          </a:p>
        </p:txBody>
      </p:sp>
      <p:sp>
        <p:nvSpPr>
          <p:cNvPr id="51" name="Text Placeholder 3">
            <a:extLst>
              <a:ext uri="{FF2B5EF4-FFF2-40B4-BE49-F238E27FC236}">
                <a16:creationId xmlns:a16="http://schemas.microsoft.com/office/drawing/2014/main" id="{AE1C2790-44C2-4FE8-ABB1-D94E61B6F7E6}"/>
              </a:ext>
            </a:extLst>
          </p:cNvPr>
          <p:cNvSpPr>
            <a:spLocks noGrp="1"/>
          </p:cNvSpPr>
          <p:nvPr>
            <p:ph type="body" sz="quarter" idx="18" hasCustomPrompt="1"/>
          </p:nvPr>
        </p:nvSpPr>
        <p:spPr>
          <a:xfrm>
            <a:off x="4577976" y="4943791"/>
            <a:ext cx="3036047" cy="954992"/>
          </a:xfrm>
        </p:spPr>
        <p:txBody>
          <a:bodyPr>
            <a:normAutofit/>
          </a:bodyPr>
          <a:lstStyle>
            <a:lvl1pPr algn="ctr">
              <a:buNone/>
              <a:defRPr sz="1600" b="0">
                <a:solidFill>
                  <a:srgbClr val="00B7F4"/>
                </a:solidFill>
              </a:defRPr>
            </a:lvl1pPr>
          </a:lstStyle>
          <a:p>
            <a:pPr lvl="0"/>
            <a:r>
              <a:rPr lang="en-GB"/>
              <a:t>Description</a:t>
            </a:r>
          </a:p>
        </p:txBody>
      </p:sp>
      <p:sp>
        <p:nvSpPr>
          <p:cNvPr id="52" name="Text Placeholder 3">
            <a:extLst>
              <a:ext uri="{FF2B5EF4-FFF2-40B4-BE49-F238E27FC236}">
                <a16:creationId xmlns:a16="http://schemas.microsoft.com/office/drawing/2014/main" id="{56DAC46A-A81D-4BF6-853B-46D6CBA80C80}"/>
              </a:ext>
            </a:extLst>
          </p:cNvPr>
          <p:cNvSpPr>
            <a:spLocks noGrp="1"/>
          </p:cNvSpPr>
          <p:nvPr>
            <p:ph type="body" sz="quarter" idx="19" hasCustomPrompt="1"/>
          </p:nvPr>
        </p:nvSpPr>
        <p:spPr>
          <a:xfrm>
            <a:off x="8200467" y="4942047"/>
            <a:ext cx="3036047" cy="954992"/>
          </a:xfrm>
        </p:spPr>
        <p:txBody>
          <a:bodyPr>
            <a:normAutofit/>
          </a:bodyPr>
          <a:lstStyle>
            <a:lvl1pPr algn="ctr">
              <a:buNone/>
              <a:defRPr sz="1600" b="0">
                <a:solidFill>
                  <a:srgbClr val="00B7F4"/>
                </a:solidFill>
              </a:defRPr>
            </a:lvl1pPr>
          </a:lstStyle>
          <a:p>
            <a:pPr lvl="0"/>
            <a:r>
              <a:rPr lang="en-GB"/>
              <a:t>Description</a:t>
            </a:r>
          </a:p>
        </p:txBody>
      </p:sp>
      <p:sp>
        <p:nvSpPr>
          <p:cNvPr id="7" name="Bildplatzhalter 6">
            <a:extLst>
              <a:ext uri="{FF2B5EF4-FFF2-40B4-BE49-F238E27FC236}">
                <a16:creationId xmlns:a16="http://schemas.microsoft.com/office/drawing/2014/main" id="{D9A11213-6B94-4070-B425-F3D4934CE780}"/>
              </a:ext>
            </a:extLst>
          </p:cNvPr>
          <p:cNvSpPr>
            <a:spLocks noGrp="1"/>
          </p:cNvSpPr>
          <p:nvPr>
            <p:ph type="pic" sz="quarter" idx="20"/>
          </p:nvPr>
        </p:nvSpPr>
        <p:spPr>
          <a:xfrm>
            <a:off x="1842854" y="2647950"/>
            <a:ext cx="1344989" cy="1306513"/>
          </a:xfrm>
          <a:prstGeom prst="ellipse">
            <a:avLst/>
          </a:prstGeom>
        </p:spPr>
        <p:txBody>
          <a:bodyPr>
            <a:normAutofit/>
          </a:bodyPr>
          <a:lstStyle>
            <a:lvl1pPr>
              <a:defRPr sz="1200"/>
            </a:lvl1pPr>
          </a:lstStyle>
          <a:p>
            <a:endParaRPr lang="de-DE"/>
          </a:p>
        </p:txBody>
      </p:sp>
      <p:sp>
        <p:nvSpPr>
          <p:cNvPr id="53" name="Bildplatzhalter 6">
            <a:extLst>
              <a:ext uri="{FF2B5EF4-FFF2-40B4-BE49-F238E27FC236}">
                <a16:creationId xmlns:a16="http://schemas.microsoft.com/office/drawing/2014/main" id="{45B65062-1C74-4975-AB11-DD0AD47E1DE6}"/>
              </a:ext>
            </a:extLst>
          </p:cNvPr>
          <p:cNvSpPr>
            <a:spLocks noGrp="1"/>
          </p:cNvSpPr>
          <p:nvPr>
            <p:ph type="pic" sz="quarter" idx="21"/>
          </p:nvPr>
        </p:nvSpPr>
        <p:spPr>
          <a:xfrm>
            <a:off x="5423504" y="2647950"/>
            <a:ext cx="1344989" cy="1306513"/>
          </a:xfrm>
          <a:prstGeom prst="ellipse">
            <a:avLst/>
          </a:prstGeom>
        </p:spPr>
        <p:txBody>
          <a:bodyPr>
            <a:normAutofit/>
          </a:bodyPr>
          <a:lstStyle>
            <a:lvl1pPr>
              <a:defRPr sz="1200"/>
            </a:lvl1pPr>
          </a:lstStyle>
          <a:p>
            <a:endParaRPr lang="de-DE"/>
          </a:p>
        </p:txBody>
      </p:sp>
      <p:sp>
        <p:nvSpPr>
          <p:cNvPr id="54" name="Bildplatzhalter 6">
            <a:extLst>
              <a:ext uri="{FF2B5EF4-FFF2-40B4-BE49-F238E27FC236}">
                <a16:creationId xmlns:a16="http://schemas.microsoft.com/office/drawing/2014/main" id="{B8892F41-2115-496D-8249-7B6E9DA4EB7C}"/>
              </a:ext>
            </a:extLst>
          </p:cNvPr>
          <p:cNvSpPr>
            <a:spLocks noGrp="1"/>
          </p:cNvSpPr>
          <p:nvPr>
            <p:ph type="pic" sz="quarter" idx="22"/>
          </p:nvPr>
        </p:nvSpPr>
        <p:spPr>
          <a:xfrm>
            <a:off x="9045995" y="2647950"/>
            <a:ext cx="1344989" cy="1306513"/>
          </a:xfrm>
          <a:prstGeom prst="ellipse">
            <a:avLst/>
          </a:prstGeom>
        </p:spPr>
        <p:txBody>
          <a:bodyPr>
            <a:normAutofit/>
          </a:bodyPr>
          <a:lstStyle>
            <a:lvl1pPr>
              <a:defRPr sz="1200"/>
            </a:lvl1pPr>
          </a:lstStyle>
          <a:p>
            <a:endParaRPr lang="de-DE"/>
          </a:p>
        </p:txBody>
      </p:sp>
      <p:sp>
        <p:nvSpPr>
          <p:cNvPr id="4" name="Fußzeilenplatzhalter 3">
            <a:extLst>
              <a:ext uri="{FF2B5EF4-FFF2-40B4-BE49-F238E27FC236}">
                <a16:creationId xmlns:a16="http://schemas.microsoft.com/office/drawing/2014/main" id="{9702CCD9-A865-4936-A2ED-9048B7B98183}"/>
              </a:ext>
            </a:extLst>
          </p:cNvPr>
          <p:cNvSpPr>
            <a:spLocks noGrp="1"/>
          </p:cNvSpPr>
          <p:nvPr>
            <p:ph type="ftr" sz="quarter" idx="11"/>
          </p:nvPr>
        </p:nvSpPr>
        <p:spPr/>
        <p:txBody>
          <a:bodyPr/>
          <a:lstStyle>
            <a:lvl1pPr>
              <a:defRPr>
                <a:solidFill>
                  <a:srgbClr val="00B7F4"/>
                </a:solidFill>
              </a:defRPr>
            </a:lvl1pPr>
          </a:lstStyle>
          <a:p>
            <a:r>
              <a:rPr lang="de-DE"/>
              <a:t>TechTeam – IDSA Deck</a:t>
            </a:r>
          </a:p>
        </p:txBody>
      </p:sp>
    </p:spTree>
    <p:extLst>
      <p:ext uri="{BB962C8B-B14F-4D97-AF65-F5344CB8AC3E}">
        <p14:creationId xmlns:p14="http://schemas.microsoft.com/office/powerpoint/2010/main" val="3449242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A081B37-E57B-48A2-AC9E-4C379D3B89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99692" y="2494278"/>
            <a:ext cx="1044000" cy="1044000"/>
          </a:xfrm>
          <a:prstGeom prst="rect">
            <a:avLst/>
          </a:prstGeom>
        </p:spPr>
      </p:pic>
      <p:pic>
        <p:nvPicPr>
          <p:cNvPr id="8" name="Grafik 7">
            <a:extLst>
              <a:ext uri="{FF2B5EF4-FFF2-40B4-BE49-F238E27FC236}">
                <a16:creationId xmlns:a16="http://schemas.microsoft.com/office/drawing/2014/main" id="{1297B832-0F11-4184-8F58-81CF859E335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2643" y="1363878"/>
            <a:ext cx="1044000" cy="1044000"/>
          </a:xfrm>
          <a:prstGeom prst="rect">
            <a:avLst/>
          </a:prstGeom>
        </p:spPr>
      </p:pic>
      <p:pic>
        <p:nvPicPr>
          <p:cNvPr id="9" name="Grafik 8">
            <a:extLst>
              <a:ext uri="{FF2B5EF4-FFF2-40B4-BE49-F238E27FC236}">
                <a16:creationId xmlns:a16="http://schemas.microsoft.com/office/drawing/2014/main" id="{A58F55ED-DB6A-479A-B682-3AB85F09F6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74062" y="2494278"/>
            <a:ext cx="1044000" cy="1044000"/>
          </a:xfrm>
          <a:prstGeom prst="rect">
            <a:avLst/>
          </a:prstGeom>
        </p:spPr>
      </p:pic>
      <p:pic>
        <p:nvPicPr>
          <p:cNvPr id="10" name="Grafik 9">
            <a:extLst>
              <a:ext uri="{FF2B5EF4-FFF2-40B4-BE49-F238E27FC236}">
                <a16:creationId xmlns:a16="http://schemas.microsoft.com/office/drawing/2014/main" id="{038F46AA-D2E1-4A9E-A65E-BF6590DA664C}"/>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97867" y="1363878"/>
            <a:ext cx="1044000" cy="1044000"/>
          </a:xfrm>
          <a:prstGeom prst="rect">
            <a:avLst/>
          </a:prstGeom>
        </p:spPr>
      </p:pic>
      <p:pic>
        <p:nvPicPr>
          <p:cNvPr id="11" name="Grafik 10">
            <a:extLst>
              <a:ext uri="{FF2B5EF4-FFF2-40B4-BE49-F238E27FC236}">
                <a16:creationId xmlns:a16="http://schemas.microsoft.com/office/drawing/2014/main" id="{EEFAFAC9-23DC-43C2-9ADB-F76F4CE706E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23275" y="4940401"/>
            <a:ext cx="1044000" cy="1044000"/>
          </a:xfrm>
          <a:prstGeom prst="rect">
            <a:avLst/>
          </a:prstGeom>
        </p:spPr>
      </p:pic>
      <p:pic>
        <p:nvPicPr>
          <p:cNvPr id="12" name="Grafik 11">
            <a:extLst>
              <a:ext uri="{FF2B5EF4-FFF2-40B4-BE49-F238E27FC236}">
                <a16:creationId xmlns:a16="http://schemas.microsoft.com/office/drawing/2014/main" id="{7F36B00A-61CE-4138-B78D-643C3EE90EA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39297" y="3809901"/>
            <a:ext cx="1044000" cy="1044000"/>
          </a:xfrm>
          <a:prstGeom prst="rect">
            <a:avLst/>
          </a:prstGeom>
        </p:spPr>
      </p:pic>
      <p:pic>
        <p:nvPicPr>
          <p:cNvPr id="13" name="Grafik 12">
            <a:extLst>
              <a:ext uri="{FF2B5EF4-FFF2-40B4-BE49-F238E27FC236}">
                <a16:creationId xmlns:a16="http://schemas.microsoft.com/office/drawing/2014/main" id="{F6F6A55E-7A12-4A71-BB5D-BF0E01662F43}"/>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745033" y="4940401"/>
            <a:ext cx="1044000" cy="1044000"/>
          </a:xfrm>
          <a:prstGeom prst="rect">
            <a:avLst/>
          </a:prstGeom>
        </p:spPr>
      </p:pic>
      <p:pic>
        <p:nvPicPr>
          <p:cNvPr id="14" name="Grafik 13">
            <a:extLst>
              <a:ext uri="{FF2B5EF4-FFF2-40B4-BE49-F238E27FC236}">
                <a16:creationId xmlns:a16="http://schemas.microsoft.com/office/drawing/2014/main" id="{BCFACE34-BF9F-4E6D-9561-D540D2CF7D30}"/>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741438" y="3809901"/>
            <a:ext cx="1044000" cy="1044000"/>
          </a:xfrm>
          <a:prstGeom prst="rect">
            <a:avLst/>
          </a:prstGeom>
        </p:spPr>
      </p:pic>
      <p:pic>
        <p:nvPicPr>
          <p:cNvPr id="15" name="Grafik 14">
            <a:extLst>
              <a:ext uri="{FF2B5EF4-FFF2-40B4-BE49-F238E27FC236}">
                <a16:creationId xmlns:a16="http://schemas.microsoft.com/office/drawing/2014/main" id="{0413FF27-BA52-4273-A50A-F4100BB7D01F}"/>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98285" y="2494278"/>
            <a:ext cx="1044000" cy="1044000"/>
          </a:xfrm>
          <a:prstGeom prst="rect">
            <a:avLst/>
          </a:prstGeom>
        </p:spPr>
      </p:pic>
      <p:pic>
        <p:nvPicPr>
          <p:cNvPr id="16" name="Grafik 15">
            <a:extLst>
              <a:ext uri="{FF2B5EF4-FFF2-40B4-BE49-F238E27FC236}">
                <a16:creationId xmlns:a16="http://schemas.microsoft.com/office/drawing/2014/main" id="{63E35579-64AF-4682-AC8C-8FE30B29E3C7}"/>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09600" y="1363878"/>
            <a:ext cx="1044000" cy="1044000"/>
          </a:xfrm>
          <a:prstGeom prst="rect">
            <a:avLst/>
          </a:prstGeom>
        </p:spPr>
      </p:pic>
      <p:pic>
        <p:nvPicPr>
          <p:cNvPr id="17" name="Grafik 16">
            <a:extLst>
              <a:ext uri="{FF2B5EF4-FFF2-40B4-BE49-F238E27FC236}">
                <a16:creationId xmlns:a16="http://schemas.microsoft.com/office/drawing/2014/main" id="{BAF70398-B919-4639-9C97-1ED35EDC7B8F}"/>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896520" y="2494278"/>
            <a:ext cx="1044000" cy="1044000"/>
          </a:xfrm>
          <a:prstGeom prst="rect">
            <a:avLst/>
          </a:prstGeom>
        </p:spPr>
      </p:pic>
      <p:pic>
        <p:nvPicPr>
          <p:cNvPr id="18" name="Grafik 17">
            <a:extLst>
              <a:ext uri="{FF2B5EF4-FFF2-40B4-BE49-F238E27FC236}">
                <a16:creationId xmlns:a16="http://schemas.microsoft.com/office/drawing/2014/main" id="{9B424053-AFD7-4E94-BDBE-483630C81136}"/>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896520" y="1363878"/>
            <a:ext cx="1044000" cy="1044000"/>
          </a:xfrm>
          <a:prstGeom prst="rect">
            <a:avLst/>
          </a:prstGeom>
        </p:spPr>
      </p:pic>
      <p:pic>
        <p:nvPicPr>
          <p:cNvPr id="19" name="Grafik 18">
            <a:extLst>
              <a:ext uri="{FF2B5EF4-FFF2-40B4-BE49-F238E27FC236}">
                <a16:creationId xmlns:a16="http://schemas.microsoft.com/office/drawing/2014/main" id="{103F1A61-6359-4273-B302-E846FF9B6314}"/>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107331" y="2494278"/>
            <a:ext cx="1044000" cy="1044000"/>
          </a:xfrm>
          <a:prstGeom prst="rect">
            <a:avLst/>
          </a:prstGeom>
        </p:spPr>
      </p:pic>
      <p:pic>
        <p:nvPicPr>
          <p:cNvPr id="20" name="Grafik 19">
            <a:extLst>
              <a:ext uri="{FF2B5EF4-FFF2-40B4-BE49-F238E27FC236}">
                <a16:creationId xmlns:a16="http://schemas.microsoft.com/office/drawing/2014/main" id="{244A3B7D-14F6-4273-9FA2-ABD4F1E05843}"/>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081504" y="1363878"/>
            <a:ext cx="1044000" cy="1044000"/>
          </a:xfrm>
          <a:prstGeom prst="rect">
            <a:avLst/>
          </a:prstGeom>
        </p:spPr>
      </p:pic>
      <p:pic>
        <p:nvPicPr>
          <p:cNvPr id="21" name="Grafik 20">
            <a:extLst>
              <a:ext uri="{FF2B5EF4-FFF2-40B4-BE49-F238E27FC236}">
                <a16:creationId xmlns:a16="http://schemas.microsoft.com/office/drawing/2014/main" id="{22A49A86-9DE1-432A-9A12-E5E664D46A62}"/>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712464" y="2494278"/>
            <a:ext cx="1044000" cy="1044000"/>
          </a:xfrm>
          <a:prstGeom prst="rect">
            <a:avLst/>
          </a:prstGeom>
        </p:spPr>
      </p:pic>
      <p:pic>
        <p:nvPicPr>
          <p:cNvPr id="22" name="Grafik 21">
            <a:extLst>
              <a:ext uri="{FF2B5EF4-FFF2-40B4-BE49-F238E27FC236}">
                <a16:creationId xmlns:a16="http://schemas.microsoft.com/office/drawing/2014/main" id="{B3ED136C-AFF3-4DE4-B377-1E83FC24B590}"/>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2741438" y="1363878"/>
            <a:ext cx="1044000" cy="1044000"/>
          </a:xfrm>
          <a:prstGeom prst="rect">
            <a:avLst/>
          </a:prstGeom>
        </p:spPr>
      </p:pic>
      <p:pic>
        <p:nvPicPr>
          <p:cNvPr id="23" name="Grafik 22">
            <a:extLst>
              <a:ext uri="{FF2B5EF4-FFF2-40B4-BE49-F238E27FC236}">
                <a16:creationId xmlns:a16="http://schemas.microsoft.com/office/drawing/2014/main" id="{5C6AD4FD-9D36-4DF8-A9BC-E107A62A8260}"/>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3886881" y="4940401"/>
            <a:ext cx="1044000" cy="1044000"/>
          </a:xfrm>
          <a:prstGeom prst="rect">
            <a:avLst/>
          </a:prstGeom>
        </p:spPr>
      </p:pic>
      <p:pic>
        <p:nvPicPr>
          <p:cNvPr id="24" name="Grafik 23">
            <a:extLst>
              <a:ext uri="{FF2B5EF4-FFF2-40B4-BE49-F238E27FC236}">
                <a16:creationId xmlns:a16="http://schemas.microsoft.com/office/drawing/2014/main" id="{49573D5A-5CE8-4ABA-8B10-DFC508FC9C30}"/>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3811066" y="3809901"/>
            <a:ext cx="1044000" cy="1044000"/>
          </a:xfrm>
          <a:prstGeom prst="rect">
            <a:avLst/>
          </a:prstGeom>
        </p:spPr>
      </p:pic>
      <p:pic>
        <p:nvPicPr>
          <p:cNvPr id="25" name="Grafik 24">
            <a:extLst>
              <a:ext uri="{FF2B5EF4-FFF2-40B4-BE49-F238E27FC236}">
                <a16:creationId xmlns:a16="http://schemas.microsoft.com/office/drawing/2014/main" id="{B22D77ED-D0EC-480B-8F58-275A5C25D6DB}"/>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3828450" y="2494278"/>
            <a:ext cx="1044000" cy="1044000"/>
          </a:xfrm>
          <a:prstGeom prst="rect">
            <a:avLst/>
          </a:prstGeom>
        </p:spPr>
      </p:pic>
      <p:pic>
        <p:nvPicPr>
          <p:cNvPr id="26" name="Grafik 25">
            <a:extLst>
              <a:ext uri="{FF2B5EF4-FFF2-40B4-BE49-F238E27FC236}">
                <a16:creationId xmlns:a16="http://schemas.microsoft.com/office/drawing/2014/main" id="{6489A5EA-9CCC-4A15-A410-B2026DF0F238}"/>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3823546" y="1363878"/>
            <a:ext cx="1044000" cy="1044000"/>
          </a:xfrm>
          <a:prstGeom prst="rect">
            <a:avLst/>
          </a:prstGeom>
        </p:spPr>
      </p:pic>
      <p:pic>
        <p:nvPicPr>
          <p:cNvPr id="27" name="Grafik 26">
            <a:extLst>
              <a:ext uri="{FF2B5EF4-FFF2-40B4-BE49-F238E27FC236}">
                <a16:creationId xmlns:a16="http://schemas.microsoft.com/office/drawing/2014/main" id="{EDAA6DEA-6635-4248-AF8E-D44D50D7F16B}"/>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4930881" y="4940401"/>
            <a:ext cx="1044000" cy="1044000"/>
          </a:xfrm>
          <a:prstGeom prst="rect">
            <a:avLst/>
          </a:prstGeom>
        </p:spPr>
      </p:pic>
      <p:pic>
        <p:nvPicPr>
          <p:cNvPr id="28" name="Grafik 27">
            <a:extLst>
              <a:ext uri="{FF2B5EF4-FFF2-40B4-BE49-F238E27FC236}">
                <a16:creationId xmlns:a16="http://schemas.microsoft.com/office/drawing/2014/main" id="{BAD1B1F4-9400-4057-84EE-557904E5B1A1}"/>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4879275" y="3809901"/>
            <a:ext cx="1044000" cy="1044000"/>
          </a:xfrm>
          <a:prstGeom prst="rect">
            <a:avLst/>
          </a:prstGeom>
        </p:spPr>
      </p:pic>
      <p:pic>
        <p:nvPicPr>
          <p:cNvPr id="29" name="Grafik 28">
            <a:extLst>
              <a:ext uri="{FF2B5EF4-FFF2-40B4-BE49-F238E27FC236}">
                <a16:creationId xmlns:a16="http://schemas.microsoft.com/office/drawing/2014/main" id="{52C8BE19-2849-4FD4-A169-E1063DB50417}"/>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671810" y="3809901"/>
            <a:ext cx="1044000" cy="1044000"/>
          </a:xfrm>
          <a:prstGeom prst="rect">
            <a:avLst/>
          </a:prstGeom>
        </p:spPr>
      </p:pic>
      <p:pic>
        <p:nvPicPr>
          <p:cNvPr id="30" name="Grafik 29">
            <a:extLst>
              <a:ext uri="{FF2B5EF4-FFF2-40B4-BE49-F238E27FC236}">
                <a16:creationId xmlns:a16="http://schemas.microsoft.com/office/drawing/2014/main" id="{4AA2F212-9470-496A-87E2-55B8A58EF4FA}"/>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1678516" y="4940401"/>
            <a:ext cx="1044000" cy="1044000"/>
          </a:xfrm>
          <a:prstGeom prst="rect">
            <a:avLst/>
          </a:prstGeom>
        </p:spPr>
      </p:pic>
      <p:pic>
        <p:nvPicPr>
          <p:cNvPr id="31" name="Grafik 30">
            <a:extLst>
              <a:ext uri="{FF2B5EF4-FFF2-40B4-BE49-F238E27FC236}">
                <a16:creationId xmlns:a16="http://schemas.microsoft.com/office/drawing/2014/main" id="{52F79728-FF7D-4B50-9478-536B0CB38F10}"/>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609600" y="3809901"/>
            <a:ext cx="1044000" cy="1044000"/>
          </a:xfrm>
          <a:prstGeom prst="rect">
            <a:avLst/>
          </a:prstGeom>
        </p:spPr>
      </p:pic>
      <p:pic>
        <p:nvPicPr>
          <p:cNvPr id="32" name="Grafik 31">
            <a:extLst>
              <a:ext uri="{FF2B5EF4-FFF2-40B4-BE49-F238E27FC236}">
                <a16:creationId xmlns:a16="http://schemas.microsoft.com/office/drawing/2014/main" id="{86CC9833-B63D-4885-89AF-0999C90FF18E}"/>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609600" y="4940401"/>
            <a:ext cx="1044000" cy="1044000"/>
          </a:xfrm>
          <a:prstGeom prst="rect">
            <a:avLst/>
          </a:prstGeom>
        </p:spPr>
      </p:pic>
      <p:pic>
        <p:nvPicPr>
          <p:cNvPr id="33" name="Grafik 32">
            <a:extLst>
              <a:ext uri="{FF2B5EF4-FFF2-40B4-BE49-F238E27FC236}">
                <a16:creationId xmlns:a16="http://schemas.microsoft.com/office/drawing/2014/main" id="{35E9ECD9-E10E-4CBA-BF52-4670D794D592}"/>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8120863" y="3809901"/>
            <a:ext cx="1044000" cy="1044000"/>
          </a:xfrm>
          <a:prstGeom prst="rect">
            <a:avLst/>
          </a:prstGeom>
        </p:spPr>
      </p:pic>
      <p:pic>
        <p:nvPicPr>
          <p:cNvPr id="34" name="Grafik 33">
            <a:extLst>
              <a:ext uri="{FF2B5EF4-FFF2-40B4-BE49-F238E27FC236}">
                <a16:creationId xmlns:a16="http://schemas.microsoft.com/office/drawing/2014/main" id="{AE32466E-9C49-47B3-AFAC-9704D0A86BEA}"/>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8174448" y="4940401"/>
            <a:ext cx="1044000" cy="1044000"/>
          </a:xfrm>
          <a:prstGeom prst="rect">
            <a:avLst/>
          </a:prstGeom>
        </p:spPr>
      </p:pic>
      <p:pic>
        <p:nvPicPr>
          <p:cNvPr id="35" name="Grafik 34">
            <a:extLst>
              <a:ext uri="{FF2B5EF4-FFF2-40B4-BE49-F238E27FC236}">
                <a16:creationId xmlns:a16="http://schemas.microsoft.com/office/drawing/2014/main" id="{D1F1DB1D-D9AE-4D6B-8727-B6E25271C409}"/>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9230062" y="4940301"/>
            <a:ext cx="1044000" cy="1044000"/>
          </a:xfrm>
          <a:prstGeom prst="rect">
            <a:avLst/>
          </a:prstGeom>
        </p:spPr>
      </p:pic>
      <p:pic>
        <p:nvPicPr>
          <p:cNvPr id="36" name="Grafik 35">
            <a:extLst>
              <a:ext uri="{FF2B5EF4-FFF2-40B4-BE49-F238E27FC236}">
                <a16:creationId xmlns:a16="http://schemas.microsoft.com/office/drawing/2014/main" id="{6FA8DC32-CC3B-41D8-BD42-0BD97DA6806F}"/>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9207329" y="3809901"/>
            <a:ext cx="1044000" cy="1044000"/>
          </a:xfrm>
          <a:prstGeom prst="rect">
            <a:avLst/>
          </a:prstGeom>
        </p:spPr>
      </p:pic>
      <p:pic>
        <p:nvPicPr>
          <p:cNvPr id="37" name="Grafik 36">
            <a:extLst>
              <a:ext uri="{FF2B5EF4-FFF2-40B4-BE49-F238E27FC236}">
                <a16:creationId xmlns:a16="http://schemas.microsoft.com/office/drawing/2014/main" id="{9E30971E-6883-445B-883D-0CA8B2DA11F8}"/>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7024584" y="4940401"/>
            <a:ext cx="1044000" cy="1044000"/>
          </a:xfrm>
          <a:prstGeom prst="rect">
            <a:avLst/>
          </a:prstGeom>
        </p:spPr>
      </p:pic>
      <p:pic>
        <p:nvPicPr>
          <p:cNvPr id="38" name="Grafik 37">
            <a:extLst>
              <a:ext uri="{FF2B5EF4-FFF2-40B4-BE49-F238E27FC236}">
                <a16:creationId xmlns:a16="http://schemas.microsoft.com/office/drawing/2014/main" id="{D621922B-D161-4786-8E9A-219FB2CC39E6}"/>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7030880" y="3809901"/>
            <a:ext cx="1044000" cy="1044000"/>
          </a:xfrm>
          <a:prstGeom prst="rect">
            <a:avLst/>
          </a:prstGeom>
        </p:spPr>
      </p:pic>
      <p:pic>
        <p:nvPicPr>
          <p:cNvPr id="39" name="Grafik 38">
            <a:extLst>
              <a:ext uri="{FF2B5EF4-FFF2-40B4-BE49-F238E27FC236}">
                <a16:creationId xmlns:a16="http://schemas.microsoft.com/office/drawing/2014/main" id="{E0DDB2FD-F90D-41D7-B681-54C600089E09}"/>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1668464" y="2494278"/>
            <a:ext cx="1044000" cy="1044000"/>
          </a:xfrm>
          <a:prstGeom prst="rect">
            <a:avLst/>
          </a:prstGeom>
        </p:spPr>
      </p:pic>
      <p:pic>
        <p:nvPicPr>
          <p:cNvPr id="40" name="Grafik 39">
            <a:extLst>
              <a:ext uri="{FF2B5EF4-FFF2-40B4-BE49-F238E27FC236}">
                <a16:creationId xmlns:a16="http://schemas.microsoft.com/office/drawing/2014/main" id="{844CBE15-A36E-4639-872B-E2DD409D85E5}"/>
              </a:ext>
            </a:extLst>
          </p:cNvPr>
          <p:cNvPicPr>
            <a:picLocks noChangeAspect="1"/>
          </p:cNvPicPr>
          <p:nvPr userDrawn="1"/>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1674513" y="1363878"/>
            <a:ext cx="1044000" cy="1044000"/>
          </a:xfrm>
          <a:prstGeom prst="rect">
            <a:avLst/>
          </a:prstGeom>
        </p:spPr>
      </p:pic>
      <p:pic>
        <p:nvPicPr>
          <p:cNvPr id="41" name="Grafik 40">
            <a:extLst>
              <a:ext uri="{FF2B5EF4-FFF2-40B4-BE49-F238E27FC236}">
                <a16:creationId xmlns:a16="http://schemas.microsoft.com/office/drawing/2014/main" id="{12808483-DB95-4D93-A059-578112FE1EA6}"/>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7024584" y="1363878"/>
            <a:ext cx="1044000" cy="1044000"/>
          </a:xfrm>
          <a:prstGeom prst="rect">
            <a:avLst/>
          </a:prstGeom>
        </p:spPr>
      </p:pic>
      <p:pic>
        <p:nvPicPr>
          <p:cNvPr id="42" name="Grafik 41">
            <a:extLst>
              <a:ext uri="{FF2B5EF4-FFF2-40B4-BE49-F238E27FC236}">
                <a16:creationId xmlns:a16="http://schemas.microsoft.com/office/drawing/2014/main" id="{4F20F2D2-CEF1-4AF3-91EF-17308C8D6DE9}"/>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7002490" y="2494278"/>
            <a:ext cx="1044000" cy="1044000"/>
          </a:xfrm>
          <a:prstGeom prst="rect">
            <a:avLst/>
          </a:prstGeom>
        </p:spPr>
      </p:pic>
      <p:pic>
        <p:nvPicPr>
          <p:cNvPr id="43" name="Grafik 42">
            <a:extLst>
              <a:ext uri="{FF2B5EF4-FFF2-40B4-BE49-F238E27FC236}">
                <a16:creationId xmlns:a16="http://schemas.microsoft.com/office/drawing/2014/main" id="{79B1C5B4-72F4-4F4C-89A5-843A94CB6958}"/>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5963445" y="1363878"/>
            <a:ext cx="1044000" cy="1044000"/>
          </a:xfrm>
          <a:prstGeom prst="rect">
            <a:avLst/>
          </a:prstGeom>
        </p:spPr>
      </p:pic>
      <p:pic>
        <p:nvPicPr>
          <p:cNvPr id="44" name="Grafik 43">
            <a:extLst>
              <a:ext uri="{FF2B5EF4-FFF2-40B4-BE49-F238E27FC236}">
                <a16:creationId xmlns:a16="http://schemas.microsoft.com/office/drawing/2014/main" id="{F6C36229-30EB-405E-8BC0-F70774E67A6A}"/>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5923275" y="2494278"/>
            <a:ext cx="1044000" cy="1044000"/>
          </a:xfrm>
          <a:prstGeom prst="rect">
            <a:avLst/>
          </a:prstGeom>
        </p:spPr>
      </p:pic>
    </p:spTree>
    <p:extLst>
      <p:ext uri="{BB962C8B-B14F-4D97-AF65-F5344CB8AC3E}">
        <p14:creationId xmlns:p14="http://schemas.microsoft.com/office/powerpoint/2010/main" val="41170319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640DF44-8F87-43AF-8C45-5FB98B732B32}"/>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10" name="Textplatzhalter 9">
            <a:extLst>
              <a:ext uri="{FF2B5EF4-FFF2-40B4-BE49-F238E27FC236}">
                <a16:creationId xmlns:a16="http://schemas.microsoft.com/office/drawing/2014/main" id="{3A41C830-C5AA-4E17-88D8-6F0B9F434A3A}"/>
              </a:ext>
            </a:extLst>
          </p:cNvPr>
          <p:cNvSpPr>
            <a:spLocks noGrp="1"/>
          </p:cNvSpPr>
          <p:nvPr>
            <p:ph type="body" sz="quarter" idx="13"/>
          </p:nvPr>
        </p:nvSpPr>
        <p:spPr>
          <a:xfrm>
            <a:off x="839805" y="2165350"/>
            <a:ext cx="10512407" cy="36036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2">
            <a:extLst>
              <a:ext uri="{FF2B5EF4-FFF2-40B4-BE49-F238E27FC236}">
                <a16:creationId xmlns:a16="http://schemas.microsoft.com/office/drawing/2014/main" id="{BD23D268-5AC7-4068-8C8C-83BBE32CED04}"/>
              </a:ext>
            </a:extLst>
          </p:cNvPr>
          <p:cNvSpPr>
            <a:spLocks noGrp="1"/>
          </p:cNvSpPr>
          <p:nvPr>
            <p:ph idx="1" hasCustomPrompt="1"/>
          </p:nvPr>
        </p:nvSpPr>
        <p:spPr>
          <a:xfrm>
            <a:off x="839788" y="1160463"/>
            <a:ext cx="5580000" cy="468000"/>
          </a:xfrm>
        </p:spPr>
        <p:txBody>
          <a:bodyPr>
            <a:normAutofit/>
          </a:bodyPr>
          <a:lstStyle>
            <a:lvl1pPr marL="0" indent="0">
              <a:buNone/>
              <a:defRPr sz="2600" b="1" i="1">
                <a:solidFill>
                  <a:srgbClr val="00B7F4"/>
                </a:solidFill>
                <a:latin typeface="Georgia" panose="02040502050405020303" pitchFamily="18" charset="0"/>
              </a:defRPr>
            </a:lvl1pPr>
          </a:lstStyle>
          <a:p>
            <a:pPr lvl="0"/>
            <a:r>
              <a:rPr lang="de-DE"/>
              <a:t>Sub Title</a:t>
            </a:r>
          </a:p>
        </p:txBody>
      </p:sp>
      <p:sp>
        <p:nvSpPr>
          <p:cNvPr id="15" name="Titel 14">
            <a:extLst>
              <a:ext uri="{FF2B5EF4-FFF2-40B4-BE49-F238E27FC236}">
                <a16:creationId xmlns:a16="http://schemas.microsoft.com/office/drawing/2014/main" id="{96C9BF4D-1578-42B8-A495-A442389EB429}"/>
              </a:ext>
            </a:extLst>
          </p:cNvPr>
          <p:cNvSpPr>
            <a:spLocks noGrp="1"/>
          </p:cNvSpPr>
          <p:nvPr>
            <p:ph type="title" hasCustomPrompt="1"/>
          </p:nvPr>
        </p:nvSpPr>
        <p:spPr/>
        <p:txBody>
          <a:bodyPr/>
          <a:lstStyle>
            <a:lvl1pPr>
              <a:defRPr/>
            </a:lvl1pPr>
          </a:lstStyle>
          <a:p>
            <a:r>
              <a:rPr lang="de-DE"/>
              <a:t>Title</a:t>
            </a:r>
          </a:p>
        </p:txBody>
      </p:sp>
      <p:sp>
        <p:nvSpPr>
          <p:cNvPr id="5" name="Fußzeilenplatzhalter 4">
            <a:extLst>
              <a:ext uri="{FF2B5EF4-FFF2-40B4-BE49-F238E27FC236}">
                <a16:creationId xmlns:a16="http://schemas.microsoft.com/office/drawing/2014/main" id="{4A4A8189-5A3C-4283-B3B3-82EB787E5C8D}"/>
              </a:ext>
            </a:extLst>
          </p:cNvPr>
          <p:cNvSpPr>
            <a:spLocks noGrp="1"/>
          </p:cNvSpPr>
          <p:nvPr>
            <p:ph type="ftr" sz="quarter" idx="11"/>
          </p:nvPr>
        </p:nvSpPr>
        <p:spPr>
          <a:xfrm>
            <a:off x="838200" y="6361179"/>
            <a:ext cx="7177857" cy="365125"/>
          </a:xfrm>
        </p:spPr>
        <p:txBody>
          <a:bodyPr/>
          <a:lstStyle>
            <a:lvl1pPr>
              <a:defRPr>
                <a:solidFill>
                  <a:srgbClr val="00B7F4"/>
                </a:solidFill>
              </a:defRPr>
            </a:lvl1pPr>
          </a:lstStyle>
          <a:p>
            <a:r>
              <a:rPr lang="de-DE"/>
              <a:t>Fußzeile</a:t>
            </a:r>
          </a:p>
        </p:txBody>
      </p:sp>
    </p:spTree>
    <p:extLst>
      <p:ext uri="{BB962C8B-B14F-4D97-AF65-F5344CB8AC3E}">
        <p14:creationId xmlns:p14="http://schemas.microsoft.com/office/powerpoint/2010/main" val="412190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640DF44-8F87-43AF-8C45-5FB98B732B32}"/>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10" name="Textplatzhalter 9">
            <a:extLst>
              <a:ext uri="{FF2B5EF4-FFF2-40B4-BE49-F238E27FC236}">
                <a16:creationId xmlns:a16="http://schemas.microsoft.com/office/drawing/2014/main" id="{3A41C830-C5AA-4E17-88D8-6F0B9F434A3A}"/>
              </a:ext>
            </a:extLst>
          </p:cNvPr>
          <p:cNvSpPr>
            <a:spLocks noGrp="1"/>
          </p:cNvSpPr>
          <p:nvPr>
            <p:ph type="body" sz="quarter" idx="13"/>
          </p:nvPr>
        </p:nvSpPr>
        <p:spPr>
          <a:xfrm>
            <a:off x="841393" y="1273923"/>
            <a:ext cx="10512407" cy="4888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Titel 14">
            <a:extLst>
              <a:ext uri="{FF2B5EF4-FFF2-40B4-BE49-F238E27FC236}">
                <a16:creationId xmlns:a16="http://schemas.microsoft.com/office/drawing/2014/main" id="{96C9BF4D-1578-42B8-A495-A442389EB429}"/>
              </a:ext>
            </a:extLst>
          </p:cNvPr>
          <p:cNvSpPr>
            <a:spLocks noGrp="1"/>
          </p:cNvSpPr>
          <p:nvPr>
            <p:ph type="title" hasCustomPrompt="1"/>
          </p:nvPr>
        </p:nvSpPr>
        <p:spPr/>
        <p:txBody>
          <a:bodyPr/>
          <a:lstStyle>
            <a:lvl1pPr>
              <a:defRPr/>
            </a:lvl1pPr>
          </a:lstStyle>
          <a:p>
            <a:r>
              <a:rPr lang="de-DE"/>
              <a:t>Title</a:t>
            </a:r>
          </a:p>
        </p:txBody>
      </p:sp>
      <p:sp>
        <p:nvSpPr>
          <p:cNvPr id="5" name="Fußzeilenplatzhalter 4">
            <a:extLst>
              <a:ext uri="{FF2B5EF4-FFF2-40B4-BE49-F238E27FC236}">
                <a16:creationId xmlns:a16="http://schemas.microsoft.com/office/drawing/2014/main" id="{4A4A8189-5A3C-4283-B3B3-82EB787E5C8D}"/>
              </a:ext>
            </a:extLst>
          </p:cNvPr>
          <p:cNvSpPr>
            <a:spLocks noGrp="1"/>
          </p:cNvSpPr>
          <p:nvPr>
            <p:ph type="ftr" sz="quarter" idx="11"/>
          </p:nvPr>
        </p:nvSpPr>
        <p:spPr>
          <a:xfrm>
            <a:off x="838200" y="6361179"/>
            <a:ext cx="7177857" cy="365125"/>
          </a:xfrm>
        </p:spPr>
        <p:txBody>
          <a:bodyPr/>
          <a:lstStyle>
            <a:lvl1pPr>
              <a:defRPr>
                <a:solidFill>
                  <a:srgbClr val="00B7F4"/>
                </a:solidFill>
              </a:defRPr>
            </a:lvl1pPr>
          </a:lstStyle>
          <a:p>
            <a:r>
              <a:rPr lang="de-DE"/>
              <a:t>Fußzeile</a:t>
            </a:r>
          </a:p>
        </p:txBody>
      </p:sp>
    </p:spTree>
    <p:extLst>
      <p:ext uri="{BB962C8B-B14F-4D97-AF65-F5344CB8AC3E}">
        <p14:creationId xmlns:p14="http://schemas.microsoft.com/office/powerpoint/2010/main" val="24793622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und 2 Inhalte">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640DF44-8F87-43AF-8C45-5FB98B732B32}"/>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10" name="Textplatzhalter 9">
            <a:extLst>
              <a:ext uri="{FF2B5EF4-FFF2-40B4-BE49-F238E27FC236}">
                <a16:creationId xmlns:a16="http://schemas.microsoft.com/office/drawing/2014/main" id="{3A41C830-C5AA-4E17-88D8-6F0B9F434A3A}"/>
              </a:ext>
            </a:extLst>
          </p:cNvPr>
          <p:cNvSpPr>
            <a:spLocks noGrp="1"/>
          </p:cNvSpPr>
          <p:nvPr>
            <p:ph type="body" sz="quarter" idx="13"/>
          </p:nvPr>
        </p:nvSpPr>
        <p:spPr>
          <a:xfrm>
            <a:off x="839805" y="2165350"/>
            <a:ext cx="5148245" cy="36036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2">
            <a:extLst>
              <a:ext uri="{FF2B5EF4-FFF2-40B4-BE49-F238E27FC236}">
                <a16:creationId xmlns:a16="http://schemas.microsoft.com/office/drawing/2014/main" id="{BD23D268-5AC7-4068-8C8C-83BBE32CED04}"/>
              </a:ext>
            </a:extLst>
          </p:cNvPr>
          <p:cNvSpPr>
            <a:spLocks noGrp="1"/>
          </p:cNvSpPr>
          <p:nvPr>
            <p:ph idx="1" hasCustomPrompt="1"/>
          </p:nvPr>
        </p:nvSpPr>
        <p:spPr>
          <a:xfrm>
            <a:off x="839788" y="1160463"/>
            <a:ext cx="5580000" cy="468000"/>
          </a:xfrm>
        </p:spPr>
        <p:txBody>
          <a:bodyPr>
            <a:normAutofit/>
          </a:bodyPr>
          <a:lstStyle>
            <a:lvl1pPr marL="0" indent="0">
              <a:buNone/>
              <a:defRPr sz="2600" b="1" i="1">
                <a:solidFill>
                  <a:srgbClr val="00B7F3"/>
                </a:solidFill>
                <a:latin typeface="Georgia" panose="02040502050405020303" pitchFamily="18" charset="0"/>
              </a:defRPr>
            </a:lvl1pPr>
          </a:lstStyle>
          <a:p>
            <a:pPr lvl="0"/>
            <a:r>
              <a:rPr lang="de-DE"/>
              <a:t>Sub Title</a:t>
            </a:r>
          </a:p>
        </p:txBody>
      </p:sp>
      <p:sp>
        <p:nvSpPr>
          <p:cNvPr id="15" name="Titel 14">
            <a:extLst>
              <a:ext uri="{FF2B5EF4-FFF2-40B4-BE49-F238E27FC236}">
                <a16:creationId xmlns:a16="http://schemas.microsoft.com/office/drawing/2014/main" id="{96C9BF4D-1578-42B8-A495-A442389EB429}"/>
              </a:ext>
            </a:extLst>
          </p:cNvPr>
          <p:cNvSpPr>
            <a:spLocks noGrp="1"/>
          </p:cNvSpPr>
          <p:nvPr>
            <p:ph type="title" hasCustomPrompt="1"/>
          </p:nvPr>
        </p:nvSpPr>
        <p:spPr/>
        <p:txBody>
          <a:bodyPr/>
          <a:lstStyle>
            <a:lvl1pPr>
              <a:defRPr/>
            </a:lvl1pPr>
          </a:lstStyle>
          <a:p>
            <a:r>
              <a:rPr lang="de-DE"/>
              <a:t>Title</a:t>
            </a:r>
          </a:p>
        </p:txBody>
      </p:sp>
      <p:sp>
        <p:nvSpPr>
          <p:cNvPr id="7" name="Textplatzhalter 6">
            <a:extLst>
              <a:ext uri="{FF2B5EF4-FFF2-40B4-BE49-F238E27FC236}">
                <a16:creationId xmlns:a16="http://schemas.microsoft.com/office/drawing/2014/main" id="{6E7AE868-13D3-4D28-A8E4-F635F770F691}"/>
              </a:ext>
            </a:extLst>
          </p:cNvPr>
          <p:cNvSpPr>
            <a:spLocks noGrp="1"/>
          </p:cNvSpPr>
          <p:nvPr>
            <p:ph type="body" sz="quarter" idx="14"/>
          </p:nvPr>
        </p:nvSpPr>
        <p:spPr>
          <a:xfrm>
            <a:off x="6167438" y="2168525"/>
            <a:ext cx="5184775" cy="36004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4A4A8189-5A3C-4283-B3B3-82EB787E5C8D}"/>
              </a:ext>
            </a:extLst>
          </p:cNvPr>
          <p:cNvSpPr>
            <a:spLocks noGrp="1"/>
          </p:cNvSpPr>
          <p:nvPr>
            <p:ph type="ftr" sz="quarter" idx="11"/>
          </p:nvPr>
        </p:nvSpPr>
        <p:spPr>
          <a:xfrm>
            <a:off x="838200" y="6361179"/>
            <a:ext cx="7177857" cy="365125"/>
          </a:xfrm>
        </p:spPr>
        <p:txBody>
          <a:bodyPr/>
          <a:lstStyle>
            <a:lvl1pPr>
              <a:defRPr>
                <a:solidFill>
                  <a:srgbClr val="00B7F4"/>
                </a:solidFill>
              </a:defRPr>
            </a:lvl1pPr>
          </a:lstStyle>
          <a:p>
            <a:r>
              <a:rPr lang="de-DE"/>
              <a:t>Fußzeile</a:t>
            </a:r>
          </a:p>
        </p:txBody>
      </p:sp>
    </p:spTree>
    <p:extLst>
      <p:ext uri="{BB962C8B-B14F-4D97-AF65-F5344CB8AC3E}">
        <p14:creationId xmlns:p14="http://schemas.microsoft.com/office/powerpoint/2010/main" val="194882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und Inhalt + Bi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640DF44-8F87-43AF-8C45-5FB98B732B32}"/>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10" name="Textplatzhalter 9">
            <a:extLst>
              <a:ext uri="{FF2B5EF4-FFF2-40B4-BE49-F238E27FC236}">
                <a16:creationId xmlns:a16="http://schemas.microsoft.com/office/drawing/2014/main" id="{3A41C830-C5AA-4E17-88D8-6F0B9F434A3A}"/>
              </a:ext>
            </a:extLst>
          </p:cNvPr>
          <p:cNvSpPr>
            <a:spLocks noGrp="1"/>
          </p:cNvSpPr>
          <p:nvPr>
            <p:ph type="body" sz="quarter" idx="13"/>
          </p:nvPr>
        </p:nvSpPr>
        <p:spPr>
          <a:xfrm>
            <a:off x="839804" y="2165350"/>
            <a:ext cx="6480000" cy="36036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2">
            <a:extLst>
              <a:ext uri="{FF2B5EF4-FFF2-40B4-BE49-F238E27FC236}">
                <a16:creationId xmlns:a16="http://schemas.microsoft.com/office/drawing/2014/main" id="{BD23D268-5AC7-4068-8C8C-83BBE32CED04}"/>
              </a:ext>
            </a:extLst>
          </p:cNvPr>
          <p:cNvSpPr>
            <a:spLocks noGrp="1"/>
          </p:cNvSpPr>
          <p:nvPr>
            <p:ph idx="1" hasCustomPrompt="1"/>
          </p:nvPr>
        </p:nvSpPr>
        <p:spPr>
          <a:xfrm>
            <a:off x="839788" y="1160463"/>
            <a:ext cx="5580000" cy="468000"/>
          </a:xfrm>
        </p:spPr>
        <p:txBody>
          <a:bodyPr>
            <a:normAutofit/>
          </a:bodyPr>
          <a:lstStyle>
            <a:lvl1pPr marL="0" indent="0">
              <a:buNone/>
              <a:defRPr sz="2600" b="1" i="1">
                <a:solidFill>
                  <a:srgbClr val="00B7F4"/>
                </a:solidFill>
                <a:latin typeface="Georgia" panose="02040502050405020303" pitchFamily="18" charset="0"/>
              </a:defRPr>
            </a:lvl1pPr>
          </a:lstStyle>
          <a:p>
            <a:pPr lvl="0"/>
            <a:r>
              <a:rPr lang="de-DE"/>
              <a:t>Sub Title</a:t>
            </a:r>
          </a:p>
        </p:txBody>
      </p:sp>
      <p:sp>
        <p:nvSpPr>
          <p:cNvPr id="15" name="Titel 14">
            <a:extLst>
              <a:ext uri="{FF2B5EF4-FFF2-40B4-BE49-F238E27FC236}">
                <a16:creationId xmlns:a16="http://schemas.microsoft.com/office/drawing/2014/main" id="{96C9BF4D-1578-42B8-A495-A442389EB429}"/>
              </a:ext>
            </a:extLst>
          </p:cNvPr>
          <p:cNvSpPr>
            <a:spLocks noGrp="1"/>
          </p:cNvSpPr>
          <p:nvPr>
            <p:ph type="title" hasCustomPrompt="1"/>
          </p:nvPr>
        </p:nvSpPr>
        <p:spPr/>
        <p:txBody>
          <a:bodyPr/>
          <a:lstStyle>
            <a:lvl1pPr>
              <a:defRPr/>
            </a:lvl1pPr>
          </a:lstStyle>
          <a:p>
            <a:r>
              <a:rPr lang="de-DE"/>
              <a:t>Title</a:t>
            </a:r>
          </a:p>
        </p:txBody>
      </p:sp>
      <p:sp>
        <p:nvSpPr>
          <p:cNvPr id="8" name="Bildplatzhalter 7">
            <a:extLst>
              <a:ext uri="{FF2B5EF4-FFF2-40B4-BE49-F238E27FC236}">
                <a16:creationId xmlns:a16="http://schemas.microsoft.com/office/drawing/2014/main" id="{8BADABE6-3453-400C-A405-40E92F11EDFB}"/>
              </a:ext>
            </a:extLst>
          </p:cNvPr>
          <p:cNvSpPr>
            <a:spLocks noGrp="1"/>
          </p:cNvSpPr>
          <p:nvPr>
            <p:ph type="pic" sz="quarter" idx="14"/>
          </p:nvPr>
        </p:nvSpPr>
        <p:spPr>
          <a:xfrm>
            <a:off x="7716195" y="2165349"/>
            <a:ext cx="3636000" cy="3603625"/>
          </a:xfrm>
        </p:spPr>
        <p:txBody>
          <a:bodyPr/>
          <a:lstStyle/>
          <a:p>
            <a:endParaRPr lang="de-DE"/>
          </a:p>
        </p:txBody>
      </p:sp>
      <p:sp>
        <p:nvSpPr>
          <p:cNvPr id="5" name="Fußzeilenplatzhalter 4">
            <a:extLst>
              <a:ext uri="{FF2B5EF4-FFF2-40B4-BE49-F238E27FC236}">
                <a16:creationId xmlns:a16="http://schemas.microsoft.com/office/drawing/2014/main" id="{4A4A8189-5A3C-4283-B3B3-82EB787E5C8D}"/>
              </a:ext>
            </a:extLst>
          </p:cNvPr>
          <p:cNvSpPr>
            <a:spLocks noGrp="1"/>
          </p:cNvSpPr>
          <p:nvPr>
            <p:ph type="ftr" sz="quarter" idx="11"/>
          </p:nvPr>
        </p:nvSpPr>
        <p:spPr>
          <a:xfrm>
            <a:off x="838200" y="6361179"/>
            <a:ext cx="7177857" cy="365125"/>
          </a:xfrm>
        </p:spPr>
        <p:txBody>
          <a:bodyPr/>
          <a:lstStyle>
            <a:lvl1pPr>
              <a:defRPr>
                <a:solidFill>
                  <a:srgbClr val="00B7F4"/>
                </a:solidFill>
              </a:defRPr>
            </a:lvl1pPr>
          </a:lstStyle>
          <a:p>
            <a:r>
              <a:rPr lang="de-DE"/>
              <a:t>Fußzeile</a:t>
            </a:r>
          </a:p>
        </p:txBody>
      </p:sp>
    </p:spTree>
    <p:extLst>
      <p:ext uri="{BB962C8B-B14F-4D97-AF65-F5344CB8AC3E}">
        <p14:creationId xmlns:p14="http://schemas.microsoft.com/office/powerpoint/2010/main" val="3577257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E80C4A-E133-4D33-A918-188A03B20D86}"/>
              </a:ext>
            </a:extLst>
          </p:cNvPr>
          <p:cNvSpPr>
            <a:spLocks noGrp="1"/>
          </p:cNvSpPr>
          <p:nvPr>
            <p:ph type="title" hasCustomPrompt="1"/>
          </p:nvPr>
        </p:nvSpPr>
        <p:spPr/>
        <p:txBody>
          <a:bodyPr/>
          <a:lstStyle>
            <a:lvl1pPr>
              <a:defRPr/>
            </a:lvl1pPr>
          </a:lstStyle>
          <a:p>
            <a:r>
              <a:rPr lang="de-DE"/>
              <a:t>Title</a:t>
            </a:r>
          </a:p>
        </p:txBody>
      </p:sp>
      <p:sp>
        <p:nvSpPr>
          <p:cNvPr id="5" name="Foliennummernplatzhalter 4">
            <a:extLst>
              <a:ext uri="{FF2B5EF4-FFF2-40B4-BE49-F238E27FC236}">
                <a16:creationId xmlns:a16="http://schemas.microsoft.com/office/drawing/2014/main" id="{38B3B916-50E2-42EE-B2E7-0203EB776DE0}"/>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8" name="Textplatzhalter 7">
            <a:extLst>
              <a:ext uri="{FF2B5EF4-FFF2-40B4-BE49-F238E27FC236}">
                <a16:creationId xmlns:a16="http://schemas.microsoft.com/office/drawing/2014/main" id="{218AF9B4-D53B-48CC-B719-350DF8315FC3}"/>
              </a:ext>
            </a:extLst>
          </p:cNvPr>
          <p:cNvSpPr>
            <a:spLocks noGrp="1"/>
          </p:cNvSpPr>
          <p:nvPr>
            <p:ph type="body" sz="quarter" idx="13" hasCustomPrompt="1"/>
          </p:nvPr>
        </p:nvSpPr>
        <p:spPr>
          <a:xfrm>
            <a:off x="839788" y="1160463"/>
            <a:ext cx="5580000" cy="468000"/>
          </a:xfrm>
        </p:spPr>
        <p:txBody>
          <a:bodyPr/>
          <a:lstStyle>
            <a:lvl1pPr marL="0" indent="0">
              <a:buNone/>
              <a:defRPr sz="2600" b="1" i="1">
                <a:solidFill>
                  <a:srgbClr val="00B7F4"/>
                </a:solidFill>
                <a:latin typeface="Georgia" panose="02040502050405020303" pitchFamily="18" charset="0"/>
              </a:defRPr>
            </a:lvl1pPr>
            <a:lvl2pPr marL="457200" indent="0">
              <a:buNone/>
              <a:defRPr/>
            </a:lvl2pPr>
          </a:lstStyle>
          <a:p>
            <a:pPr lvl="0"/>
            <a:r>
              <a:rPr lang="de-DE"/>
              <a:t>Sub Title</a:t>
            </a:r>
          </a:p>
        </p:txBody>
      </p:sp>
      <p:sp>
        <p:nvSpPr>
          <p:cNvPr id="4" name="Fußzeilenplatzhalter 3">
            <a:extLst>
              <a:ext uri="{FF2B5EF4-FFF2-40B4-BE49-F238E27FC236}">
                <a16:creationId xmlns:a16="http://schemas.microsoft.com/office/drawing/2014/main" id="{9702CCD9-A865-4936-A2ED-9048B7B98183}"/>
              </a:ext>
            </a:extLst>
          </p:cNvPr>
          <p:cNvSpPr>
            <a:spLocks noGrp="1"/>
          </p:cNvSpPr>
          <p:nvPr>
            <p:ph type="ftr" sz="quarter" idx="11"/>
          </p:nvPr>
        </p:nvSpPr>
        <p:spPr/>
        <p:txBody>
          <a:bodyPr/>
          <a:lstStyle>
            <a:lvl1pPr>
              <a:defRPr>
                <a:solidFill>
                  <a:srgbClr val="00B7F4"/>
                </a:solidFill>
              </a:defRPr>
            </a:lvl1pPr>
          </a:lstStyle>
          <a:p>
            <a:r>
              <a:rPr lang="de-DE"/>
              <a:t>Fußzeile</a:t>
            </a:r>
          </a:p>
        </p:txBody>
      </p:sp>
    </p:spTree>
    <p:extLst>
      <p:ext uri="{BB962C8B-B14F-4D97-AF65-F5344CB8AC3E}">
        <p14:creationId xmlns:p14="http://schemas.microsoft.com/office/powerpoint/2010/main" val="3783867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2 Inhalte">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640DF44-8F87-43AF-8C45-5FB98B732B32}"/>
              </a:ext>
            </a:extLst>
          </p:cNvPr>
          <p:cNvSpPr>
            <a:spLocks noGrp="1"/>
          </p:cNvSpPr>
          <p:nvPr>
            <p:ph type="sldNum" sz="quarter" idx="12"/>
          </p:nvPr>
        </p:nvSpPr>
        <p:spPr/>
        <p:txBody>
          <a:bodyPr/>
          <a:lstStyle>
            <a:lvl1pPr>
              <a:defRPr>
                <a:solidFill>
                  <a:srgbClr val="00B7F4"/>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10" name="Textplatzhalter 9">
            <a:extLst>
              <a:ext uri="{FF2B5EF4-FFF2-40B4-BE49-F238E27FC236}">
                <a16:creationId xmlns:a16="http://schemas.microsoft.com/office/drawing/2014/main" id="{3A41C830-C5AA-4E17-88D8-6F0B9F434A3A}"/>
              </a:ext>
            </a:extLst>
          </p:cNvPr>
          <p:cNvSpPr>
            <a:spLocks noGrp="1"/>
          </p:cNvSpPr>
          <p:nvPr>
            <p:ph type="body" sz="quarter" idx="13"/>
          </p:nvPr>
        </p:nvSpPr>
        <p:spPr>
          <a:xfrm>
            <a:off x="839805" y="2165350"/>
            <a:ext cx="5148245" cy="36036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2">
            <a:extLst>
              <a:ext uri="{FF2B5EF4-FFF2-40B4-BE49-F238E27FC236}">
                <a16:creationId xmlns:a16="http://schemas.microsoft.com/office/drawing/2014/main" id="{BD23D268-5AC7-4068-8C8C-83BBE32CED04}"/>
              </a:ext>
            </a:extLst>
          </p:cNvPr>
          <p:cNvSpPr>
            <a:spLocks noGrp="1"/>
          </p:cNvSpPr>
          <p:nvPr>
            <p:ph idx="1" hasCustomPrompt="1"/>
          </p:nvPr>
        </p:nvSpPr>
        <p:spPr>
          <a:xfrm>
            <a:off x="839788" y="1100303"/>
            <a:ext cx="5580000" cy="468000"/>
          </a:xfrm>
        </p:spPr>
        <p:txBody>
          <a:bodyPr>
            <a:normAutofit/>
          </a:bodyPr>
          <a:lstStyle>
            <a:lvl1pPr marL="0" indent="0">
              <a:buNone/>
              <a:defRPr sz="2400" b="1" i="1">
                <a:solidFill>
                  <a:srgbClr val="00B7F4"/>
                </a:solidFill>
                <a:latin typeface="Georgia" panose="02040502050405020303" pitchFamily="18" charset="0"/>
              </a:defRPr>
            </a:lvl1pPr>
          </a:lstStyle>
          <a:p>
            <a:pPr lvl="0"/>
            <a:r>
              <a:rPr lang="de-DE"/>
              <a:t>Sub Title</a:t>
            </a:r>
          </a:p>
        </p:txBody>
      </p:sp>
      <p:sp>
        <p:nvSpPr>
          <p:cNvPr id="15" name="Titel 14">
            <a:extLst>
              <a:ext uri="{FF2B5EF4-FFF2-40B4-BE49-F238E27FC236}">
                <a16:creationId xmlns:a16="http://schemas.microsoft.com/office/drawing/2014/main" id="{96C9BF4D-1578-42B8-A495-A442389EB429}"/>
              </a:ext>
            </a:extLst>
          </p:cNvPr>
          <p:cNvSpPr>
            <a:spLocks noGrp="1"/>
          </p:cNvSpPr>
          <p:nvPr>
            <p:ph type="title" hasCustomPrompt="1"/>
          </p:nvPr>
        </p:nvSpPr>
        <p:spPr/>
        <p:txBody>
          <a:bodyPr/>
          <a:lstStyle>
            <a:lvl1pPr>
              <a:defRPr/>
            </a:lvl1pPr>
          </a:lstStyle>
          <a:p>
            <a:r>
              <a:rPr lang="de-DE"/>
              <a:t>Title</a:t>
            </a:r>
          </a:p>
        </p:txBody>
      </p:sp>
      <p:sp>
        <p:nvSpPr>
          <p:cNvPr id="7" name="Textplatzhalter 6">
            <a:extLst>
              <a:ext uri="{FF2B5EF4-FFF2-40B4-BE49-F238E27FC236}">
                <a16:creationId xmlns:a16="http://schemas.microsoft.com/office/drawing/2014/main" id="{6E7AE868-13D3-4D28-A8E4-F635F770F691}"/>
              </a:ext>
            </a:extLst>
          </p:cNvPr>
          <p:cNvSpPr>
            <a:spLocks noGrp="1"/>
          </p:cNvSpPr>
          <p:nvPr>
            <p:ph type="body" sz="quarter" idx="14"/>
          </p:nvPr>
        </p:nvSpPr>
        <p:spPr>
          <a:xfrm>
            <a:off x="6167438" y="2168525"/>
            <a:ext cx="5184775" cy="36004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4A4A8189-5A3C-4283-B3B3-82EB787E5C8D}"/>
              </a:ext>
            </a:extLst>
          </p:cNvPr>
          <p:cNvSpPr>
            <a:spLocks noGrp="1"/>
          </p:cNvSpPr>
          <p:nvPr>
            <p:ph type="ftr" sz="quarter" idx="11"/>
          </p:nvPr>
        </p:nvSpPr>
        <p:spPr>
          <a:xfrm>
            <a:off x="838200" y="6361179"/>
            <a:ext cx="7177857" cy="365125"/>
          </a:xfrm>
        </p:spPr>
        <p:txBody>
          <a:bodyPr/>
          <a:lstStyle>
            <a:lvl1pPr>
              <a:defRPr>
                <a:solidFill>
                  <a:srgbClr val="00B7F4"/>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Tree>
    <p:extLst>
      <p:ext uri="{BB962C8B-B14F-4D97-AF65-F5344CB8AC3E}">
        <p14:creationId xmlns:p14="http://schemas.microsoft.com/office/powerpoint/2010/main" val="24235862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eer + Objekt">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B6AB543-C436-4B00-AB8C-76379B849ECB}"/>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6" name="Inhaltsplatzhalter 5">
            <a:extLst>
              <a:ext uri="{FF2B5EF4-FFF2-40B4-BE49-F238E27FC236}">
                <a16:creationId xmlns:a16="http://schemas.microsoft.com/office/drawing/2014/main" id="{9DF379BB-6F1E-48A1-82A2-A4C682BB9526}"/>
              </a:ext>
            </a:extLst>
          </p:cNvPr>
          <p:cNvSpPr>
            <a:spLocks noGrp="1"/>
          </p:cNvSpPr>
          <p:nvPr>
            <p:ph sz="quarter" idx="13"/>
          </p:nvPr>
        </p:nvSpPr>
        <p:spPr>
          <a:xfrm>
            <a:off x="839788" y="1624013"/>
            <a:ext cx="10514012" cy="41449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Fußzeilenplatzhalter 2">
            <a:extLst>
              <a:ext uri="{FF2B5EF4-FFF2-40B4-BE49-F238E27FC236}">
                <a16:creationId xmlns:a16="http://schemas.microsoft.com/office/drawing/2014/main" id="{955C5441-54DD-4E25-992B-463A8B70D72C}"/>
              </a:ext>
            </a:extLst>
          </p:cNvPr>
          <p:cNvSpPr>
            <a:spLocks noGrp="1"/>
          </p:cNvSpPr>
          <p:nvPr>
            <p:ph type="ftr" sz="quarter" idx="11"/>
          </p:nvPr>
        </p:nvSpPr>
        <p:spPr/>
        <p:txBody>
          <a:bodyPr/>
          <a:lstStyle>
            <a:lvl1pPr>
              <a:defRPr>
                <a:solidFill>
                  <a:srgbClr val="00B7F4"/>
                </a:solidFill>
              </a:defRPr>
            </a:lvl1pPr>
          </a:lstStyle>
          <a:p>
            <a:r>
              <a:rPr lang="de-DE"/>
              <a:t>Fußzeile</a:t>
            </a:r>
          </a:p>
        </p:txBody>
      </p:sp>
    </p:spTree>
    <p:extLst>
      <p:ext uri="{BB962C8B-B14F-4D97-AF65-F5344CB8AC3E}">
        <p14:creationId xmlns:p14="http://schemas.microsoft.com/office/powerpoint/2010/main" val="2959613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B6AB543-C436-4B00-AB8C-76379B849ECB}"/>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3" name="Fußzeilenplatzhalter 2">
            <a:extLst>
              <a:ext uri="{FF2B5EF4-FFF2-40B4-BE49-F238E27FC236}">
                <a16:creationId xmlns:a16="http://schemas.microsoft.com/office/drawing/2014/main" id="{955C5441-54DD-4E25-992B-463A8B70D72C}"/>
              </a:ext>
            </a:extLst>
          </p:cNvPr>
          <p:cNvSpPr>
            <a:spLocks noGrp="1"/>
          </p:cNvSpPr>
          <p:nvPr>
            <p:ph type="ftr" sz="quarter" idx="11"/>
          </p:nvPr>
        </p:nvSpPr>
        <p:spPr/>
        <p:txBody>
          <a:bodyPr/>
          <a:lstStyle>
            <a:lvl1pPr>
              <a:defRPr>
                <a:solidFill>
                  <a:srgbClr val="00B7F4"/>
                </a:solidFill>
              </a:defRPr>
            </a:lvl1pPr>
          </a:lstStyle>
          <a:p>
            <a:r>
              <a:rPr lang="de-DE"/>
              <a:t>Fußzeile</a:t>
            </a:r>
          </a:p>
        </p:txBody>
      </p:sp>
    </p:spTree>
    <p:extLst>
      <p:ext uri="{BB962C8B-B14F-4D97-AF65-F5344CB8AC3E}">
        <p14:creationId xmlns:p14="http://schemas.microsoft.com/office/powerpoint/2010/main" val="9773139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öpfe">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8B3B916-50E2-42EE-B2E7-0203EB776DE0}"/>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24" name="Titel 1">
            <a:extLst>
              <a:ext uri="{FF2B5EF4-FFF2-40B4-BE49-F238E27FC236}">
                <a16:creationId xmlns:a16="http://schemas.microsoft.com/office/drawing/2014/main" id="{2FC641E1-B8E3-413B-904A-2440DD1ED74A}"/>
              </a:ext>
            </a:extLst>
          </p:cNvPr>
          <p:cNvSpPr>
            <a:spLocks noGrp="1"/>
          </p:cNvSpPr>
          <p:nvPr>
            <p:ph type="title"/>
          </p:nvPr>
        </p:nvSpPr>
        <p:spPr>
          <a:xfrm>
            <a:off x="839788" y="365125"/>
            <a:ext cx="8100000" cy="720000"/>
          </a:xfrm>
        </p:spPr>
        <p:txBody>
          <a:bodyPr/>
          <a:lstStyle/>
          <a:p>
            <a:r>
              <a:rPr lang="de-DE"/>
              <a:t>Mastertitelformat bearbeiten</a:t>
            </a:r>
          </a:p>
        </p:txBody>
      </p:sp>
      <p:sp>
        <p:nvSpPr>
          <p:cNvPr id="25" name="Textplatzhalter 7">
            <a:extLst>
              <a:ext uri="{FF2B5EF4-FFF2-40B4-BE49-F238E27FC236}">
                <a16:creationId xmlns:a16="http://schemas.microsoft.com/office/drawing/2014/main" id="{2E1FDC18-783E-41B0-A0D2-168EE16F3433}"/>
              </a:ext>
            </a:extLst>
          </p:cNvPr>
          <p:cNvSpPr>
            <a:spLocks noGrp="1"/>
          </p:cNvSpPr>
          <p:nvPr>
            <p:ph type="body" sz="quarter" idx="13" hasCustomPrompt="1"/>
          </p:nvPr>
        </p:nvSpPr>
        <p:spPr>
          <a:xfrm>
            <a:off x="839788" y="1160463"/>
            <a:ext cx="5580000" cy="468000"/>
          </a:xfrm>
        </p:spPr>
        <p:txBody>
          <a:bodyPr>
            <a:normAutofit/>
          </a:bodyPr>
          <a:lstStyle>
            <a:lvl1pPr marL="0" indent="0">
              <a:buNone/>
              <a:defRPr sz="2600" b="1" i="1">
                <a:solidFill>
                  <a:srgbClr val="00B7F4"/>
                </a:solidFill>
                <a:latin typeface="Georgia" panose="02040502050405020303" pitchFamily="18" charset="0"/>
              </a:defRPr>
            </a:lvl1pPr>
            <a:lvl2pPr marL="457200" indent="0">
              <a:buNone/>
              <a:defRPr/>
            </a:lvl2pPr>
          </a:lstStyle>
          <a:p>
            <a:pPr lvl="0"/>
            <a:r>
              <a:rPr lang="de-DE"/>
              <a:t>Sub Titel</a:t>
            </a:r>
          </a:p>
        </p:txBody>
      </p:sp>
      <p:sp>
        <p:nvSpPr>
          <p:cNvPr id="47" name="Text Placeholder 3">
            <a:extLst>
              <a:ext uri="{FF2B5EF4-FFF2-40B4-BE49-F238E27FC236}">
                <a16:creationId xmlns:a16="http://schemas.microsoft.com/office/drawing/2014/main" id="{9B581941-4DFC-434A-86AA-4C15526882C0}"/>
              </a:ext>
            </a:extLst>
          </p:cNvPr>
          <p:cNvSpPr>
            <a:spLocks noGrp="1"/>
          </p:cNvSpPr>
          <p:nvPr>
            <p:ph type="body" sz="quarter" idx="14" hasCustomPrompt="1"/>
          </p:nvPr>
        </p:nvSpPr>
        <p:spPr>
          <a:xfrm>
            <a:off x="1424641" y="4259488"/>
            <a:ext cx="2181412" cy="438056"/>
          </a:xfrm>
        </p:spPr>
        <p:txBody>
          <a:bodyPr>
            <a:normAutofit/>
          </a:bodyPr>
          <a:lstStyle>
            <a:lvl1pPr algn="ctr">
              <a:buNone/>
              <a:defRPr sz="2000" b="1"/>
            </a:lvl1pPr>
          </a:lstStyle>
          <a:p>
            <a:pPr lvl="0"/>
            <a:r>
              <a:rPr lang="en-GB"/>
              <a:t>Title</a:t>
            </a:r>
          </a:p>
        </p:txBody>
      </p:sp>
      <p:sp>
        <p:nvSpPr>
          <p:cNvPr id="48" name="Text Placeholder 3">
            <a:extLst>
              <a:ext uri="{FF2B5EF4-FFF2-40B4-BE49-F238E27FC236}">
                <a16:creationId xmlns:a16="http://schemas.microsoft.com/office/drawing/2014/main" id="{DB581137-3902-47A4-B44D-30D80149B436}"/>
              </a:ext>
            </a:extLst>
          </p:cNvPr>
          <p:cNvSpPr>
            <a:spLocks noGrp="1"/>
          </p:cNvSpPr>
          <p:nvPr>
            <p:ph type="body" sz="quarter" idx="15" hasCustomPrompt="1"/>
          </p:nvPr>
        </p:nvSpPr>
        <p:spPr>
          <a:xfrm>
            <a:off x="5026213" y="4259488"/>
            <a:ext cx="2181412" cy="438056"/>
          </a:xfrm>
        </p:spPr>
        <p:txBody>
          <a:bodyPr>
            <a:normAutofit/>
          </a:bodyPr>
          <a:lstStyle>
            <a:lvl1pPr algn="ctr">
              <a:buNone/>
              <a:defRPr sz="2000" b="1"/>
            </a:lvl1pPr>
          </a:lstStyle>
          <a:p>
            <a:pPr lvl="0"/>
            <a:r>
              <a:rPr lang="en-GB"/>
              <a:t>Title</a:t>
            </a:r>
          </a:p>
        </p:txBody>
      </p:sp>
      <p:sp>
        <p:nvSpPr>
          <p:cNvPr id="49" name="Text Placeholder 3">
            <a:extLst>
              <a:ext uri="{FF2B5EF4-FFF2-40B4-BE49-F238E27FC236}">
                <a16:creationId xmlns:a16="http://schemas.microsoft.com/office/drawing/2014/main" id="{EA208E58-4EC9-4B06-A80F-E2943394BD95}"/>
              </a:ext>
            </a:extLst>
          </p:cNvPr>
          <p:cNvSpPr>
            <a:spLocks noGrp="1"/>
          </p:cNvSpPr>
          <p:nvPr>
            <p:ph type="body" sz="quarter" idx="16" hasCustomPrompt="1"/>
          </p:nvPr>
        </p:nvSpPr>
        <p:spPr>
          <a:xfrm>
            <a:off x="8627785" y="4259488"/>
            <a:ext cx="2181412" cy="438056"/>
          </a:xfrm>
        </p:spPr>
        <p:txBody>
          <a:bodyPr>
            <a:normAutofit/>
          </a:bodyPr>
          <a:lstStyle>
            <a:lvl1pPr algn="ctr">
              <a:buNone/>
              <a:defRPr sz="2000" b="1"/>
            </a:lvl1pPr>
          </a:lstStyle>
          <a:p>
            <a:pPr lvl="0"/>
            <a:r>
              <a:rPr lang="en-GB"/>
              <a:t>Title</a:t>
            </a:r>
          </a:p>
        </p:txBody>
      </p:sp>
      <p:sp>
        <p:nvSpPr>
          <p:cNvPr id="50" name="Text Placeholder 3">
            <a:extLst>
              <a:ext uri="{FF2B5EF4-FFF2-40B4-BE49-F238E27FC236}">
                <a16:creationId xmlns:a16="http://schemas.microsoft.com/office/drawing/2014/main" id="{19039486-E685-4E1E-90DD-040C8A5525EA}"/>
              </a:ext>
            </a:extLst>
          </p:cNvPr>
          <p:cNvSpPr>
            <a:spLocks noGrp="1"/>
          </p:cNvSpPr>
          <p:nvPr>
            <p:ph type="body" sz="quarter" idx="17" hasCustomPrompt="1"/>
          </p:nvPr>
        </p:nvSpPr>
        <p:spPr>
          <a:xfrm>
            <a:off x="990599" y="4942047"/>
            <a:ext cx="3036047" cy="956736"/>
          </a:xfrm>
        </p:spPr>
        <p:txBody>
          <a:bodyPr>
            <a:normAutofit/>
          </a:bodyPr>
          <a:lstStyle>
            <a:lvl1pPr algn="ctr">
              <a:buNone/>
              <a:defRPr sz="1600" b="0">
                <a:solidFill>
                  <a:schemeClr val="bg1"/>
                </a:solidFill>
              </a:defRPr>
            </a:lvl1pPr>
          </a:lstStyle>
          <a:p>
            <a:pPr lvl="0"/>
            <a:r>
              <a:rPr lang="en-GB"/>
              <a:t>Description</a:t>
            </a:r>
          </a:p>
        </p:txBody>
      </p:sp>
      <p:sp>
        <p:nvSpPr>
          <p:cNvPr id="51" name="Text Placeholder 3">
            <a:extLst>
              <a:ext uri="{FF2B5EF4-FFF2-40B4-BE49-F238E27FC236}">
                <a16:creationId xmlns:a16="http://schemas.microsoft.com/office/drawing/2014/main" id="{AE1C2790-44C2-4FE8-ABB1-D94E61B6F7E6}"/>
              </a:ext>
            </a:extLst>
          </p:cNvPr>
          <p:cNvSpPr>
            <a:spLocks noGrp="1"/>
          </p:cNvSpPr>
          <p:nvPr>
            <p:ph type="body" sz="quarter" idx="18" hasCustomPrompt="1"/>
          </p:nvPr>
        </p:nvSpPr>
        <p:spPr>
          <a:xfrm>
            <a:off x="4577976" y="4943791"/>
            <a:ext cx="3036047" cy="954992"/>
          </a:xfrm>
        </p:spPr>
        <p:txBody>
          <a:bodyPr>
            <a:normAutofit/>
          </a:bodyPr>
          <a:lstStyle>
            <a:lvl1pPr algn="ctr">
              <a:buNone/>
              <a:defRPr sz="1600" b="0">
                <a:solidFill>
                  <a:schemeClr val="bg1"/>
                </a:solidFill>
              </a:defRPr>
            </a:lvl1pPr>
          </a:lstStyle>
          <a:p>
            <a:pPr lvl="0"/>
            <a:r>
              <a:rPr lang="en-GB"/>
              <a:t>Description</a:t>
            </a:r>
          </a:p>
        </p:txBody>
      </p:sp>
      <p:sp>
        <p:nvSpPr>
          <p:cNvPr id="52" name="Text Placeholder 3">
            <a:extLst>
              <a:ext uri="{FF2B5EF4-FFF2-40B4-BE49-F238E27FC236}">
                <a16:creationId xmlns:a16="http://schemas.microsoft.com/office/drawing/2014/main" id="{56DAC46A-A81D-4BF6-853B-46D6CBA80C80}"/>
              </a:ext>
            </a:extLst>
          </p:cNvPr>
          <p:cNvSpPr>
            <a:spLocks noGrp="1"/>
          </p:cNvSpPr>
          <p:nvPr>
            <p:ph type="body" sz="quarter" idx="19" hasCustomPrompt="1"/>
          </p:nvPr>
        </p:nvSpPr>
        <p:spPr>
          <a:xfrm>
            <a:off x="8200467" y="4942047"/>
            <a:ext cx="3036047" cy="954992"/>
          </a:xfrm>
        </p:spPr>
        <p:txBody>
          <a:bodyPr>
            <a:normAutofit/>
          </a:bodyPr>
          <a:lstStyle>
            <a:lvl1pPr algn="ctr">
              <a:buNone/>
              <a:defRPr sz="1600" b="0">
                <a:solidFill>
                  <a:schemeClr val="bg1"/>
                </a:solidFill>
              </a:defRPr>
            </a:lvl1pPr>
          </a:lstStyle>
          <a:p>
            <a:pPr lvl="0"/>
            <a:r>
              <a:rPr lang="en-GB"/>
              <a:t>Description</a:t>
            </a:r>
          </a:p>
        </p:txBody>
      </p:sp>
      <p:sp>
        <p:nvSpPr>
          <p:cNvPr id="7" name="Bildplatzhalter 6">
            <a:extLst>
              <a:ext uri="{FF2B5EF4-FFF2-40B4-BE49-F238E27FC236}">
                <a16:creationId xmlns:a16="http://schemas.microsoft.com/office/drawing/2014/main" id="{D9A11213-6B94-4070-B425-F3D4934CE780}"/>
              </a:ext>
            </a:extLst>
          </p:cNvPr>
          <p:cNvSpPr>
            <a:spLocks noGrp="1"/>
          </p:cNvSpPr>
          <p:nvPr>
            <p:ph type="pic" sz="quarter" idx="20"/>
          </p:nvPr>
        </p:nvSpPr>
        <p:spPr>
          <a:xfrm>
            <a:off x="1842854" y="2647950"/>
            <a:ext cx="1344989" cy="1306513"/>
          </a:xfrm>
          <a:prstGeom prst="ellipse">
            <a:avLst/>
          </a:prstGeom>
        </p:spPr>
        <p:txBody>
          <a:bodyPr>
            <a:normAutofit/>
          </a:bodyPr>
          <a:lstStyle>
            <a:lvl1pPr>
              <a:defRPr sz="1200"/>
            </a:lvl1pPr>
          </a:lstStyle>
          <a:p>
            <a:endParaRPr lang="de-DE"/>
          </a:p>
        </p:txBody>
      </p:sp>
      <p:sp>
        <p:nvSpPr>
          <p:cNvPr id="53" name="Bildplatzhalter 6">
            <a:extLst>
              <a:ext uri="{FF2B5EF4-FFF2-40B4-BE49-F238E27FC236}">
                <a16:creationId xmlns:a16="http://schemas.microsoft.com/office/drawing/2014/main" id="{45B65062-1C74-4975-AB11-DD0AD47E1DE6}"/>
              </a:ext>
            </a:extLst>
          </p:cNvPr>
          <p:cNvSpPr>
            <a:spLocks noGrp="1"/>
          </p:cNvSpPr>
          <p:nvPr>
            <p:ph type="pic" sz="quarter" idx="21"/>
          </p:nvPr>
        </p:nvSpPr>
        <p:spPr>
          <a:xfrm>
            <a:off x="5423504" y="2647950"/>
            <a:ext cx="1344989" cy="1306513"/>
          </a:xfrm>
          <a:prstGeom prst="ellipse">
            <a:avLst/>
          </a:prstGeom>
        </p:spPr>
        <p:txBody>
          <a:bodyPr>
            <a:normAutofit/>
          </a:bodyPr>
          <a:lstStyle>
            <a:lvl1pPr>
              <a:defRPr sz="1200"/>
            </a:lvl1pPr>
          </a:lstStyle>
          <a:p>
            <a:endParaRPr lang="de-DE"/>
          </a:p>
        </p:txBody>
      </p:sp>
      <p:sp>
        <p:nvSpPr>
          <p:cNvPr id="54" name="Bildplatzhalter 6">
            <a:extLst>
              <a:ext uri="{FF2B5EF4-FFF2-40B4-BE49-F238E27FC236}">
                <a16:creationId xmlns:a16="http://schemas.microsoft.com/office/drawing/2014/main" id="{B8892F41-2115-496D-8249-7B6E9DA4EB7C}"/>
              </a:ext>
            </a:extLst>
          </p:cNvPr>
          <p:cNvSpPr>
            <a:spLocks noGrp="1"/>
          </p:cNvSpPr>
          <p:nvPr>
            <p:ph type="pic" sz="quarter" idx="22"/>
          </p:nvPr>
        </p:nvSpPr>
        <p:spPr>
          <a:xfrm>
            <a:off x="9045995" y="2647950"/>
            <a:ext cx="1344989" cy="1306513"/>
          </a:xfrm>
          <a:prstGeom prst="ellipse">
            <a:avLst/>
          </a:prstGeom>
        </p:spPr>
        <p:txBody>
          <a:bodyPr>
            <a:normAutofit/>
          </a:bodyPr>
          <a:lstStyle>
            <a:lvl1pPr>
              <a:defRPr sz="1200"/>
            </a:lvl1pPr>
          </a:lstStyle>
          <a:p>
            <a:endParaRPr lang="de-DE"/>
          </a:p>
        </p:txBody>
      </p:sp>
      <p:sp>
        <p:nvSpPr>
          <p:cNvPr id="4" name="Fußzeilenplatzhalter 3">
            <a:extLst>
              <a:ext uri="{FF2B5EF4-FFF2-40B4-BE49-F238E27FC236}">
                <a16:creationId xmlns:a16="http://schemas.microsoft.com/office/drawing/2014/main" id="{9702CCD9-A865-4936-A2ED-9048B7B98183}"/>
              </a:ext>
            </a:extLst>
          </p:cNvPr>
          <p:cNvSpPr>
            <a:spLocks noGrp="1"/>
          </p:cNvSpPr>
          <p:nvPr>
            <p:ph type="ftr" sz="quarter" idx="11"/>
          </p:nvPr>
        </p:nvSpPr>
        <p:spPr/>
        <p:txBody>
          <a:bodyPr/>
          <a:lstStyle>
            <a:lvl1pPr>
              <a:defRPr>
                <a:solidFill>
                  <a:srgbClr val="00B7F4"/>
                </a:solidFill>
              </a:defRPr>
            </a:lvl1pPr>
          </a:lstStyle>
          <a:p>
            <a:r>
              <a:rPr lang="de-DE"/>
              <a:t>Fußzeile</a:t>
            </a:r>
          </a:p>
        </p:txBody>
      </p:sp>
    </p:spTree>
    <p:extLst>
      <p:ext uri="{BB962C8B-B14F-4D97-AF65-F5344CB8AC3E}">
        <p14:creationId xmlns:p14="http://schemas.microsoft.com/office/powerpoint/2010/main" val="35683507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wo column content layout">
    <p:spTree>
      <p:nvGrpSpPr>
        <p:cNvPr id="1" name=""/>
        <p:cNvGrpSpPr/>
        <p:nvPr/>
      </p:nvGrpSpPr>
      <p:grpSpPr>
        <a:xfrm>
          <a:off x="0" y="0"/>
          <a:ext cx="0" cy="0"/>
          <a:chOff x="0" y="0"/>
          <a:chExt cx="0" cy="0"/>
        </a:xfrm>
      </p:grpSpPr>
      <p:sp>
        <p:nvSpPr>
          <p:cNvPr id="7" name="Title 6"/>
          <p:cNvSpPr>
            <a:spLocks noGrp="1"/>
          </p:cNvSpPr>
          <p:nvPr>
            <p:ph type="title"/>
          </p:nvPr>
        </p:nvSpPr>
        <p:spPr>
          <a:xfrm>
            <a:off x="839788" y="368299"/>
            <a:ext cx="8160374" cy="792163"/>
          </a:xfrm>
        </p:spPr>
        <p:txBody>
          <a:bodyPr/>
          <a:lstStyle>
            <a:lvl1pPr algn="l">
              <a:defRPr>
                <a:solidFill>
                  <a:schemeClr val="tx1"/>
                </a:solidFill>
              </a:defRPr>
            </a:lvl1pPr>
          </a:lstStyle>
          <a:p>
            <a:r>
              <a:rPr lang="de-DE"/>
              <a:t>Mastertitelformat bearbeiten</a:t>
            </a:r>
            <a:endParaRPr lang="en-US"/>
          </a:p>
        </p:txBody>
      </p:sp>
      <p:sp>
        <p:nvSpPr>
          <p:cNvPr id="3" name="Content Placeholder 2"/>
          <p:cNvSpPr>
            <a:spLocks noGrp="1"/>
          </p:cNvSpPr>
          <p:nvPr>
            <p:ph sz="quarter" idx="17"/>
          </p:nvPr>
        </p:nvSpPr>
        <p:spPr>
          <a:xfrm>
            <a:off x="839788" y="2168644"/>
            <a:ext cx="5148262" cy="3636844"/>
          </a:xfrm>
        </p:spPr>
        <p:txBody>
          <a:bodyPr vert="horz" lIns="91440" tIns="45720" rIns="91440" bIns="45720" rtlCol="0">
            <a:normAutofit/>
          </a:bodyPr>
          <a:lstStyle>
            <a:lvl1pPr marL="0" indent="0">
              <a:spcBef>
                <a:spcPts val="0"/>
              </a:spcBef>
              <a:buFontTx/>
              <a:buNone/>
              <a:defRPr lang="en-US" sz="1600"/>
            </a:lvl1pPr>
          </a:lstStyle>
          <a:p>
            <a:pPr marL="0" lvl="0" indent="0">
              <a:spcBef>
                <a:spcPts val="0"/>
              </a:spcBef>
              <a:buFontTx/>
              <a:buNone/>
            </a:pPr>
            <a:r>
              <a:rPr lang="de-DE"/>
              <a:t>Mastertextformat bearbeiten</a:t>
            </a:r>
          </a:p>
        </p:txBody>
      </p:sp>
      <p:sp>
        <p:nvSpPr>
          <p:cNvPr id="17" name="Content Placeholder 2"/>
          <p:cNvSpPr>
            <a:spLocks noGrp="1"/>
          </p:cNvSpPr>
          <p:nvPr>
            <p:ph sz="quarter" idx="18"/>
          </p:nvPr>
        </p:nvSpPr>
        <p:spPr>
          <a:xfrm>
            <a:off x="6167437" y="2168763"/>
            <a:ext cx="5184775" cy="3636725"/>
          </a:xfrm>
        </p:spPr>
        <p:txBody>
          <a:bodyPr vert="horz" lIns="91440" tIns="45720" rIns="91440" bIns="45720" rtlCol="0">
            <a:normAutofit/>
          </a:bodyPr>
          <a:lstStyle>
            <a:lvl1pPr marL="0" indent="0">
              <a:spcBef>
                <a:spcPts val="0"/>
              </a:spcBef>
              <a:buFontTx/>
              <a:buNone/>
              <a:defRPr lang="en-US" sz="1600" smtClean="0"/>
            </a:lvl1pPr>
            <a:lvl2pPr marL="0" indent="0">
              <a:buFontTx/>
              <a:buNone/>
              <a:defRPr lang="en-US" sz="2000" smtClean="0"/>
            </a:lvl2pPr>
            <a:lvl3pPr marL="0" indent="0">
              <a:buFontTx/>
              <a:buNone/>
              <a:defRPr lang="en-US" sz="2000" smtClean="0"/>
            </a:lvl3pPr>
            <a:lvl4pPr marL="0" indent="0">
              <a:buFontTx/>
              <a:buNone/>
              <a:defRPr lang="en-US" sz="2000" smtClean="0"/>
            </a:lvl4pPr>
            <a:lvl5pPr marL="0" indent="0">
              <a:buFontTx/>
              <a:buNone/>
              <a:defRPr lang="en-US" sz="2000"/>
            </a:lvl5pPr>
          </a:lstStyle>
          <a:p>
            <a:pPr marL="0" lvl="0" indent="0">
              <a:spcBef>
                <a:spcPts val="0"/>
              </a:spcBef>
              <a:buFontTx/>
              <a:buNone/>
            </a:pPr>
            <a:r>
              <a:rPr lang="de-DE"/>
              <a:t>Mastertextformat bearbeiten</a:t>
            </a:r>
          </a:p>
        </p:txBody>
      </p:sp>
      <p:sp>
        <p:nvSpPr>
          <p:cNvPr id="13" name="Foliennummernplatzhalter 5">
            <a:extLst>
              <a:ext uri="{FF2B5EF4-FFF2-40B4-BE49-F238E27FC236}">
                <a16:creationId xmlns:a16="http://schemas.microsoft.com/office/drawing/2014/main" id="{D8FEF39F-B128-4F66-8789-35D97C475F57}"/>
              </a:ext>
            </a:extLst>
          </p:cNvPr>
          <p:cNvSpPr>
            <a:spLocks noGrp="1"/>
          </p:cNvSpPr>
          <p:nvPr>
            <p:ph type="sldNum" sz="quarter" idx="12"/>
          </p:nvPr>
        </p:nvSpPr>
        <p:spPr>
          <a:xfrm>
            <a:off x="8610600" y="6356350"/>
            <a:ext cx="2743200" cy="365125"/>
          </a:xfrm>
        </p:spPr>
        <p:txBody>
          <a:bodyPr/>
          <a:lstStyle>
            <a:lvl1pPr>
              <a:defRPr>
                <a:solidFill>
                  <a:srgbClr val="00B7F4"/>
                </a:solidFill>
              </a:defRPr>
            </a:lvl1pPr>
          </a:lstStyle>
          <a:p>
            <a:fld id="{FB95B963-CBD6-47C4-B7CF-F60C897EE538}" type="slidenum">
              <a:rPr lang="de-DE" smtClean="0"/>
              <a:pPr/>
              <a:t>‹Nr.›</a:t>
            </a:fld>
            <a:endParaRPr lang="de-DE"/>
          </a:p>
        </p:txBody>
      </p:sp>
      <p:sp>
        <p:nvSpPr>
          <p:cNvPr id="15" name="Fußzeilenplatzhalter 4">
            <a:extLst>
              <a:ext uri="{FF2B5EF4-FFF2-40B4-BE49-F238E27FC236}">
                <a16:creationId xmlns:a16="http://schemas.microsoft.com/office/drawing/2014/main" id="{2A917436-1C77-4A66-B194-008579B9A72A}"/>
              </a:ext>
            </a:extLst>
          </p:cNvPr>
          <p:cNvSpPr>
            <a:spLocks noGrp="1"/>
          </p:cNvSpPr>
          <p:nvPr>
            <p:ph type="ftr" sz="quarter" idx="11"/>
          </p:nvPr>
        </p:nvSpPr>
        <p:spPr>
          <a:xfrm>
            <a:off x="838200" y="6361179"/>
            <a:ext cx="7177857" cy="365125"/>
          </a:xfrm>
        </p:spPr>
        <p:txBody>
          <a:bodyPr/>
          <a:lstStyle>
            <a:lvl1pPr>
              <a:defRPr>
                <a:solidFill>
                  <a:srgbClr val="00B7F4"/>
                </a:solidFill>
              </a:defRPr>
            </a:lvl1pPr>
          </a:lstStyle>
          <a:p>
            <a:r>
              <a:rPr lang="de-DE"/>
              <a:t>Fußzeile</a:t>
            </a:r>
          </a:p>
        </p:txBody>
      </p:sp>
    </p:spTree>
    <p:extLst>
      <p:ext uri="{BB962C8B-B14F-4D97-AF65-F5344CB8AC3E}">
        <p14:creationId xmlns:p14="http://schemas.microsoft.com/office/powerpoint/2010/main" val="1899127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ingle column layout">
    <p:spTree>
      <p:nvGrpSpPr>
        <p:cNvPr id="1" name=""/>
        <p:cNvGrpSpPr/>
        <p:nvPr/>
      </p:nvGrpSpPr>
      <p:grpSpPr>
        <a:xfrm>
          <a:off x="0" y="0"/>
          <a:ext cx="0" cy="0"/>
          <a:chOff x="0" y="0"/>
          <a:chExt cx="0" cy="0"/>
        </a:xfrm>
      </p:grpSpPr>
      <p:sp>
        <p:nvSpPr>
          <p:cNvPr id="7" name="Title 6"/>
          <p:cNvSpPr>
            <a:spLocks noGrp="1"/>
          </p:cNvSpPr>
          <p:nvPr>
            <p:ph type="title"/>
          </p:nvPr>
        </p:nvSpPr>
        <p:spPr>
          <a:xfrm>
            <a:off x="838200" y="368299"/>
            <a:ext cx="8110591" cy="792163"/>
          </a:xfrm>
        </p:spPr>
        <p:txBody>
          <a:bodyPr/>
          <a:lstStyle>
            <a:lvl1pPr algn="l">
              <a:defRPr>
                <a:solidFill>
                  <a:schemeClr val="tx1"/>
                </a:solidFill>
              </a:defRPr>
            </a:lvl1pPr>
          </a:lstStyle>
          <a:p>
            <a:r>
              <a:rPr lang="de-DE"/>
              <a:t>Mastertitelformat bearbeiten</a:t>
            </a:r>
            <a:endParaRPr lang="en-US"/>
          </a:p>
        </p:txBody>
      </p:sp>
      <p:sp>
        <p:nvSpPr>
          <p:cNvPr id="12" name="Text Placeholder 11"/>
          <p:cNvSpPr>
            <a:spLocks noGrp="1"/>
          </p:cNvSpPr>
          <p:nvPr>
            <p:ph type="body" sz="quarter" idx="13"/>
          </p:nvPr>
        </p:nvSpPr>
        <p:spPr>
          <a:xfrm>
            <a:off x="839788" y="1160463"/>
            <a:ext cx="10512425" cy="558800"/>
          </a:xfrm>
        </p:spPr>
        <p:txBody>
          <a:bodyPr>
            <a:noAutofit/>
          </a:bodyPr>
          <a:lstStyle>
            <a:lvl1pPr marL="0" indent="0" algn="l" defTabSz="1219170" rtl="0" eaLnBrk="1" latinLnBrk="0" hangingPunct="1">
              <a:spcBef>
                <a:spcPct val="20000"/>
              </a:spcBef>
              <a:buFont typeface="Arial" pitchFamily="34" charset="0"/>
              <a:buNone/>
              <a:defRPr lang="en-US" sz="2600" i="1" kern="1200" dirty="0">
                <a:solidFill>
                  <a:srgbClr val="00B7F3"/>
                </a:solidFill>
                <a:latin typeface="Georgia" panose="02040502050405020303" pitchFamily="18" charset="0"/>
                <a:ea typeface="+mn-ea"/>
                <a:cs typeface="+mn-cs"/>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de-DE"/>
              <a:t>Mastertextformat bearbeiten</a:t>
            </a:r>
          </a:p>
        </p:txBody>
      </p:sp>
      <p:sp>
        <p:nvSpPr>
          <p:cNvPr id="14" name="Text Placeholder 13"/>
          <p:cNvSpPr>
            <a:spLocks noGrp="1"/>
          </p:cNvSpPr>
          <p:nvPr>
            <p:ph type="body" sz="quarter" idx="14"/>
          </p:nvPr>
        </p:nvSpPr>
        <p:spPr>
          <a:xfrm>
            <a:off x="839788" y="2168525"/>
            <a:ext cx="10512425" cy="3629024"/>
          </a:xfrm>
        </p:spPr>
        <p:txBody>
          <a:bodyPr>
            <a:normAutofit/>
          </a:bodyPr>
          <a:lstStyle>
            <a:lvl1pPr marL="0" indent="0">
              <a:spcBef>
                <a:spcPts val="0"/>
              </a:spcBef>
              <a:buFontTx/>
              <a:buNone/>
              <a:defRPr lang="en-US" sz="1600" kern="1200" dirty="0" smtClean="0">
                <a:solidFill>
                  <a:schemeClr val="tx1"/>
                </a:solidFill>
                <a:latin typeface="+mn-lt"/>
                <a:ea typeface="+mn-ea"/>
                <a:cs typeface="+mn-cs"/>
              </a:defRPr>
            </a:lvl1pPr>
            <a:lvl2pPr marL="609585" indent="0">
              <a:spcBef>
                <a:spcPts val="0"/>
              </a:spcBef>
              <a:buFontTx/>
              <a:buNone/>
              <a:defRPr lang="en-US" sz="1600" kern="1200" dirty="0" smtClean="0">
                <a:solidFill>
                  <a:schemeClr val="tx1"/>
                </a:solidFill>
                <a:latin typeface="+mn-lt"/>
                <a:ea typeface="+mn-ea"/>
                <a:cs typeface="+mn-cs"/>
              </a:defRPr>
            </a:lvl2pPr>
            <a:lvl3pPr marL="1219170" indent="0">
              <a:spcBef>
                <a:spcPts val="0"/>
              </a:spcBef>
              <a:buFontTx/>
              <a:buNone/>
              <a:defRPr lang="en-US" sz="1600" kern="1200" dirty="0" smtClean="0">
                <a:solidFill>
                  <a:schemeClr val="tx1"/>
                </a:solidFill>
                <a:latin typeface="+mn-lt"/>
                <a:ea typeface="+mn-ea"/>
                <a:cs typeface="+mn-cs"/>
              </a:defRPr>
            </a:lvl3pPr>
            <a:lvl4pPr marL="1828754" indent="0">
              <a:spcBef>
                <a:spcPts val="0"/>
              </a:spcBef>
              <a:buFontTx/>
              <a:buNone/>
              <a:defRPr lang="en-US" sz="1600" kern="1200" dirty="0" smtClean="0">
                <a:solidFill>
                  <a:schemeClr val="tx1"/>
                </a:solidFill>
                <a:latin typeface="+mn-lt"/>
                <a:ea typeface="+mn-ea"/>
                <a:cs typeface="+mn-cs"/>
              </a:defRPr>
            </a:lvl4pPr>
            <a:lvl5pPr marL="2438339" indent="0">
              <a:spcBef>
                <a:spcPts val="0"/>
              </a:spcBef>
              <a:buFontTx/>
              <a:buNone/>
              <a:defRPr lang="en-US" sz="1600" kern="1200" dirty="0">
                <a:solidFill>
                  <a:schemeClr val="tx1"/>
                </a:solidFill>
                <a:latin typeface="+mn-lt"/>
                <a:ea typeface="+mn-ea"/>
                <a:cs typeface="+mn-cs"/>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6" name="Foliennummernplatzhalter 5">
            <a:extLst>
              <a:ext uri="{FF2B5EF4-FFF2-40B4-BE49-F238E27FC236}">
                <a16:creationId xmlns:a16="http://schemas.microsoft.com/office/drawing/2014/main" id="{08FE6A85-41EF-435D-88EE-E150B925D863}"/>
              </a:ext>
            </a:extLst>
          </p:cNvPr>
          <p:cNvSpPr>
            <a:spLocks noGrp="1"/>
          </p:cNvSpPr>
          <p:nvPr>
            <p:ph type="sldNum" sz="quarter" idx="12"/>
          </p:nvPr>
        </p:nvSpPr>
        <p:spPr>
          <a:xfrm>
            <a:off x="8610600" y="6356350"/>
            <a:ext cx="2743200" cy="365125"/>
          </a:xfrm>
        </p:spPr>
        <p:txBody>
          <a:bodyPr/>
          <a:lstStyle>
            <a:lvl1pPr>
              <a:defRPr>
                <a:solidFill>
                  <a:srgbClr val="00B7F4"/>
                </a:solidFill>
              </a:defRPr>
            </a:lvl1pPr>
          </a:lstStyle>
          <a:p>
            <a:fld id="{FB95B963-CBD6-47C4-B7CF-F60C897EE538}" type="slidenum">
              <a:rPr lang="de-DE" smtClean="0"/>
              <a:pPr/>
              <a:t>‹Nr.›</a:t>
            </a:fld>
            <a:endParaRPr lang="de-DE"/>
          </a:p>
        </p:txBody>
      </p:sp>
      <p:sp>
        <p:nvSpPr>
          <p:cNvPr id="17" name="Fußzeilenplatzhalter 4">
            <a:extLst>
              <a:ext uri="{FF2B5EF4-FFF2-40B4-BE49-F238E27FC236}">
                <a16:creationId xmlns:a16="http://schemas.microsoft.com/office/drawing/2014/main" id="{8887E61E-3D97-4035-B67C-4DB531DC702B}"/>
              </a:ext>
            </a:extLst>
          </p:cNvPr>
          <p:cNvSpPr>
            <a:spLocks noGrp="1"/>
          </p:cNvSpPr>
          <p:nvPr>
            <p:ph type="ftr" sz="quarter" idx="11"/>
          </p:nvPr>
        </p:nvSpPr>
        <p:spPr>
          <a:xfrm>
            <a:off x="838200" y="6361179"/>
            <a:ext cx="7177857" cy="365125"/>
          </a:xfrm>
        </p:spPr>
        <p:txBody>
          <a:bodyPr/>
          <a:lstStyle>
            <a:lvl1pPr>
              <a:defRPr>
                <a:solidFill>
                  <a:srgbClr val="00B7F4"/>
                </a:solidFill>
              </a:defRPr>
            </a:lvl1pPr>
          </a:lstStyle>
          <a:p>
            <a:r>
              <a:rPr lang="de-DE"/>
              <a:t>Fußzeile</a:t>
            </a:r>
          </a:p>
        </p:txBody>
      </p:sp>
    </p:spTree>
    <p:extLst>
      <p:ext uri="{BB962C8B-B14F-4D97-AF65-F5344CB8AC3E}">
        <p14:creationId xmlns:p14="http://schemas.microsoft.com/office/powerpoint/2010/main" val="878749393"/>
      </p:ext>
    </p:extLst>
  </p:cSld>
  <p:clrMapOvr>
    <a:masterClrMapping/>
  </p:clrMapOvr>
  <p:extLst>
    <p:ext uri="{DCECCB84-F9BA-43D5-87BE-67443E8EF086}">
      <p15:sldGuideLst xmlns:p15="http://schemas.microsoft.com/office/powerpoint/2012/main">
        <p15:guide id="1" orient="horz" pos="4145">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Full slide Smart Art Layout">
    <p:spTree>
      <p:nvGrpSpPr>
        <p:cNvPr id="1" name=""/>
        <p:cNvGrpSpPr/>
        <p:nvPr/>
      </p:nvGrpSpPr>
      <p:grpSpPr>
        <a:xfrm>
          <a:off x="0" y="0"/>
          <a:ext cx="0" cy="0"/>
          <a:chOff x="0" y="0"/>
          <a:chExt cx="0" cy="0"/>
        </a:xfrm>
      </p:grpSpPr>
      <p:sp>
        <p:nvSpPr>
          <p:cNvPr id="7" name="Title 6"/>
          <p:cNvSpPr>
            <a:spLocks noGrp="1"/>
          </p:cNvSpPr>
          <p:nvPr>
            <p:ph type="title"/>
          </p:nvPr>
        </p:nvSpPr>
        <p:spPr>
          <a:xfrm>
            <a:off x="839788" y="368299"/>
            <a:ext cx="8109003" cy="792163"/>
          </a:xfrm>
        </p:spPr>
        <p:txBody>
          <a:bodyPr/>
          <a:lstStyle>
            <a:lvl1pPr algn="l">
              <a:defRPr/>
            </a:lvl1pPr>
          </a:lstStyle>
          <a:p>
            <a:r>
              <a:rPr lang="de-DE"/>
              <a:t>Mastertitelformat bearbeiten</a:t>
            </a:r>
            <a:endParaRPr lang="en-US"/>
          </a:p>
        </p:txBody>
      </p:sp>
      <p:sp>
        <p:nvSpPr>
          <p:cNvPr id="21" name="Text Placeholder 11"/>
          <p:cNvSpPr>
            <a:spLocks noGrp="1"/>
          </p:cNvSpPr>
          <p:nvPr>
            <p:ph type="body" sz="quarter" idx="13" hasCustomPrompt="1"/>
          </p:nvPr>
        </p:nvSpPr>
        <p:spPr>
          <a:xfrm>
            <a:off x="839788" y="1160462"/>
            <a:ext cx="6835008" cy="660400"/>
          </a:xfrm>
        </p:spPr>
        <p:txBody>
          <a:bodyPr>
            <a:normAutofit/>
          </a:bodyPr>
          <a:lstStyle>
            <a:lvl1pPr marL="0" indent="0">
              <a:spcBef>
                <a:spcPts val="0"/>
              </a:spcBef>
              <a:buFontTx/>
              <a:buNone/>
              <a:defRPr lang="en-US" sz="2600" i="1" kern="1200" baseline="0" dirty="0" smtClean="0">
                <a:solidFill>
                  <a:srgbClr val="00B7F3"/>
                </a:solidFill>
                <a:latin typeface="Georgia" panose="02040502050405020303" pitchFamily="18" charset="0"/>
                <a:ea typeface="+mn-ea"/>
                <a:cs typeface="+mn-cs"/>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SMART ART Title</a:t>
            </a:r>
          </a:p>
        </p:txBody>
      </p:sp>
      <p:sp>
        <p:nvSpPr>
          <p:cNvPr id="4" name="SmartArt Placeholder 3"/>
          <p:cNvSpPr>
            <a:spLocks noGrp="1"/>
          </p:cNvSpPr>
          <p:nvPr>
            <p:ph type="dgm" sz="quarter" idx="15"/>
          </p:nvPr>
        </p:nvSpPr>
        <p:spPr>
          <a:xfrm>
            <a:off x="839788" y="2168524"/>
            <a:ext cx="10514012" cy="3636963"/>
          </a:xfrm>
        </p:spPr>
        <p:txBody>
          <a:bodyPr/>
          <a:lstStyle/>
          <a:p>
            <a:r>
              <a:rPr lang="de-DE"/>
              <a:t>Klicken Sie auf das Symbol, um die SmartArt-Grafik hinzuzufügen</a:t>
            </a:r>
            <a:endParaRPr lang="en-US"/>
          </a:p>
        </p:txBody>
      </p:sp>
      <p:sp>
        <p:nvSpPr>
          <p:cNvPr id="17" name="Foliennummernplatzhalter 5">
            <a:extLst>
              <a:ext uri="{FF2B5EF4-FFF2-40B4-BE49-F238E27FC236}">
                <a16:creationId xmlns:a16="http://schemas.microsoft.com/office/drawing/2014/main" id="{800B3252-97CB-4C06-A219-044304B3F9C4}"/>
              </a:ext>
            </a:extLst>
          </p:cNvPr>
          <p:cNvSpPr>
            <a:spLocks noGrp="1"/>
          </p:cNvSpPr>
          <p:nvPr>
            <p:ph type="sldNum" sz="quarter" idx="12"/>
          </p:nvPr>
        </p:nvSpPr>
        <p:spPr>
          <a:xfrm>
            <a:off x="8610600" y="6356350"/>
            <a:ext cx="2743200" cy="365125"/>
          </a:xfrm>
        </p:spPr>
        <p:txBody>
          <a:bodyPr/>
          <a:lstStyle>
            <a:lvl1pPr>
              <a:defRPr>
                <a:solidFill>
                  <a:srgbClr val="00B7F4"/>
                </a:solidFill>
              </a:defRPr>
            </a:lvl1pPr>
          </a:lstStyle>
          <a:p>
            <a:fld id="{FB95B963-CBD6-47C4-B7CF-F60C897EE538}" type="slidenum">
              <a:rPr lang="de-DE" smtClean="0"/>
              <a:pPr/>
              <a:t>‹Nr.›</a:t>
            </a:fld>
            <a:endParaRPr lang="de-DE"/>
          </a:p>
        </p:txBody>
      </p:sp>
      <p:sp>
        <p:nvSpPr>
          <p:cNvPr id="18" name="Fußzeilenplatzhalter 4">
            <a:extLst>
              <a:ext uri="{FF2B5EF4-FFF2-40B4-BE49-F238E27FC236}">
                <a16:creationId xmlns:a16="http://schemas.microsoft.com/office/drawing/2014/main" id="{7516B367-9AC4-4223-82D3-6923ECE667AE}"/>
              </a:ext>
            </a:extLst>
          </p:cNvPr>
          <p:cNvSpPr>
            <a:spLocks noGrp="1"/>
          </p:cNvSpPr>
          <p:nvPr>
            <p:ph type="ftr" sz="quarter" idx="11"/>
          </p:nvPr>
        </p:nvSpPr>
        <p:spPr>
          <a:xfrm>
            <a:off x="838200" y="6361179"/>
            <a:ext cx="7177857" cy="365125"/>
          </a:xfrm>
        </p:spPr>
        <p:txBody>
          <a:bodyPr/>
          <a:lstStyle>
            <a:lvl1pPr>
              <a:defRPr>
                <a:solidFill>
                  <a:srgbClr val="00B7F4"/>
                </a:solidFill>
              </a:defRPr>
            </a:lvl1pPr>
          </a:lstStyle>
          <a:p>
            <a:r>
              <a:rPr lang="de-DE"/>
              <a:t>Fußzeile</a:t>
            </a:r>
          </a:p>
        </p:txBody>
      </p:sp>
    </p:spTree>
    <p:extLst>
      <p:ext uri="{BB962C8B-B14F-4D97-AF65-F5344CB8AC3E}">
        <p14:creationId xmlns:p14="http://schemas.microsoft.com/office/powerpoint/2010/main" val="3774436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Header right aligned">
    <p:spTree>
      <p:nvGrpSpPr>
        <p:cNvPr id="1" name=""/>
        <p:cNvGrpSpPr/>
        <p:nvPr/>
      </p:nvGrpSpPr>
      <p:grpSpPr>
        <a:xfrm>
          <a:off x="0" y="0"/>
          <a:ext cx="0" cy="0"/>
          <a:chOff x="0" y="0"/>
          <a:chExt cx="0" cy="0"/>
        </a:xfrm>
      </p:grpSpPr>
      <p:sp>
        <p:nvSpPr>
          <p:cNvPr id="7" name="Title 6"/>
          <p:cNvSpPr>
            <a:spLocks noGrp="1"/>
          </p:cNvSpPr>
          <p:nvPr>
            <p:ph type="title"/>
          </p:nvPr>
        </p:nvSpPr>
        <p:spPr>
          <a:xfrm>
            <a:off x="839788" y="368299"/>
            <a:ext cx="8109003" cy="792163"/>
          </a:xfrm>
        </p:spPr>
        <p:txBody>
          <a:bodyPr/>
          <a:lstStyle>
            <a:lvl1pPr algn="l">
              <a:defRPr>
                <a:solidFill>
                  <a:schemeClr val="tx1"/>
                </a:solidFill>
              </a:defRPr>
            </a:lvl1pPr>
          </a:lstStyle>
          <a:p>
            <a:r>
              <a:rPr lang="de-DE"/>
              <a:t>Mastertitelformat bearbeiten</a:t>
            </a:r>
            <a:endParaRPr lang="en-US"/>
          </a:p>
        </p:txBody>
      </p:sp>
      <p:sp>
        <p:nvSpPr>
          <p:cNvPr id="12" name="Text Placeholder 11"/>
          <p:cNvSpPr>
            <a:spLocks noGrp="1"/>
          </p:cNvSpPr>
          <p:nvPr>
            <p:ph type="body" sz="quarter" idx="13"/>
          </p:nvPr>
        </p:nvSpPr>
        <p:spPr>
          <a:xfrm>
            <a:off x="839788" y="1160463"/>
            <a:ext cx="10512425" cy="558800"/>
          </a:xfrm>
        </p:spPr>
        <p:txBody>
          <a:bodyPr>
            <a:noAutofit/>
          </a:bodyPr>
          <a:lstStyle>
            <a:lvl1pPr marL="0" indent="0" algn="l" defTabSz="1219170" rtl="0" eaLnBrk="1" latinLnBrk="0" hangingPunct="1">
              <a:spcBef>
                <a:spcPct val="20000"/>
              </a:spcBef>
              <a:buFont typeface="Arial" pitchFamily="34" charset="0"/>
              <a:buNone/>
              <a:defRPr lang="en-US" sz="2600" i="1" kern="1200" dirty="0">
                <a:solidFill>
                  <a:srgbClr val="00B7F3"/>
                </a:solidFill>
                <a:latin typeface="Georgia" panose="02040502050405020303" pitchFamily="18" charset="0"/>
                <a:ea typeface="+mn-ea"/>
                <a:cs typeface="+mn-cs"/>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de-DE"/>
              <a:t>Mastertextformat bearbeiten</a:t>
            </a:r>
          </a:p>
        </p:txBody>
      </p:sp>
      <p:sp>
        <p:nvSpPr>
          <p:cNvPr id="14" name="Text Placeholder 13"/>
          <p:cNvSpPr>
            <a:spLocks noGrp="1"/>
          </p:cNvSpPr>
          <p:nvPr>
            <p:ph type="body" sz="quarter" idx="14"/>
          </p:nvPr>
        </p:nvSpPr>
        <p:spPr>
          <a:xfrm>
            <a:off x="839788" y="2181242"/>
            <a:ext cx="10512425" cy="3616307"/>
          </a:xfrm>
        </p:spPr>
        <p:txBody>
          <a:bodyPr>
            <a:normAutofit/>
          </a:bodyPr>
          <a:lstStyle>
            <a:lvl1pPr marL="0" indent="0">
              <a:spcBef>
                <a:spcPts val="0"/>
              </a:spcBef>
              <a:buFontTx/>
              <a:buNone/>
              <a:defRPr lang="en-US" sz="1600" kern="1200" dirty="0" smtClean="0">
                <a:solidFill>
                  <a:schemeClr val="tx1"/>
                </a:solidFill>
                <a:latin typeface="+mn-lt"/>
                <a:ea typeface="+mn-ea"/>
                <a:cs typeface="+mn-cs"/>
              </a:defRPr>
            </a:lvl1pPr>
            <a:lvl2pPr marL="609585" indent="0">
              <a:spcBef>
                <a:spcPts val="0"/>
              </a:spcBef>
              <a:buFontTx/>
              <a:buNone/>
              <a:defRPr lang="en-US" sz="1600" kern="1200" dirty="0" smtClean="0">
                <a:solidFill>
                  <a:schemeClr val="tx1"/>
                </a:solidFill>
                <a:latin typeface="+mn-lt"/>
                <a:ea typeface="+mn-ea"/>
                <a:cs typeface="+mn-cs"/>
              </a:defRPr>
            </a:lvl2pPr>
            <a:lvl3pPr marL="1219170" indent="0">
              <a:spcBef>
                <a:spcPts val="0"/>
              </a:spcBef>
              <a:buFontTx/>
              <a:buNone/>
              <a:defRPr lang="en-US" sz="1600" kern="1200" dirty="0" smtClean="0">
                <a:solidFill>
                  <a:schemeClr val="tx1"/>
                </a:solidFill>
                <a:latin typeface="+mn-lt"/>
                <a:ea typeface="+mn-ea"/>
                <a:cs typeface="+mn-cs"/>
              </a:defRPr>
            </a:lvl3pPr>
            <a:lvl4pPr marL="1828754" indent="0">
              <a:spcBef>
                <a:spcPts val="0"/>
              </a:spcBef>
              <a:buFontTx/>
              <a:buNone/>
              <a:defRPr lang="en-US" sz="1600" kern="1200" dirty="0" smtClean="0">
                <a:solidFill>
                  <a:schemeClr val="tx1"/>
                </a:solidFill>
                <a:latin typeface="+mn-lt"/>
                <a:ea typeface="+mn-ea"/>
                <a:cs typeface="+mn-cs"/>
              </a:defRPr>
            </a:lvl4pPr>
            <a:lvl5pPr marL="2438339" indent="0">
              <a:spcBef>
                <a:spcPts val="0"/>
              </a:spcBef>
              <a:buFontTx/>
              <a:buNone/>
              <a:defRPr lang="en-US" sz="1600" kern="1200" dirty="0">
                <a:solidFill>
                  <a:schemeClr val="tx1"/>
                </a:solidFill>
                <a:latin typeface="+mn-lt"/>
                <a:ea typeface="+mn-ea"/>
                <a:cs typeface="+mn-cs"/>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6" name="Foliennummernplatzhalter 5">
            <a:extLst>
              <a:ext uri="{FF2B5EF4-FFF2-40B4-BE49-F238E27FC236}">
                <a16:creationId xmlns:a16="http://schemas.microsoft.com/office/drawing/2014/main" id="{5C943BED-4727-49E7-AACA-E80116831026}"/>
              </a:ext>
            </a:extLst>
          </p:cNvPr>
          <p:cNvSpPr>
            <a:spLocks noGrp="1"/>
          </p:cNvSpPr>
          <p:nvPr>
            <p:ph type="sldNum" sz="quarter" idx="12"/>
          </p:nvPr>
        </p:nvSpPr>
        <p:spPr>
          <a:xfrm>
            <a:off x="8610600" y="6356350"/>
            <a:ext cx="2743200" cy="365125"/>
          </a:xfrm>
        </p:spPr>
        <p:txBody>
          <a:bodyPr/>
          <a:lstStyle>
            <a:lvl1pPr>
              <a:defRPr>
                <a:solidFill>
                  <a:srgbClr val="00B7F4"/>
                </a:solidFill>
              </a:defRPr>
            </a:lvl1pPr>
          </a:lstStyle>
          <a:p>
            <a:fld id="{FB95B963-CBD6-47C4-B7CF-F60C897EE538}" type="slidenum">
              <a:rPr lang="de-DE" smtClean="0"/>
              <a:pPr/>
              <a:t>‹Nr.›</a:t>
            </a:fld>
            <a:endParaRPr lang="de-DE"/>
          </a:p>
        </p:txBody>
      </p:sp>
      <p:sp>
        <p:nvSpPr>
          <p:cNvPr id="17" name="Fußzeilenplatzhalter 4">
            <a:extLst>
              <a:ext uri="{FF2B5EF4-FFF2-40B4-BE49-F238E27FC236}">
                <a16:creationId xmlns:a16="http://schemas.microsoft.com/office/drawing/2014/main" id="{F0052DBE-AE11-4730-B33A-05B6BA4A527A}"/>
              </a:ext>
            </a:extLst>
          </p:cNvPr>
          <p:cNvSpPr>
            <a:spLocks noGrp="1"/>
          </p:cNvSpPr>
          <p:nvPr>
            <p:ph type="ftr" sz="quarter" idx="11"/>
          </p:nvPr>
        </p:nvSpPr>
        <p:spPr>
          <a:xfrm>
            <a:off x="838200" y="6361179"/>
            <a:ext cx="7177857" cy="365125"/>
          </a:xfrm>
        </p:spPr>
        <p:txBody>
          <a:bodyPr/>
          <a:lstStyle>
            <a:lvl1pPr>
              <a:defRPr>
                <a:solidFill>
                  <a:srgbClr val="00B7F4"/>
                </a:solidFill>
              </a:defRPr>
            </a:lvl1pPr>
          </a:lstStyle>
          <a:p>
            <a:r>
              <a:rPr lang="de-DE"/>
              <a:t>Fußzeile</a:t>
            </a:r>
          </a:p>
        </p:txBody>
      </p:sp>
    </p:spTree>
    <p:extLst>
      <p:ext uri="{BB962C8B-B14F-4D97-AF65-F5344CB8AC3E}">
        <p14:creationId xmlns:p14="http://schemas.microsoft.com/office/powerpoint/2010/main" val="1283078836"/>
      </p:ext>
    </p:extLst>
  </p:cSld>
  <p:clrMapOvr>
    <a:masterClrMapping/>
  </p:clrMapOvr>
  <p:extLst>
    <p:ext uri="{DCECCB84-F9BA-43D5-87BE-67443E8EF086}">
      <p15:sldGuideLst xmlns:p15="http://schemas.microsoft.com/office/powerpoint/2012/main">
        <p15:guide id="1" orient="horz" pos="4145">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099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Title Slide mit Fuß">
    <p:spTree>
      <p:nvGrpSpPr>
        <p:cNvPr id="1" name=""/>
        <p:cNvGrpSpPr/>
        <p:nvPr/>
      </p:nvGrpSpPr>
      <p:grpSpPr>
        <a:xfrm>
          <a:off x="0" y="0"/>
          <a:ext cx="0" cy="0"/>
          <a:chOff x="0" y="0"/>
          <a:chExt cx="0" cy="0"/>
        </a:xfrm>
      </p:grpSpPr>
      <p:sp>
        <p:nvSpPr>
          <p:cNvPr id="2" name="Foliennummernplatzhalter 3">
            <a:extLst>
              <a:ext uri="{FF2B5EF4-FFF2-40B4-BE49-F238E27FC236}">
                <a16:creationId xmlns:a16="http://schemas.microsoft.com/office/drawing/2014/main" id="{D2393068-D46F-4B99-8A20-F38B3D91B560}"/>
              </a:ext>
            </a:extLst>
          </p:cNvPr>
          <p:cNvSpPr>
            <a:spLocks noGrp="1"/>
          </p:cNvSpPr>
          <p:nvPr>
            <p:ph type="sldNum" sz="quarter" idx="12"/>
          </p:nvPr>
        </p:nvSpPr>
        <p:spPr>
          <a:xfrm>
            <a:off x="8610600" y="6356350"/>
            <a:ext cx="2743200" cy="365125"/>
          </a:xfrm>
        </p:spPr>
        <p:txBody>
          <a:bodyPr/>
          <a:lstStyle>
            <a:lvl1pPr>
              <a:defRPr>
                <a:solidFill>
                  <a:srgbClr val="00B7F4"/>
                </a:solidFill>
              </a:defRPr>
            </a:lvl1pPr>
          </a:lstStyle>
          <a:p>
            <a:fld id="{FB95B963-CBD6-47C4-B7CF-F60C897EE538}" type="slidenum">
              <a:rPr lang="de-DE" smtClean="0"/>
              <a:pPr/>
              <a:t>‹Nr.›</a:t>
            </a:fld>
            <a:endParaRPr lang="de-DE"/>
          </a:p>
        </p:txBody>
      </p:sp>
      <p:sp>
        <p:nvSpPr>
          <p:cNvPr id="3" name="Fußzeilenplatzhalter 2">
            <a:extLst>
              <a:ext uri="{FF2B5EF4-FFF2-40B4-BE49-F238E27FC236}">
                <a16:creationId xmlns:a16="http://schemas.microsoft.com/office/drawing/2014/main" id="{96E78467-227A-4382-84EC-4E50B0A4BB80}"/>
              </a:ext>
            </a:extLst>
          </p:cNvPr>
          <p:cNvSpPr>
            <a:spLocks noGrp="1"/>
          </p:cNvSpPr>
          <p:nvPr>
            <p:ph type="ftr" sz="quarter" idx="11"/>
          </p:nvPr>
        </p:nvSpPr>
        <p:spPr>
          <a:xfrm>
            <a:off x="838200" y="6361538"/>
            <a:ext cx="7177857" cy="365125"/>
          </a:xfrm>
        </p:spPr>
        <p:txBody>
          <a:bodyPr/>
          <a:lstStyle>
            <a:lvl1pPr>
              <a:defRPr>
                <a:solidFill>
                  <a:srgbClr val="00B7F4"/>
                </a:solidFill>
              </a:defRPr>
            </a:lvl1pPr>
          </a:lstStyle>
          <a:p>
            <a:r>
              <a:rPr lang="de-DE"/>
              <a:t>Fußzeile</a:t>
            </a:r>
          </a:p>
        </p:txBody>
      </p:sp>
    </p:spTree>
    <p:extLst>
      <p:ext uri="{BB962C8B-B14F-4D97-AF65-F5344CB8AC3E}">
        <p14:creationId xmlns:p14="http://schemas.microsoft.com/office/powerpoint/2010/main" val="1318845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AEE76F6-31CF-4545-B042-58AD15DB97EF}"/>
              </a:ext>
            </a:extLst>
          </p:cNvPr>
          <p:cNvSpPr>
            <a:spLocks noGrp="1"/>
          </p:cNvSpPr>
          <p:nvPr>
            <p:ph type="pic" sz="quarter" idx="32"/>
          </p:nvPr>
        </p:nvSpPr>
        <p:spPr>
          <a:xfrm>
            <a:off x="3394527" y="1900537"/>
            <a:ext cx="2701473" cy="4436766"/>
          </a:xfrm>
          <a:custGeom>
            <a:avLst/>
            <a:gdLst>
              <a:gd name="connsiteX0" fmla="*/ 0 w 2701473"/>
              <a:gd name="connsiteY0" fmla="*/ 0 h 4436766"/>
              <a:gd name="connsiteX1" fmla="*/ 2701473 w 2701473"/>
              <a:gd name="connsiteY1" fmla="*/ 0 h 4436766"/>
              <a:gd name="connsiteX2" fmla="*/ 2701473 w 2701473"/>
              <a:gd name="connsiteY2" fmla="*/ 4436766 h 4436766"/>
              <a:gd name="connsiteX3" fmla="*/ 0 w 2701473"/>
              <a:gd name="connsiteY3" fmla="*/ 4436766 h 4436766"/>
            </a:gdLst>
            <a:ahLst/>
            <a:cxnLst>
              <a:cxn ang="0">
                <a:pos x="connsiteX0" y="connsiteY0"/>
              </a:cxn>
              <a:cxn ang="0">
                <a:pos x="connsiteX1" y="connsiteY1"/>
              </a:cxn>
              <a:cxn ang="0">
                <a:pos x="connsiteX2" y="connsiteY2"/>
              </a:cxn>
              <a:cxn ang="0">
                <a:pos x="connsiteX3" y="connsiteY3"/>
              </a:cxn>
            </a:cxnLst>
            <a:rect l="l" t="t" r="r" b="b"/>
            <a:pathLst>
              <a:path w="2701473" h="4436766">
                <a:moveTo>
                  <a:pt x="0" y="0"/>
                </a:moveTo>
                <a:lnTo>
                  <a:pt x="2701473" y="0"/>
                </a:lnTo>
                <a:lnTo>
                  <a:pt x="2701473" y="4436766"/>
                </a:lnTo>
                <a:lnTo>
                  <a:pt x="0" y="4436766"/>
                </a:lnTo>
                <a:close/>
              </a:path>
            </a:pathLst>
          </a:custGeom>
        </p:spPr>
        <p:txBody>
          <a:bodyPr wrap="square" anchor="ctr">
            <a:noAutofit/>
          </a:bodyPr>
          <a:lstStyle>
            <a:lvl1pPr marL="0" indent="0" algn="ctr">
              <a:buNone/>
              <a:defRPr sz="1200"/>
            </a:lvl1pPr>
          </a:lstStyle>
          <a:p>
            <a:endParaRPr lang="en-US"/>
          </a:p>
        </p:txBody>
      </p:sp>
      <p:sp>
        <p:nvSpPr>
          <p:cNvPr id="5" name="Picture Placeholder 4">
            <a:extLst>
              <a:ext uri="{FF2B5EF4-FFF2-40B4-BE49-F238E27FC236}">
                <a16:creationId xmlns:a16="http://schemas.microsoft.com/office/drawing/2014/main" id="{F17FB0D9-7F8A-4FA6-8F7C-B78EE1B7A39F}"/>
              </a:ext>
            </a:extLst>
          </p:cNvPr>
          <p:cNvSpPr>
            <a:spLocks noGrp="1"/>
          </p:cNvSpPr>
          <p:nvPr>
            <p:ph type="pic" sz="quarter" idx="31"/>
          </p:nvPr>
        </p:nvSpPr>
        <p:spPr>
          <a:xfrm>
            <a:off x="520698" y="1900537"/>
            <a:ext cx="2701473" cy="4436766"/>
          </a:xfrm>
          <a:custGeom>
            <a:avLst/>
            <a:gdLst>
              <a:gd name="connsiteX0" fmla="*/ 0 w 2701473"/>
              <a:gd name="connsiteY0" fmla="*/ 0 h 4436766"/>
              <a:gd name="connsiteX1" fmla="*/ 2701473 w 2701473"/>
              <a:gd name="connsiteY1" fmla="*/ 0 h 4436766"/>
              <a:gd name="connsiteX2" fmla="*/ 2701473 w 2701473"/>
              <a:gd name="connsiteY2" fmla="*/ 4436766 h 4436766"/>
              <a:gd name="connsiteX3" fmla="*/ 0 w 2701473"/>
              <a:gd name="connsiteY3" fmla="*/ 4436766 h 4436766"/>
            </a:gdLst>
            <a:ahLst/>
            <a:cxnLst>
              <a:cxn ang="0">
                <a:pos x="connsiteX0" y="connsiteY0"/>
              </a:cxn>
              <a:cxn ang="0">
                <a:pos x="connsiteX1" y="connsiteY1"/>
              </a:cxn>
              <a:cxn ang="0">
                <a:pos x="connsiteX2" y="connsiteY2"/>
              </a:cxn>
              <a:cxn ang="0">
                <a:pos x="connsiteX3" y="connsiteY3"/>
              </a:cxn>
            </a:cxnLst>
            <a:rect l="l" t="t" r="r" b="b"/>
            <a:pathLst>
              <a:path w="2701473" h="4436766">
                <a:moveTo>
                  <a:pt x="0" y="0"/>
                </a:moveTo>
                <a:lnTo>
                  <a:pt x="2701473" y="0"/>
                </a:lnTo>
                <a:lnTo>
                  <a:pt x="2701473" y="4436766"/>
                </a:lnTo>
                <a:lnTo>
                  <a:pt x="0" y="4436766"/>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475330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 Bi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640DF44-8F87-43AF-8C45-5FB98B732B32}"/>
              </a:ext>
            </a:extLst>
          </p:cNvPr>
          <p:cNvSpPr>
            <a:spLocks noGrp="1"/>
          </p:cNvSpPr>
          <p:nvPr>
            <p:ph type="sldNum" sz="quarter" idx="12"/>
          </p:nvPr>
        </p:nvSpPr>
        <p:spPr/>
        <p:txBody>
          <a:bodyPr/>
          <a:lstStyle>
            <a:lvl1pPr>
              <a:defRPr>
                <a:solidFill>
                  <a:srgbClr val="00B7F4"/>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10" name="Textplatzhalter 9">
            <a:extLst>
              <a:ext uri="{FF2B5EF4-FFF2-40B4-BE49-F238E27FC236}">
                <a16:creationId xmlns:a16="http://schemas.microsoft.com/office/drawing/2014/main" id="{3A41C830-C5AA-4E17-88D8-6F0B9F434A3A}"/>
              </a:ext>
            </a:extLst>
          </p:cNvPr>
          <p:cNvSpPr>
            <a:spLocks noGrp="1"/>
          </p:cNvSpPr>
          <p:nvPr>
            <p:ph type="body" sz="quarter" idx="13"/>
          </p:nvPr>
        </p:nvSpPr>
        <p:spPr>
          <a:xfrm>
            <a:off x="839804" y="2165350"/>
            <a:ext cx="6480000" cy="36036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2">
            <a:extLst>
              <a:ext uri="{FF2B5EF4-FFF2-40B4-BE49-F238E27FC236}">
                <a16:creationId xmlns:a16="http://schemas.microsoft.com/office/drawing/2014/main" id="{BD23D268-5AC7-4068-8C8C-83BBE32CED04}"/>
              </a:ext>
            </a:extLst>
          </p:cNvPr>
          <p:cNvSpPr>
            <a:spLocks noGrp="1"/>
          </p:cNvSpPr>
          <p:nvPr>
            <p:ph idx="1" hasCustomPrompt="1"/>
          </p:nvPr>
        </p:nvSpPr>
        <p:spPr>
          <a:xfrm>
            <a:off x="839788" y="1100303"/>
            <a:ext cx="5580000" cy="468000"/>
          </a:xfrm>
        </p:spPr>
        <p:txBody>
          <a:bodyPr>
            <a:normAutofit/>
          </a:bodyPr>
          <a:lstStyle>
            <a:lvl1pPr marL="0" indent="0">
              <a:buNone/>
              <a:defRPr sz="2400" b="1" i="1">
                <a:solidFill>
                  <a:srgbClr val="00B7F4"/>
                </a:solidFill>
                <a:latin typeface="Georgia" panose="02040502050405020303" pitchFamily="18" charset="0"/>
              </a:defRPr>
            </a:lvl1pPr>
          </a:lstStyle>
          <a:p>
            <a:pPr lvl="0"/>
            <a:r>
              <a:rPr lang="de-DE"/>
              <a:t>Sub Title</a:t>
            </a:r>
          </a:p>
        </p:txBody>
      </p:sp>
      <p:sp>
        <p:nvSpPr>
          <p:cNvPr id="15" name="Titel 14">
            <a:extLst>
              <a:ext uri="{FF2B5EF4-FFF2-40B4-BE49-F238E27FC236}">
                <a16:creationId xmlns:a16="http://schemas.microsoft.com/office/drawing/2014/main" id="{96C9BF4D-1578-42B8-A495-A442389EB429}"/>
              </a:ext>
            </a:extLst>
          </p:cNvPr>
          <p:cNvSpPr>
            <a:spLocks noGrp="1"/>
          </p:cNvSpPr>
          <p:nvPr>
            <p:ph type="title" hasCustomPrompt="1"/>
          </p:nvPr>
        </p:nvSpPr>
        <p:spPr/>
        <p:txBody>
          <a:bodyPr/>
          <a:lstStyle>
            <a:lvl1pPr>
              <a:defRPr/>
            </a:lvl1pPr>
          </a:lstStyle>
          <a:p>
            <a:r>
              <a:rPr lang="de-DE"/>
              <a:t>Title</a:t>
            </a:r>
          </a:p>
        </p:txBody>
      </p:sp>
      <p:sp>
        <p:nvSpPr>
          <p:cNvPr id="8" name="Bildplatzhalter 7">
            <a:extLst>
              <a:ext uri="{FF2B5EF4-FFF2-40B4-BE49-F238E27FC236}">
                <a16:creationId xmlns:a16="http://schemas.microsoft.com/office/drawing/2014/main" id="{8BADABE6-3453-400C-A405-40E92F11EDFB}"/>
              </a:ext>
            </a:extLst>
          </p:cNvPr>
          <p:cNvSpPr>
            <a:spLocks noGrp="1"/>
          </p:cNvSpPr>
          <p:nvPr>
            <p:ph type="pic" sz="quarter" idx="14"/>
          </p:nvPr>
        </p:nvSpPr>
        <p:spPr>
          <a:xfrm>
            <a:off x="7716195" y="2165349"/>
            <a:ext cx="3636000" cy="3603625"/>
          </a:xfrm>
        </p:spPr>
        <p:txBody>
          <a:bodyPr/>
          <a:lstStyle/>
          <a:p>
            <a:endParaRPr lang="de-DE"/>
          </a:p>
        </p:txBody>
      </p:sp>
      <p:sp>
        <p:nvSpPr>
          <p:cNvPr id="5" name="Fußzeilenplatzhalter 4">
            <a:extLst>
              <a:ext uri="{FF2B5EF4-FFF2-40B4-BE49-F238E27FC236}">
                <a16:creationId xmlns:a16="http://schemas.microsoft.com/office/drawing/2014/main" id="{4A4A8189-5A3C-4283-B3B3-82EB787E5C8D}"/>
              </a:ext>
            </a:extLst>
          </p:cNvPr>
          <p:cNvSpPr>
            <a:spLocks noGrp="1"/>
          </p:cNvSpPr>
          <p:nvPr>
            <p:ph type="ftr" sz="quarter" idx="11"/>
          </p:nvPr>
        </p:nvSpPr>
        <p:spPr>
          <a:xfrm>
            <a:off x="838200" y="6361179"/>
            <a:ext cx="7177857" cy="365125"/>
          </a:xfrm>
        </p:spPr>
        <p:txBody>
          <a:bodyPr/>
          <a:lstStyle>
            <a:lvl1pPr>
              <a:defRPr>
                <a:solidFill>
                  <a:srgbClr val="00B7F4"/>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Tree>
    <p:extLst>
      <p:ext uri="{BB962C8B-B14F-4D97-AF65-F5344CB8AC3E}">
        <p14:creationId xmlns:p14="http://schemas.microsoft.com/office/powerpoint/2010/main" val="3673826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640DF44-8F87-43AF-8C45-5FB98B732B32}"/>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10" name="Textplatzhalter 9">
            <a:extLst>
              <a:ext uri="{FF2B5EF4-FFF2-40B4-BE49-F238E27FC236}">
                <a16:creationId xmlns:a16="http://schemas.microsoft.com/office/drawing/2014/main" id="{3A41C830-C5AA-4E17-88D8-6F0B9F434A3A}"/>
              </a:ext>
            </a:extLst>
          </p:cNvPr>
          <p:cNvSpPr>
            <a:spLocks noGrp="1"/>
          </p:cNvSpPr>
          <p:nvPr>
            <p:ph type="body" sz="quarter" idx="13"/>
          </p:nvPr>
        </p:nvSpPr>
        <p:spPr>
          <a:xfrm>
            <a:off x="839806" y="2165352"/>
            <a:ext cx="10512407" cy="36036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2">
            <a:extLst>
              <a:ext uri="{FF2B5EF4-FFF2-40B4-BE49-F238E27FC236}">
                <a16:creationId xmlns:a16="http://schemas.microsoft.com/office/drawing/2014/main" id="{BD23D268-5AC7-4068-8C8C-83BBE32CED04}"/>
              </a:ext>
            </a:extLst>
          </p:cNvPr>
          <p:cNvSpPr>
            <a:spLocks noGrp="1"/>
          </p:cNvSpPr>
          <p:nvPr>
            <p:ph idx="1" hasCustomPrompt="1"/>
          </p:nvPr>
        </p:nvSpPr>
        <p:spPr>
          <a:xfrm>
            <a:off x="839788" y="1160463"/>
            <a:ext cx="5580000" cy="468000"/>
          </a:xfrm>
        </p:spPr>
        <p:txBody>
          <a:bodyPr>
            <a:normAutofit/>
          </a:bodyPr>
          <a:lstStyle>
            <a:lvl1pPr marL="0" indent="0">
              <a:buNone/>
              <a:defRPr sz="2400" b="1" i="1">
                <a:solidFill>
                  <a:srgbClr val="00B7F4"/>
                </a:solidFill>
                <a:latin typeface="Georgia" panose="02040502050405020303" pitchFamily="18" charset="0"/>
              </a:defRPr>
            </a:lvl1pPr>
          </a:lstStyle>
          <a:p>
            <a:pPr lvl="0"/>
            <a:r>
              <a:rPr lang="de-DE"/>
              <a:t>Sub Title</a:t>
            </a:r>
          </a:p>
        </p:txBody>
      </p:sp>
      <p:sp>
        <p:nvSpPr>
          <p:cNvPr id="15" name="Titel 14">
            <a:extLst>
              <a:ext uri="{FF2B5EF4-FFF2-40B4-BE49-F238E27FC236}">
                <a16:creationId xmlns:a16="http://schemas.microsoft.com/office/drawing/2014/main" id="{96C9BF4D-1578-42B8-A495-A442389EB429}"/>
              </a:ext>
            </a:extLst>
          </p:cNvPr>
          <p:cNvSpPr>
            <a:spLocks noGrp="1"/>
          </p:cNvSpPr>
          <p:nvPr>
            <p:ph type="title" hasCustomPrompt="1"/>
          </p:nvPr>
        </p:nvSpPr>
        <p:spPr/>
        <p:txBody>
          <a:bodyPr/>
          <a:lstStyle>
            <a:lvl1pPr>
              <a:defRPr/>
            </a:lvl1pPr>
          </a:lstStyle>
          <a:p>
            <a:r>
              <a:rPr lang="de-DE"/>
              <a:t>Title</a:t>
            </a:r>
          </a:p>
        </p:txBody>
      </p:sp>
      <p:sp>
        <p:nvSpPr>
          <p:cNvPr id="5" name="Fußzeilenplatzhalter 4">
            <a:extLst>
              <a:ext uri="{FF2B5EF4-FFF2-40B4-BE49-F238E27FC236}">
                <a16:creationId xmlns:a16="http://schemas.microsoft.com/office/drawing/2014/main" id="{4A4A8189-5A3C-4283-B3B3-82EB787E5C8D}"/>
              </a:ext>
            </a:extLst>
          </p:cNvPr>
          <p:cNvSpPr>
            <a:spLocks noGrp="1"/>
          </p:cNvSpPr>
          <p:nvPr>
            <p:ph type="ftr" sz="quarter" idx="11"/>
          </p:nvPr>
        </p:nvSpPr>
        <p:spPr>
          <a:xfrm>
            <a:off x="838201" y="6361180"/>
            <a:ext cx="7177857" cy="365125"/>
          </a:xfrm>
        </p:spPr>
        <p:txBody>
          <a:bodyPr/>
          <a:lstStyle>
            <a:lvl1pPr>
              <a:defRPr>
                <a:solidFill>
                  <a:srgbClr val="00B7F4"/>
                </a:solidFill>
              </a:defRPr>
            </a:lvl1pPr>
          </a:lstStyle>
          <a:p>
            <a:r>
              <a:rPr lang="de-DE"/>
              <a:t>TechTeam – IDSA Deck</a:t>
            </a:r>
          </a:p>
        </p:txBody>
      </p:sp>
    </p:spTree>
    <p:extLst>
      <p:ext uri="{BB962C8B-B14F-4D97-AF65-F5344CB8AC3E}">
        <p14:creationId xmlns:p14="http://schemas.microsoft.com/office/powerpoint/2010/main" val="4113030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640DF44-8F87-43AF-8C45-5FB98B732B32}"/>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10" name="Textplatzhalter 9">
            <a:extLst>
              <a:ext uri="{FF2B5EF4-FFF2-40B4-BE49-F238E27FC236}">
                <a16:creationId xmlns:a16="http://schemas.microsoft.com/office/drawing/2014/main" id="{3A41C830-C5AA-4E17-88D8-6F0B9F434A3A}"/>
              </a:ext>
            </a:extLst>
          </p:cNvPr>
          <p:cNvSpPr>
            <a:spLocks noGrp="1"/>
          </p:cNvSpPr>
          <p:nvPr>
            <p:ph type="body" sz="quarter" idx="13"/>
          </p:nvPr>
        </p:nvSpPr>
        <p:spPr>
          <a:xfrm>
            <a:off x="841394" y="1273923"/>
            <a:ext cx="10512407" cy="4888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Titel 14">
            <a:extLst>
              <a:ext uri="{FF2B5EF4-FFF2-40B4-BE49-F238E27FC236}">
                <a16:creationId xmlns:a16="http://schemas.microsoft.com/office/drawing/2014/main" id="{96C9BF4D-1578-42B8-A495-A442389EB429}"/>
              </a:ext>
            </a:extLst>
          </p:cNvPr>
          <p:cNvSpPr>
            <a:spLocks noGrp="1"/>
          </p:cNvSpPr>
          <p:nvPr>
            <p:ph type="title" hasCustomPrompt="1"/>
          </p:nvPr>
        </p:nvSpPr>
        <p:spPr/>
        <p:txBody>
          <a:bodyPr/>
          <a:lstStyle>
            <a:lvl1pPr>
              <a:defRPr/>
            </a:lvl1pPr>
          </a:lstStyle>
          <a:p>
            <a:r>
              <a:rPr lang="de-DE"/>
              <a:t>Title</a:t>
            </a:r>
          </a:p>
        </p:txBody>
      </p:sp>
      <p:sp>
        <p:nvSpPr>
          <p:cNvPr id="5" name="Fußzeilenplatzhalter 4">
            <a:extLst>
              <a:ext uri="{FF2B5EF4-FFF2-40B4-BE49-F238E27FC236}">
                <a16:creationId xmlns:a16="http://schemas.microsoft.com/office/drawing/2014/main" id="{4A4A8189-5A3C-4283-B3B3-82EB787E5C8D}"/>
              </a:ext>
            </a:extLst>
          </p:cNvPr>
          <p:cNvSpPr>
            <a:spLocks noGrp="1"/>
          </p:cNvSpPr>
          <p:nvPr>
            <p:ph type="ftr" sz="quarter" idx="11"/>
          </p:nvPr>
        </p:nvSpPr>
        <p:spPr>
          <a:xfrm>
            <a:off x="838201" y="6361180"/>
            <a:ext cx="7177857" cy="365125"/>
          </a:xfrm>
        </p:spPr>
        <p:txBody>
          <a:bodyPr/>
          <a:lstStyle>
            <a:lvl1pPr>
              <a:defRPr>
                <a:solidFill>
                  <a:srgbClr val="00B7F4"/>
                </a:solidFill>
              </a:defRPr>
            </a:lvl1pPr>
          </a:lstStyle>
          <a:p>
            <a:r>
              <a:rPr lang="de-DE"/>
              <a:t>TechTeam – IDSA Deck</a:t>
            </a:r>
          </a:p>
        </p:txBody>
      </p:sp>
    </p:spTree>
    <p:extLst>
      <p:ext uri="{BB962C8B-B14F-4D97-AF65-F5344CB8AC3E}">
        <p14:creationId xmlns:p14="http://schemas.microsoft.com/office/powerpoint/2010/main" val="1642009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 und 2 Inhalte">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640DF44-8F87-43AF-8C45-5FB98B732B32}"/>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10" name="Textplatzhalter 9">
            <a:extLst>
              <a:ext uri="{FF2B5EF4-FFF2-40B4-BE49-F238E27FC236}">
                <a16:creationId xmlns:a16="http://schemas.microsoft.com/office/drawing/2014/main" id="{3A41C830-C5AA-4E17-88D8-6F0B9F434A3A}"/>
              </a:ext>
            </a:extLst>
          </p:cNvPr>
          <p:cNvSpPr>
            <a:spLocks noGrp="1"/>
          </p:cNvSpPr>
          <p:nvPr>
            <p:ph type="body" sz="quarter" idx="13"/>
          </p:nvPr>
        </p:nvSpPr>
        <p:spPr>
          <a:xfrm>
            <a:off x="839806" y="2165352"/>
            <a:ext cx="5148245" cy="36036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2">
            <a:extLst>
              <a:ext uri="{FF2B5EF4-FFF2-40B4-BE49-F238E27FC236}">
                <a16:creationId xmlns:a16="http://schemas.microsoft.com/office/drawing/2014/main" id="{BD23D268-5AC7-4068-8C8C-83BBE32CED04}"/>
              </a:ext>
            </a:extLst>
          </p:cNvPr>
          <p:cNvSpPr>
            <a:spLocks noGrp="1"/>
          </p:cNvSpPr>
          <p:nvPr>
            <p:ph idx="1" hasCustomPrompt="1"/>
          </p:nvPr>
        </p:nvSpPr>
        <p:spPr>
          <a:xfrm>
            <a:off x="839788" y="1160463"/>
            <a:ext cx="5580000" cy="468000"/>
          </a:xfrm>
        </p:spPr>
        <p:txBody>
          <a:bodyPr>
            <a:normAutofit/>
          </a:bodyPr>
          <a:lstStyle>
            <a:lvl1pPr marL="0" indent="0">
              <a:buNone/>
              <a:defRPr sz="2400" b="1" i="1">
                <a:solidFill>
                  <a:srgbClr val="00B7F4"/>
                </a:solidFill>
                <a:latin typeface="Georgia" panose="02040502050405020303" pitchFamily="18" charset="0"/>
              </a:defRPr>
            </a:lvl1pPr>
          </a:lstStyle>
          <a:p>
            <a:pPr lvl="0"/>
            <a:r>
              <a:rPr lang="de-DE"/>
              <a:t>Sub Title</a:t>
            </a:r>
          </a:p>
        </p:txBody>
      </p:sp>
      <p:sp>
        <p:nvSpPr>
          <p:cNvPr id="15" name="Titel 14">
            <a:extLst>
              <a:ext uri="{FF2B5EF4-FFF2-40B4-BE49-F238E27FC236}">
                <a16:creationId xmlns:a16="http://schemas.microsoft.com/office/drawing/2014/main" id="{96C9BF4D-1578-42B8-A495-A442389EB429}"/>
              </a:ext>
            </a:extLst>
          </p:cNvPr>
          <p:cNvSpPr>
            <a:spLocks noGrp="1"/>
          </p:cNvSpPr>
          <p:nvPr>
            <p:ph type="title" hasCustomPrompt="1"/>
          </p:nvPr>
        </p:nvSpPr>
        <p:spPr/>
        <p:txBody>
          <a:bodyPr/>
          <a:lstStyle>
            <a:lvl1pPr>
              <a:defRPr/>
            </a:lvl1pPr>
          </a:lstStyle>
          <a:p>
            <a:r>
              <a:rPr lang="de-DE"/>
              <a:t>Title</a:t>
            </a:r>
          </a:p>
        </p:txBody>
      </p:sp>
      <p:sp>
        <p:nvSpPr>
          <p:cNvPr id="7" name="Textplatzhalter 6">
            <a:extLst>
              <a:ext uri="{FF2B5EF4-FFF2-40B4-BE49-F238E27FC236}">
                <a16:creationId xmlns:a16="http://schemas.microsoft.com/office/drawing/2014/main" id="{6E7AE868-13D3-4D28-A8E4-F635F770F691}"/>
              </a:ext>
            </a:extLst>
          </p:cNvPr>
          <p:cNvSpPr>
            <a:spLocks noGrp="1"/>
          </p:cNvSpPr>
          <p:nvPr>
            <p:ph type="body" sz="quarter" idx="14"/>
          </p:nvPr>
        </p:nvSpPr>
        <p:spPr>
          <a:xfrm>
            <a:off x="6167439" y="2168525"/>
            <a:ext cx="5184775" cy="360045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4A4A8189-5A3C-4283-B3B3-82EB787E5C8D}"/>
              </a:ext>
            </a:extLst>
          </p:cNvPr>
          <p:cNvSpPr>
            <a:spLocks noGrp="1"/>
          </p:cNvSpPr>
          <p:nvPr>
            <p:ph type="ftr" sz="quarter" idx="11"/>
          </p:nvPr>
        </p:nvSpPr>
        <p:spPr>
          <a:xfrm>
            <a:off x="838201" y="6361180"/>
            <a:ext cx="7177857" cy="365125"/>
          </a:xfrm>
        </p:spPr>
        <p:txBody>
          <a:bodyPr/>
          <a:lstStyle>
            <a:lvl1pPr>
              <a:defRPr>
                <a:solidFill>
                  <a:srgbClr val="00B7F4"/>
                </a:solidFill>
              </a:defRPr>
            </a:lvl1pPr>
          </a:lstStyle>
          <a:p>
            <a:r>
              <a:rPr lang="de-DE"/>
              <a:t>TechTeam – IDSA Deck</a:t>
            </a:r>
          </a:p>
        </p:txBody>
      </p:sp>
    </p:spTree>
    <p:extLst>
      <p:ext uri="{BB962C8B-B14F-4D97-AF65-F5344CB8AC3E}">
        <p14:creationId xmlns:p14="http://schemas.microsoft.com/office/powerpoint/2010/main" val="29582538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und Inhalt + Bi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640DF44-8F87-43AF-8C45-5FB98B732B32}"/>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10" name="Textplatzhalter 9">
            <a:extLst>
              <a:ext uri="{FF2B5EF4-FFF2-40B4-BE49-F238E27FC236}">
                <a16:creationId xmlns:a16="http://schemas.microsoft.com/office/drawing/2014/main" id="{3A41C830-C5AA-4E17-88D8-6F0B9F434A3A}"/>
              </a:ext>
            </a:extLst>
          </p:cNvPr>
          <p:cNvSpPr>
            <a:spLocks noGrp="1"/>
          </p:cNvSpPr>
          <p:nvPr>
            <p:ph type="body" sz="quarter" idx="13"/>
          </p:nvPr>
        </p:nvSpPr>
        <p:spPr>
          <a:xfrm>
            <a:off x="839804" y="2165352"/>
            <a:ext cx="6480000" cy="36036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2">
            <a:extLst>
              <a:ext uri="{FF2B5EF4-FFF2-40B4-BE49-F238E27FC236}">
                <a16:creationId xmlns:a16="http://schemas.microsoft.com/office/drawing/2014/main" id="{BD23D268-5AC7-4068-8C8C-83BBE32CED04}"/>
              </a:ext>
            </a:extLst>
          </p:cNvPr>
          <p:cNvSpPr>
            <a:spLocks noGrp="1"/>
          </p:cNvSpPr>
          <p:nvPr>
            <p:ph idx="1" hasCustomPrompt="1"/>
          </p:nvPr>
        </p:nvSpPr>
        <p:spPr>
          <a:xfrm>
            <a:off x="839788" y="1160463"/>
            <a:ext cx="5580000" cy="468000"/>
          </a:xfrm>
        </p:spPr>
        <p:txBody>
          <a:bodyPr>
            <a:normAutofit/>
          </a:bodyPr>
          <a:lstStyle>
            <a:lvl1pPr marL="0" indent="0">
              <a:buNone/>
              <a:defRPr sz="2400" b="1" i="1">
                <a:solidFill>
                  <a:srgbClr val="00B7F4"/>
                </a:solidFill>
                <a:latin typeface="Georgia" panose="02040502050405020303" pitchFamily="18" charset="0"/>
              </a:defRPr>
            </a:lvl1pPr>
          </a:lstStyle>
          <a:p>
            <a:pPr lvl="0"/>
            <a:r>
              <a:rPr lang="de-DE"/>
              <a:t>Sub Title</a:t>
            </a:r>
          </a:p>
        </p:txBody>
      </p:sp>
      <p:sp>
        <p:nvSpPr>
          <p:cNvPr id="15" name="Titel 14">
            <a:extLst>
              <a:ext uri="{FF2B5EF4-FFF2-40B4-BE49-F238E27FC236}">
                <a16:creationId xmlns:a16="http://schemas.microsoft.com/office/drawing/2014/main" id="{96C9BF4D-1578-42B8-A495-A442389EB429}"/>
              </a:ext>
            </a:extLst>
          </p:cNvPr>
          <p:cNvSpPr>
            <a:spLocks noGrp="1"/>
          </p:cNvSpPr>
          <p:nvPr>
            <p:ph type="title" hasCustomPrompt="1"/>
          </p:nvPr>
        </p:nvSpPr>
        <p:spPr/>
        <p:txBody>
          <a:bodyPr/>
          <a:lstStyle>
            <a:lvl1pPr>
              <a:defRPr/>
            </a:lvl1pPr>
          </a:lstStyle>
          <a:p>
            <a:r>
              <a:rPr lang="de-DE"/>
              <a:t>Title</a:t>
            </a:r>
          </a:p>
        </p:txBody>
      </p:sp>
      <p:sp>
        <p:nvSpPr>
          <p:cNvPr id="8" name="Bildplatzhalter 7">
            <a:extLst>
              <a:ext uri="{FF2B5EF4-FFF2-40B4-BE49-F238E27FC236}">
                <a16:creationId xmlns:a16="http://schemas.microsoft.com/office/drawing/2014/main" id="{8BADABE6-3453-400C-A405-40E92F11EDFB}"/>
              </a:ext>
            </a:extLst>
          </p:cNvPr>
          <p:cNvSpPr>
            <a:spLocks noGrp="1"/>
          </p:cNvSpPr>
          <p:nvPr>
            <p:ph type="pic" sz="quarter" idx="14"/>
          </p:nvPr>
        </p:nvSpPr>
        <p:spPr>
          <a:xfrm>
            <a:off x="7716195" y="2165350"/>
            <a:ext cx="3636000" cy="3603625"/>
          </a:xfrm>
        </p:spPr>
        <p:txBody>
          <a:bodyPr/>
          <a:lstStyle/>
          <a:p>
            <a:endParaRPr lang="de-DE"/>
          </a:p>
        </p:txBody>
      </p:sp>
      <p:sp>
        <p:nvSpPr>
          <p:cNvPr id="5" name="Fußzeilenplatzhalter 4">
            <a:extLst>
              <a:ext uri="{FF2B5EF4-FFF2-40B4-BE49-F238E27FC236}">
                <a16:creationId xmlns:a16="http://schemas.microsoft.com/office/drawing/2014/main" id="{4A4A8189-5A3C-4283-B3B3-82EB787E5C8D}"/>
              </a:ext>
            </a:extLst>
          </p:cNvPr>
          <p:cNvSpPr>
            <a:spLocks noGrp="1"/>
          </p:cNvSpPr>
          <p:nvPr>
            <p:ph type="ftr" sz="quarter" idx="11"/>
          </p:nvPr>
        </p:nvSpPr>
        <p:spPr>
          <a:xfrm>
            <a:off x="838201" y="6361180"/>
            <a:ext cx="7177857" cy="365125"/>
          </a:xfrm>
        </p:spPr>
        <p:txBody>
          <a:bodyPr/>
          <a:lstStyle>
            <a:lvl1pPr>
              <a:defRPr>
                <a:solidFill>
                  <a:srgbClr val="00B7F4"/>
                </a:solidFill>
              </a:defRPr>
            </a:lvl1pPr>
          </a:lstStyle>
          <a:p>
            <a:r>
              <a:rPr lang="de-DE"/>
              <a:t>TechTeam – IDSA Deck</a:t>
            </a:r>
          </a:p>
        </p:txBody>
      </p:sp>
    </p:spTree>
    <p:extLst>
      <p:ext uri="{BB962C8B-B14F-4D97-AF65-F5344CB8AC3E}">
        <p14:creationId xmlns:p14="http://schemas.microsoft.com/office/powerpoint/2010/main" val="3318526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E80C4A-E133-4D33-A918-188A03B20D86}"/>
              </a:ext>
            </a:extLst>
          </p:cNvPr>
          <p:cNvSpPr>
            <a:spLocks noGrp="1"/>
          </p:cNvSpPr>
          <p:nvPr>
            <p:ph type="title" hasCustomPrompt="1"/>
          </p:nvPr>
        </p:nvSpPr>
        <p:spPr/>
        <p:txBody>
          <a:bodyPr>
            <a:noAutofit/>
          </a:bodyPr>
          <a:lstStyle>
            <a:lvl1pPr>
              <a:defRPr sz="3200"/>
            </a:lvl1pPr>
          </a:lstStyle>
          <a:p>
            <a:r>
              <a:rPr lang="de-DE"/>
              <a:t>Title</a:t>
            </a:r>
          </a:p>
        </p:txBody>
      </p:sp>
      <p:sp>
        <p:nvSpPr>
          <p:cNvPr id="5" name="Foliennummernplatzhalter 4">
            <a:extLst>
              <a:ext uri="{FF2B5EF4-FFF2-40B4-BE49-F238E27FC236}">
                <a16:creationId xmlns:a16="http://schemas.microsoft.com/office/drawing/2014/main" id="{38B3B916-50E2-42EE-B2E7-0203EB776DE0}"/>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8" name="Textplatzhalter 7">
            <a:extLst>
              <a:ext uri="{FF2B5EF4-FFF2-40B4-BE49-F238E27FC236}">
                <a16:creationId xmlns:a16="http://schemas.microsoft.com/office/drawing/2014/main" id="{218AF9B4-D53B-48CC-B719-350DF8315FC3}"/>
              </a:ext>
            </a:extLst>
          </p:cNvPr>
          <p:cNvSpPr>
            <a:spLocks noGrp="1"/>
          </p:cNvSpPr>
          <p:nvPr>
            <p:ph type="body" sz="quarter" idx="13" hasCustomPrompt="1"/>
          </p:nvPr>
        </p:nvSpPr>
        <p:spPr>
          <a:xfrm>
            <a:off x="839788" y="1160463"/>
            <a:ext cx="5580000" cy="468000"/>
          </a:xfrm>
        </p:spPr>
        <p:txBody>
          <a:bodyPr>
            <a:noAutofit/>
          </a:bodyPr>
          <a:lstStyle>
            <a:lvl1pPr marL="0" indent="0">
              <a:buNone/>
              <a:defRPr sz="2400" b="1" i="1">
                <a:solidFill>
                  <a:srgbClr val="00B7F4"/>
                </a:solidFill>
                <a:latin typeface="Georgia" panose="02040502050405020303" pitchFamily="18" charset="0"/>
              </a:defRPr>
            </a:lvl1pPr>
            <a:lvl2pPr marL="457189" indent="0">
              <a:buNone/>
              <a:defRPr/>
            </a:lvl2pPr>
          </a:lstStyle>
          <a:p>
            <a:pPr lvl="0"/>
            <a:r>
              <a:rPr lang="de-DE"/>
              <a:t>Sub Title</a:t>
            </a:r>
          </a:p>
        </p:txBody>
      </p:sp>
      <p:sp>
        <p:nvSpPr>
          <p:cNvPr id="4" name="Fußzeilenplatzhalter 3">
            <a:extLst>
              <a:ext uri="{FF2B5EF4-FFF2-40B4-BE49-F238E27FC236}">
                <a16:creationId xmlns:a16="http://schemas.microsoft.com/office/drawing/2014/main" id="{9702CCD9-A865-4936-A2ED-9048B7B98183}"/>
              </a:ext>
            </a:extLst>
          </p:cNvPr>
          <p:cNvSpPr>
            <a:spLocks noGrp="1"/>
          </p:cNvSpPr>
          <p:nvPr>
            <p:ph type="ftr" sz="quarter" idx="11"/>
          </p:nvPr>
        </p:nvSpPr>
        <p:spPr/>
        <p:txBody>
          <a:bodyPr/>
          <a:lstStyle>
            <a:lvl1pPr>
              <a:defRPr>
                <a:solidFill>
                  <a:srgbClr val="00B7F4"/>
                </a:solidFill>
              </a:defRPr>
            </a:lvl1pPr>
          </a:lstStyle>
          <a:p>
            <a:r>
              <a:rPr lang="de-DE"/>
              <a:t>TechTeam – IDSA Deck</a:t>
            </a:r>
          </a:p>
        </p:txBody>
      </p:sp>
    </p:spTree>
    <p:extLst>
      <p:ext uri="{BB962C8B-B14F-4D97-AF65-F5344CB8AC3E}">
        <p14:creationId xmlns:p14="http://schemas.microsoft.com/office/powerpoint/2010/main" val="7273856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er + Objekt">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B6AB543-C436-4B00-AB8C-76379B849ECB}"/>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6" name="Inhaltsplatzhalter 5">
            <a:extLst>
              <a:ext uri="{FF2B5EF4-FFF2-40B4-BE49-F238E27FC236}">
                <a16:creationId xmlns:a16="http://schemas.microsoft.com/office/drawing/2014/main" id="{9DF379BB-6F1E-48A1-82A2-A4C682BB9526}"/>
              </a:ext>
            </a:extLst>
          </p:cNvPr>
          <p:cNvSpPr>
            <a:spLocks noGrp="1"/>
          </p:cNvSpPr>
          <p:nvPr>
            <p:ph sz="quarter" idx="13"/>
          </p:nvPr>
        </p:nvSpPr>
        <p:spPr>
          <a:xfrm>
            <a:off x="839789" y="1624013"/>
            <a:ext cx="10514012" cy="41449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Fußzeilenplatzhalter 2">
            <a:extLst>
              <a:ext uri="{FF2B5EF4-FFF2-40B4-BE49-F238E27FC236}">
                <a16:creationId xmlns:a16="http://schemas.microsoft.com/office/drawing/2014/main" id="{955C5441-54DD-4E25-992B-463A8B70D72C}"/>
              </a:ext>
            </a:extLst>
          </p:cNvPr>
          <p:cNvSpPr>
            <a:spLocks noGrp="1"/>
          </p:cNvSpPr>
          <p:nvPr>
            <p:ph type="ftr" sz="quarter" idx="11"/>
          </p:nvPr>
        </p:nvSpPr>
        <p:spPr/>
        <p:txBody>
          <a:bodyPr/>
          <a:lstStyle>
            <a:lvl1pPr>
              <a:defRPr>
                <a:solidFill>
                  <a:srgbClr val="00B7F4"/>
                </a:solidFill>
              </a:defRPr>
            </a:lvl1pPr>
          </a:lstStyle>
          <a:p>
            <a:r>
              <a:rPr lang="de-DE"/>
              <a:t>TechTeam – IDSA Deck</a:t>
            </a:r>
          </a:p>
        </p:txBody>
      </p:sp>
    </p:spTree>
    <p:extLst>
      <p:ext uri="{BB962C8B-B14F-4D97-AF65-F5344CB8AC3E}">
        <p14:creationId xmlns:p14="http://schemas.microsoft.com/office/powerpoint/2010/main" val="39583844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B6AB543-C436-4B00-AB8C-76379B849ECB}"/>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3" name="Fußzeilenplatzhalter 2">
            <a:extLst>
              <a:ext uri="{FF2B5EF4-FFF2-40B4-BE49-F238E27FC236}">
                <a16:creationId xmlns:a16="http://schemas.microsoft.com/office/drawing/2014/main" id="{955C5441-54DD-4E25-992B-463A8B70D72C}"/>
              </a:ext>
            </a:extLst>
          </p:cNvPr>
          <p:cNvSpPr>
            <a:spLocks noGrp="1"/>
          </p:cNvSpPr>
          <p:nvPr>
            <p:ph type="ftr" sz="quarter" idx="11"/>
          </p:nvPr>
        </p:nvSpPr>
        <p:spPr/>
        <p:txBody>
          <a:bodyPr/>
          <a:lstStyle>
            <a:lvl1pPr>
              <a:defRPr>
                <a:solidFill>
                  <a:srgbClr val="00B7F4"/>
                </a:solidFill>
              </a:defRPr>
            </a:lvl1pPr>
          </a:lstStyle>
          <a:p>
            <a:r>
              <a:rPr lang="de-DE"/>
              <a:t>TechTeam – IDSA Deck</a:t>
            </a:r>
          </a:p>
        </p:txBody>
      </p:sp>
    </p:spTree>
    <p:extLst>
      <p:ext uri="{BB962C8B-B14F-4D97-AF65-F5344CB8AC3E}">
        <p14:creationId xmlns:p14="http://schemas.microsoft.com/office/powerpoint/2010/main" val="1370395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ogo 0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72BE1EF-4549-4392-A069-4A855D1DC3F3}"/>
              </a:ext>
            </a:extLst>
          </p:cNvPr>
          <p:cNvGraphicFramePr>
            <a:graphicFrameLocks noChangeAspect="1"/>
          </p:cNvGraphicFramePr>
          <p:nvPr userDrawn="1">
            <p:custDataLst>
              <p:tags r:id="rId2"/>
            </p:custDataLst>
            <p:extLst>
              <p:ext uri="{D42A27DB-BD31-4B8C-83A1-F6EECF244321}">
                <p14:modId xmlns:p14="http://schemas.microsoft.com/office/powerpoint/2010/main" val="265337373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2225" name="think-cell Folie" r:id="rId11" imgW="306" imgH="306" progId="TCLayout.ActiveDocument.1">
                  <p:embed/>
                </p:oleObj>
              </mc:Choice>
              <mc:Fallback>
                <p:oleObj name="think-cell Folie" r:id="rId11" imgW="306" imgH="306" progId="TCLayout.ActiveDocument.1">
                  <p:embed/>
                  <p:pic>
                    <p:nvPicPr>
                      <p:cNvPr id="2" name="Object 1" hidden="1">
                        <a:extLst>
                          <a:ext uri="{FF2B5EF4-FFF2-40B4-BE49-F238E27FC236}">
                            <a16:creationId xmlns:a16="http://schemas.microsoft.com/office/drawing/2014/main" id="{972BE1EF-4549-4392-A069-4A855D1DC3F3}"/>
                          </a:ext>
                        </a:extLst>
                      </p:cNvPr>
                      <p:cNvPicPr/>
                      <p:nvPr/>
                    </p:nvPicPr>
                    <p:blipFill>
                      <a:blip r:embed="rId12"/>
                      <a:stretch>
                        <a:fillRect/>
                      </a:stretch>
                    </p:blipFill>
                    <p:spPr>
                      <a:xfrm>
                        <a:off x="1589" y="1589"/>
                        <a:ext cx="1588" cy="1588"/>
                      </a:xfrm>
                      <a:prstGeom prst="rect">
                        <a:avLst/>
                      </a:prstGeom>
                    </p:spPr>
                  </p:pic>
                </p:oleObj>
              </mc:Fallback>
            </mc:AlternateContent>
          </a:graphicData>
        </a:graphic>
      </p:graphicFrame>
      <p:pic>
        <p:nvPicPr>
          <p:cNvPr id="163" name="Graphic 162">
            <a:extLst>
              <a:ext uri="{FF2B5EF4-FFF2-40B4-BE49-F238E27FC236}">
                <a16:creationId xmlns:a16="http://schemas.microsoft.com/office/drawing/2014/main" id="{1BA2B2E2-D574-4136-AC8E-1A4AE34A4EF0}"/>
              </a:ext>
            </a:extLst>
          </p:cNvPr>
          <p:cNvPicPr>
            <a:picLocks noChangeAspect="1"/>
          </p:cNvPicPr>
          <p:nvPr userDrawn="1">
            <p:custDataLst>
              <p:tags r:id="rId3"/>
            </p:custDataLst>
          </p:nvPr>
        </p:nvPicPr>
        <p:blipFill>
          <a:blip r:embed="rId13">
            <a:extLst>
              <a:ext uri="{96DAC541-7B7A-43D3-8B79-37D633B846F1}">
                <asvg:svgBlip xmlns:asvg="http://schemas.microsoft.com/office/drawing/2016/SVG/main" r:embed="rId14"/>
              </a:ext>
            </a:extLst>
          </a:blip>
          <a:stretch>
            <a:fillRect/>
          </a:stretch>
        </p:blipFill>
        <p:spPr bwMode="gray">
          <a:xfrm>
            <a:off x="623393" y="1160463"/>
            <a:ext cx="7662811" cy="4676116"/>
          </a:xfrm>
          <a:prstGeom prst="rect">
            <a:avLst/>
          </a:prstGeom>
        </p:spPr>
      </p:pic>
      <p:sp>
        <p:nvSpPr>
          <p:cNvPr id="4" name="Foliennummernplatzhalter 3">
            <a:extLst>
              <a:ext uri="{FF2B5EF4-FFF2-40B4-BE49-F238E27FC236}">
                <a16:creationId xmlns:a16="http://schemas.microsoft.com/office/drawing/2014/main" id="{BB6AB543-C436-4B00-AB8C-76379B849ECB}"/>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3" name="Fußzeilenplatzhalter 2">
            <a:extLst>
              <a:ext uri="{FF2B5EF4-FFF2-40B4-BE49-F238E27FC236}">
                <a16:creationId xmlns:a16="http://schemas.microsoft.com/office/drawing/2014/main" id="{955C5441-54DD-4E25-992B-463A8B70D72C}"/>
              </a:ext>
            </a:extLst>
          </p:cNvPr>
          <p:cNvSpPr>
            <a:spLocks noGrp="1"/>
          </p:cNvSpPr>
          <p:nvPr>
            <p:ph type="ftr" sz="quarter" idx="11"/>
          </p:nvPr>
        </p:nvSpPr>
        <p:spPr/>
        <p:txBody>
          <a:bodyPr/>
          <a:lstStyle>
            <a:lvl1pPr>
              <a:defRPr>
                <a:solidFill>
                  <a:srgbClr val="00B7F4"/>
                </a:solidFill>
              </a:defRPr>
            </a:lvl1pPr>
          </a:lstStyle>
          <a:p>
            <a:r>
              <a:rPr lang="de-DE"/>
              <a:t>TechTeam – IDSA Deck</a:t>
            </a:r>
          </a:p>
        </p:txBody>
      </p:sp>
      <p:grpSp>
        <p:nvGrpSpPr>
          <p:cNvPr id="89" name="Group 88">
            <a:extLst>
              <a:ext uri="{FF2B5EF4-FFF2-40B4-BE49-F238E27FC236}">
                <a16:creationId xmlns:a16="http://schemas.microsoft.com/office/drawing/2014/main" id="{0A788415-4FB8-4D5E-ABE7-08B6C31D6AFA}"/>
              </a:ext>
            </a:extLst>
          </p:cNvPr>
          <p:cNvGrpSpPr/>
          <p:nvPr userDrawn="1">
            <p:custDataLst>
              <p:tags r:id="rId4"/>
            </p:custDataLst>
          </p:nvPr>
        </p:nvGrpSpPr>
        <p:grpSpPr bwMode="gray">
          <a:xfrm>
            <a:off x="5799773" y="5782337"/>
            <a:ext cx="1869416" cy="80683"/>
            <a:chOff x="9918885" y="5769260"/>
            <a:chExt cx="1568735" cy="67705"/>
          </a:xfrm>
        </p:grpSpPr>
        <p:sp>
          <p:nvSpPr>
            <p:cNvPr id="90" name="Graphic 8">
              <a:extLst>
                <a:ext uri="{FF2B5EF4-FFF2-40B4-BE49-F238E27FC236}">
                  <a16:creationId xmlns:a16="http://schemas.microsoft.com/office/drawing/2014/main" id="{C51955D0-F746-4E0D-9D2E-46995CCE6489}"/>
                </a:ext>
              </a:extLst>
            </p:cNvPr>
            <p:cNvSpPr/>
            <p:nvPr/>
          </p:nvSpPr>
          <p:spPr bwMode="gray">
            <a:xfrm>
              <a:off x="10510440" y="5769260"/>
              <a:ext cx="385624" cy="67705"/>
            </a:xfrm>
            <a:custGeom>
              <a:avLst/>
              <a:gdLst>
                <a:gd name="connsiteX0" fmla="*/ 343134 w 385624"/>
                <a:gd name="connsiteY0" fmla="*/ 74260 h 74475"/>
                <a:gd name="connsiteX1" fmla="*/ 43380 w 385624"/>
                <a:gd name="connsiteY1" fmla="*/ 74260 h 74475"/>
                <a:gd name="connsiteX2" fmla="*/ 445 w 385624"/>
                <a:gd name="connsiteY2" fmla="*/ 31855 h 74475"/>
                <a:gd name="connsiteX3" fmla="*/ 445 w 385624"/>
                <a:gd name="connsiteY3" fmla="*/ 31590 h 74475"/>
                <a:gd name="connsiteX4" fmla="*/ 445 w 385624"/>
                <a:gd name="connsiteY4" fmla="*/ -214 h 74475"/>
                <a:gd name="connsiteX5" fmla="*/ 386069 w 385624"/>
                <a:gd name="connsiteY5" fmla="*/ -214 h 74475"/>
                <a:gd name="connsiteX6" fmla="*/ 386069 w 385624"/>
                <a:gd name="connsiteY6" fmla="*/ 31590 h 74475"/>
                <a:gd name="connsiteX7" fmla="*/ 343399 w 385624"/>
                <a:gd name="connsiteY7" fmla="*/ 74260 h 74475"/>
                <a:gd name="connsiteX8" fmla="*/ 343134 w 385624"/>
                <a:gd name="connsiteY8" fmla="*/ 74260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624" h="74475">
                  <a:moveTo>
                    <a:pt x="343134" y="74260"/>
                  </a:moveTo>
                  <a:lnTo>
                    <a:pt x="43380" y="74260"/>
                  </a:lnTo>
                  <a:cubicBezTo>
                    <a:pt x="19819" y="74419"/>
                    <a:pt x="604" y="55416"/>
                    <a:pt x="445" y="31855"/>
                  </a:cubicBezTo>
                  <a:cubicBezTo>
                    <a:pt x="445" y="31775"/>
                    <a:pt x="445" y="31669"/>
                    <a:pt x="445" y="31590"/>
                  </a:cubicBezTo>
                  <a:lnTo>
                    <a:pt x="445" y="-214"/>
                  </a:lnTo>
                  <a:lnTo>
                    <a:pt x="386069" y="-214"/>
                  </a:lnTo>
                  <a:lnTo>
                    <a:pt x="386069" y="31590"/>
                  </a:lnTo>
                  <a:cubicBezTo>
                    <a:pt x="386069" y="55152"/>
                    <a:pt x="366960" y="74260"/>
                    <a:pt x="343399" y="74260"/>
                  </a:cubicBezTo>
                  <a:cubicBezTo>
                    <a:pt x="343319" y="74260"/>
                    <a:pt x="343213" y="74260"/>
                    <a:pt x="343134" y="74260"/>
                  </a:cubicBezTo>
                  <a:close/>
                </a:path>
              </a:pathLst>
            </a:custGeom>
            <a:solidFill>
              <a:schemeClr val="tx2"/>
            </a:solidFill>
            <a:ln w="26498" cap="flat">
              <a:noFill/>
              <a:prstDash val="solid"/>
              <a:miter/>
            </a:ln>
          </p:spPr>
          <p:txBody>
            <a:bodyPr rtlCol="0" anchor="ctr"/>
            <a:lstStyle/>
            <a:p>
              <a:endParaRPr lang="en-US" sz="1800"/>
            </a:p>
          </p:txBody>
        </p:sp>
        <p:sp>
          <p:nvSpPr>
            <p:cNvPr id="91" name="Graphic 8">
              <a:extLst>
                <a:ext uri="{FF2B5EF4-FFF2-40B4-BE49-F238E27FC236}">
                  <a16:creationId xmlns:a16="http://schemas.microsoft.com/office/drawing/2014/main" id="{C5750388-5D98-494D-90ED-EC3ABB1117EC}"/>
                </a:ext>
              </a:extLst>
            </p:cNvPr>
            <p:cNvSpPr/>
            <p:nvPr>
              <p:custDataLst>
                <p:tags r:id="rId9"/>
              </p:custDataLst>
            </p:nvPr>
          </p:nvSpPr>
          <p:spPr bwMode="gray">
            <a:xfrm>
              <a:off x="11101996" y="5769260"/>
              <a:ext cx="385624" cy="67705"/>
            </a:xfrm>
            <a:custGeom>
              <a:avLst/>
              <a:gdLst>
                <a:gd name="connsiteX0" fmla="*/ 343133 w 385624"/>
                <a:gd name="connsiteY0" fmla="*/ 74260 h 74475"/>
                <a:gd name="connsiteX1" fmla="*/ 43380 w 385624"/>
                <a:gd name="connsiteY1" fmla="*/ 74260 h 74475"/>
                <a:gd name="connsiteX2" fmla="*/ 445 w 385624"/>
                <a:gd name="connsiteY2" fmla="*/ 31855 h 74475"/>
                <a:gd name="connsiteX3" fmla="*/ 445 w 385624"/>
                <a:gd name="connsiteY3" fmla="*/ 31590 h 74475"/>
                <a:gd name="connsiteX4" fmla="*/ 445 w 385624"/>
                <a:gd name="connsiteY4" fmla="*/ -214 h 74475"/>
                <a:gd name="connsiteX5" fmla="*/ 386069 w 385624"/>
                <a:gd name="connsiteY5" fmla="*/ -214 h 74475"/>
                <a:gd name="connsiteX6" fmla="*/ 386069 w 385624"/>
                <a:gd name="connsiteY6" fmla="*/ 31590 h 74475"/>
                <a:gd name="connsiteX7" fmla="*/ 343399 w 385624"/>
                <a:gd name="connsiteY7" fmla="*/ 74260 h 74475"/>
                <a:gd name="connsiteX8" fmla="*/ 343133 w 385624"/>
                <a:gd name="connsiteY8" fmla="*/ 74260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624" h="74475">
                  <a:moveTo>
                    <a:pt x="343133" y="74260"/>
                  </a:moveTo>
                  <a:lnTo>
                    <a:pt x="43380" y="74260"/>
                  </a:lnTo>
                  <a:cubicBezTo>
                    <a:pt x="19819" y="74419"/>
                    <a:pt x="604" y="55416"/>
                    <a:pt x="445" y="31855"/>
                  </a:cubicBezTo>
                  <a:cubicBezTo>
                    <a:pt x="445" y="31775"/>
                    <a:pt x="445" y="31669"/>
                    <a:pt x="445" y="31590"/>
                  </a:cubicBezTo>
                  <a:lnTo>
                    <a:pt x="445" y="-214"/>
                  </a:lnTo>
                  <a:lnTo>
                    <a:pt x="386069" y="-214"/>
                  </a:lnTo>
                  <a:lnTo>
                    <a:pt x="386069" y="31590"/>
                  </a:lnTo>
                  <a:cubicBezTo>
                    <a:pt x="386069" y="55152"/>
                    <a:pt x="366960" y="74260"/>
                    <a:pt x="343399" y="74260"/>
                  </a:cubicBezTo>
                  <a:cubicBezTo>
                    <a:pt x="343319" y="74260"/>
                    <a:pt x="343213" y="74260"/>
                    <a:pt x="343133" y="74260"/>
                  </a:cubicBezTo>
                  <a:close/>
                </a:path>
              </a:pathLst>
            </a:custGeom>
            <a:solidFill>
              <a:schemeClr val="tx2"/>
            </a:solidFill>
            <a:ln w="26498" cap="flat">
              <a:noFill/>
              <a:prstDash val="solid"/>
              <a:miter/>
            </a:ln>
          </p:spPr>
          <p:txBody>
            <a:bodyPr rtlCol="0" anchor="ctr"/>
            <a:lstStyle/>
            <a:p>
              <a:endParaRPr lang="en-US" sz="1800"/>
            </a:p>
          </p:txBody>
        </p:sp>
        <p:sp>
          <p:nvSpPr>
            <p:cNvPr id="92" name="Graphic 8">
              <a:extLst>
                <a:ext uri="{FF2B5EF4-FFF2-40B4-BE49-F238E27FC236}">
                  <a16:creationId xmlns:a16="http://schemas.microsoft.com/office/drawing/2014/main" id="{C825B732-0A00-44B2-83C8-4B12124089AE}"/>
                </a:ext>
              </a:extLst>
            </p:cNvPr>
            <p:cNvSpPr/>
            <p:nvPr/>
          </p:nvSpPr>
          <p:spPr bwMode="gray">
            <a:xfrm>
              <a:off x="9918885" y="5769260"/>
              <a:ext cx="385624" cy="67704"/>
            </a:xfrm>
            <a:custGeom>
              <a:avLst/>
              <a:gdLst>
                <a:gd name="connsiteX0" fmla="*/ 343399 w 385624"/>
                <a:gd name="connsiteY0" fmla="*/ 74260 h 74474"/>
                <a:gd name="connsiteX1" fmla="*/ 43381 w 385624"/>
                <a:gd name="connsiteY1" fmla="*/ 74260 h 74474"/>
                <a:gd name="connsiteX2" fmla="*/ 445 w 385624"/>
                <a:gd name="connsiteY2" fmla="*/ 31590 h 74474"/>
                <a:gd name="connsiteX3" fmla="*/ 445 w 385624"/>
                <a:gd name="connsiteY3" fmla="*/ -214 h 74474"/>
                <a:gd name="connsiteX4" fmla="*/ 386070 w 385624"/>
                <a:gd name="connsiteY4" fmla="*/ -214 h 74474"/>
                <a:gd name="connsiteX5" fmla="*/ 386070 w 385624"/>
                <a:gd name="connsiteY5" fmla="*/ 31590 h 74474"/>
                <a:gd name="connsiteX6" fmla="*/ 343399 w 385624"/>
                <a:gd name="connsiteY6" fmla="*/ 74260 h 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624" h="74474">
                  <a:moveTo>
                    <a:pt x="343399" y="74260"/>
                  </a:moveTo>
                  <a:lnTo>
                    <a:pt x="43381" y="74260"/>
                  </a:lnTo>
                  <a:cubicBezTo>
                    <a:pt x="19766" y="74260"/>
                    <a:pt x="604" y="55204"/>
                    <a:pt x="445" y="31590"/>
                  </a:cubicBezTo>
                  <a:lnTo>
                    <a:pt x="445" y="-214"/>
                  </a:lnTo>
                  <a:lnTo>
                    <a:pt x="386070" y="-214"/>
                  </a:lnTo>
                  <a:lnTo>
                    <a:pt x="386070" y="31590"/>
                  </a:lnTo>
                  <a:cubicBezTo>
                    <a:pt x="386070" y="55152"/>
                    <a:pt x="366960" y="74260"/>
                    <a:pt x="343399" y="74260"/>
                  </a:cubicBezTo>
                  <a:close/>
                </a:path>
              </a:pathLst>
            </a:custGeom>
            <a:solidFill>
              <a:schemeClr val="tx2"/>
            </a:solidFill>
            <a:ln w="26498" cap="flat">
              <a:noFill/>
              <a:prstDash val="solid"/>
              <a:miter/>
            </a:ln>
          </p:spPr>
          <p:txBody>
            <a:bodyPr rtlCol="0" anchor="ctr"/>
            <a:lstStyle/>
            <a:p>
              <a:endParaRPr lang="en-US" sz="1800"/>
            </a:p>
          </p:txBody>
        </p:sp>
      </p:grpSp>
      <p:sp>
        <p:nvSpPr>
          <p:cNvPr id="143" name="Rechteck 22">
            <a:extLst>
              <a:ext uri="{FF2B5EF4-FFF2-40B4-BE49-F238E27FC236}">
                <a16:creationId xmlns:a16="http://schemas.microsoft.com/office/drawing/2014/main" id="{CBFE8A66-761E-4E06-817D-7AF9DB96F34A}"/>
              </a:ext>
            </a:extLst>
          </p:cNvPr>
          <p:cNvSpPr/>
          <p:nvPr userDrawn="1">
            <p:custDataLst>
              <p:tags r:id="rId5"/>
            </p:custDataLst>
          </p:nvPr>
        </p:nvSpPr>
        <p:spPr bwMode="gray">
          <a:xfrm>
            <a:off x="1" y="4797292"/>
            <a:ext cx="1703388" cy="1260000"/>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468000" tIns="126000" bIns="72000" rtlCol="0" anchor="t"/>
          <a:lstStyle/>
          <a:p>
            <a:endParaRPr lang="en-US" sz="1400" b="1">
              <a:solidFill>
                <a:srgbClr val="009FE3"/>
              </a:solidFill>
              <a:latin typeface="Segoe UI" panose="020B0502040204020203" pitchFamily="34" charset="0"/>
              <a:cs typeface="Segoe UI" panose="020B0502040204020203" pitchFamily="34" charset="0"/>
            </a:endParaRPr>
          </a:p>
        </p:txBody>
      </p:sp>
      <p:sp>
        <p:nvSpPr>
          <p:cNvPr id="146" name="Rechteck 22">
            <a:extLst>
              <a:ext uri="{FF2B5EF4-FFF2-40B4-BE49-F238E27FC236}">
                <a16:creationId xmlns:a16="http://schemas.microsoft.com/office/drawing/2014/main" id="{54AD9F60-B627-4700-A183-E0B33451AB7E}"/>
              </a:ext>
            </a:extLst>
          </p:cNvPr>
          <p:cNvSpPr/>
          <p:nvPr>
            <p:custDataLst>
              <p:tags r:id="rId6"/>
            </p:custDataLst>
          </p:nvPr>
        </p:nvSpPr>
        <p:spPr bwMode="gray">
          <a:xfrm>
            <a:off x="8904592" y="1160748"/>
            <a:ext cx="2520000" cy="1332000"/>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t"/>
          <a:lstStyle/>
          <a:p>
            <a:pPr algn="ctr"/>
            <a:endParaRPr lang="en-US" sz="2000" b="1">
              <a:solidFill>
                <a:schemeClr val="accent2"/>
              </a:solidFill>
              <a:latin typeface="Segoe UI" panose="020B0502040204020203" pitchFamily="34" charset="0"/>
              <a:cs typeface="Segoe UI" panose="020B0502040204020203" pitchFamily="34" charset="0"/>
            </a:endParaRPr>
          </a:p>
        </p:txBody>
      </p:sp>
      <p:sp>
        <p:nvSpPr>
          <p:cNvPr id="167" name="Text Placeholder 3">
            <a:extLst>
              <a:ext uri="{FF2B5EF4-FFF2-40B4-BE49-F238E27FC236}">
                <a16:creationId xmlns:a16="http://schemas.microsoft.com/office/drawing/2014/main" id="{8D0DE548-E9D2-4F6A-BE14-E240D13F2AEE}"/>
              </a:ext>
            </a:extLst>
          </p:cNvPr>
          <p:cNvSpPr>
            <a:spLocks noGrp="1"/>
          </p:cNvSpPr>
          <p:nvPr>
            <p:ph type="body" sz="quarter" idx="19" hasCustomPrompt="1"/>
          </p:nvPr>
        </p:nvSpPr>
        <p:spPr>
          <a:xfrm>
            <a:off x="8832609" y="1232756"/>
            <a:ext cx="2519672" cy="1332000"/>
          </a:xfrm>
          <a:solidFill>
            <a:schemeClr val="bg1"/>
          </a:solidFill>
          <a:ln w="19050">
            <a:solidFill>
              <a:schemeClr val="tx2"/>
            </a:solidFill>
          </a:ln>
        </p:spPr>
        <p:txBody>
          <a:bodyPr lIns="504000" tIns="288000" rIns="144000" bIns="144000">
            <a:normAutofit/>
          </a:bodyPr>
          <a:lstStyle>
            <a:lvl1pPr marL="0" indent="0" algn="l">
              <a:lnSpc>
                <a:spcPct val="100000"/>
              </a:lnSpc>
              <a:spcBef>
                <a:spcPts val="0"/>
              </a:spcBef>
              <a:buNone/>
              <a:defRPr sz="2000" b="1">
                <a:solidFill>
                  <a:schemeClr val="tx2"/>
                </a:solidFill>
              </a:defRPr>
            </a:lvl1pPr>
          </a:lstStyle>
          <a:p>
            <a:pPr lvl="0"/>
            <a:r>
              <a:rPr lang="en-GB"/>
              <a:t>Description</a:t>
            </a:r>
          </a:p>
        </p:txBody>
      </p:sp>
      <p:sp>
        <p:nvSpPr>
          <p:cNvPr id="170" name="Text Placeholder 3">
            <a:extLst>
              <a:ext uri="{FF2B5EF4-FFF2-40B4-BE49-F238E27FC236}">
                <a16:creationId xmlns:a16="http://schemas.microsoft.com/office/drawing/2014/main" id="{E7DA00C2-CB7D-4D2E-9439-3F6D7D89A8E3}"/>
              </a:ext>
            </a:extLst>
          </p:cNvPr>
          <p:cNvSpPr>
            <a:spLocks noGrp="1"/>
          </p:cNvSpPr>
          <p:nvPr>
            <p:ph type="body" sz="quarter" idx="17" hasCustomPrompt="1"/>
          </p:nvPr>
        </p:nvSpPr>
        <p:spPr>
          <a:xfrm>
            <a:off x="11324" y="4948924"/>
            <a:ext cx="1692064" cy="956736"/>
          </a:xfrm>
        </p:spPr>
        <p:txBody>
          <a:bodyPr lIns="0" tIns="0" rIns="144000" bIns="0" anchor="ctr" anchorCtr="0">
            <a:noAutofit/>
          </a:bodyPr>
          <a:lstStyle>
            <a:lvl1pPr algn="r">
              <a:buNone/>
              <a:defRPr sz="4400" b="1">
                <a:solidFill>
                  <a:schemeClr val="tx2"/>
                </a:solidFill>
              </a:defRPr>
            </a:lvl1pPr>
          </a:lstStyle>
          <a:p>
            <a:pPr lvl="0"/>
            <a:r>
              <a:rPr lang="pl-PL"/>
              <a:t>000</a:t>
            </a:r>
            <a:endParaRPr lang="en-GB"/>
          </a:p>
        </p:txBody>
      </p:sp>
      <p:sp>
        <p:nvSpPr>
          <p:cNvPr id="172" name="Text Placeholder 3">
            <a:extLst>
              <a:ext uri="{FF2B5EF4-FFF2-40B4-BE49-F238E27FC236}">
                <a16:creationId xmlns:a16="http://schemas.microsoft.com/office/drawing/2014/main" id="{76310A97-B96F-4013-8E01-4AC633F79207}"/>
              </a:ext>
            </a:extLst>
          </p:cNvPr>
          <p:cNvSpPr>
            <a:spLocks noGrp="1"/>
          </p:cNvSpPr>
          <p:nvPr>
            <p:ph type="body" sz="quarter" idx="22" hasCustomPrompt="1"/>
          </p:nvPr>
        </p:nvSpPr>
        <p:spPr>
          <a:xfrm>
            <a:off x="8458144" y="1302672"/>
            <a:ext cx="720000" cy="720000"/>
          </a:xfrm>
          <a:prstGeom prst="ellipse">
            <a:avLst/>
          </a:prstGeom>
          <a:pattFill prst="ltDnDiag">
            <a:fgClr>
              <a:schemeClr val="bg1">
                <a:lumMod val="85000"/>
              </a:schemeClr>
            </a:fgClr>
            <a:bgClr>
              <a:schemeClr val="bg1"/>
            </a:bgClr>
          </a:pattFill>
          <a:ln w="25400">
            <a:solidFill>
              <a:schemeClr val="bg1"/>
            </a:solidFill>
          </a:ln>
        </p:spPr>
        <p:txBody>
          <a:bodyPr lIns="0" tIns="0" rIns="0" bIns="0" anchor="ctr" anchorCtr="0">
            <a:noAutofit/>
          </a:bodyPr>
          <a:lstStyle>
            <a:lvl1pPr algn="ctr">
              <a:buNone/>
              <a:defRPr sz="2400" b="0">
                <a:solidFill>
                  <a:schemeClr val="tx2"/>
                </a:solidFill>
              </a:defRPr>
            </a:lvl1pPr>
          </a:lstStyle>
          <a:p>
            <a:pPr lvl="0"/>
            <a:r>
              <a:rPr lang="pl-PL"/>
              <a:t>000</a:t>
            </a:r>
            <a:endParaRPr lang="en-GB"/>
          </a:p>
        </p:txBody>
      </p:sp>
      <p:sp>
        <p:nvSpPr>
          <p:cNvPr id="174" name="Rechteck 22">
            <a:extLst>
              <a:ext uri="{FF2B5EF4-FFF2-40B4-BE49-F238E27FC236}">
                <a16:creationId xmlns:a16="http://schemas.microsoft.com/office/drawing/2014/main" id="{FFA0F5B5-F586-4B10-A55A-AE332A18EB45}"/>
              </a:ext>
            </a:extLst>
          </p:cNvPr>
          <p:cNvSpPr/>
          <p:nvPr userDrawn="1">
            <p:custDataLst>
              <p:tags r:id="rId7"/>
            </p:custDataLst>
          </p:nvPr>
        </p:nvSpPr>
        <p:spPr bwMode="gray">
          <a:xfrm>
            <a:off x="8904592" y="4401108"/>
            <a:ext cx="2520000" cy="1332000"/>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t"/>
          <a:lstStyle/>
          <a:p>
            <a:pPr algn="ctr"/>
            <a:endParaRPr lang="en-US" sz="2000" b="1">
              <a:solidFill>
                <a:schemeClr val="accent2"/>
              </a:solidFill>
              <a:latin typeface="Segoe UI" panose="020B0502040204020203" pitchFamily="34" charset="0"/>
              <a:cs typeface="Segoe UI" panose="020B0502040204020203" pitchFamily="34" charset="0"/>
            </a:endParaRPr>
          </a:p>
        </p:txBody>
      </p:sp>
      <p:sp>
        <p:nvSpPr>
          <p:cNvPr id="175" name="Text Placeholder 3">
            <a:extLst>
              <a:ext uri="{FF2B5EF4-FFF2-40B4-BE49-F238E27FC236}">
                <a16:creationId xmlns:a16="http://schemas.microsoft.com/office/drawing/2014/main" id="{EC7278C5-627E-4081-BE78-7DC81DD7D7F8}"/>
              </a:ext>
            </a:extLst>
          </p:cNvPr>
          <p:cNvSpPr>
            <a:spLocks noGrp="1"/>
          </p:cNvSpPr>
          <p:nvPr>
            <p:ph type="body" sz="quarter" idx="23" hasCustomPrompt="1"/>
          </p:nvPr>
        </p:nvSpPr>
        <p:spPr>
          <a:xfrm>
            <a:off x="8832609" y="4473116"/>
            <a:ext cx="2519672" cy="1332000"/>
          </a:xfrm>
          <a:solidFill>
            <a:schemeClr val="bg1"/>
          </a:solidFill>
          <a:ln w="19050">
            <a:solidFill>
              <a:schemeClr val="tx2"/>
            </a:solidFill>
          </a:ln>
        </p:spPr>
        <p:txBody>
          <a:bodyPr vert="horz" lIns="504000" tIns="288000" rIns="144000" bIns="144000" rtlCol="0">
            <a:normAutofit/>
          </a:bodyPr>
          <a:lstStyle>
            <a:lvl1pPr marL="0" indent="0">
              <a:buNone/>
              <a:defRPr lang="en-GB" sz="2000" b="1" dirty="0">
                <a:solidFill>
                  <a:schemeClr val="tx2"/>
                </a:solidFill>
              </a:defRPr>
            </a:lvl1pPr>
          </a:lstStyle>
          <a:p>
            <a:pPr marL="228594" lvl="0" indent="-228594">
              <a:lnSpc>
                <a:spcPct val="100000"/>
              </a:lnSpc>
              <a:spcBef>
                <a:spcPts val="0"/>
              </a:spcBef>
            </a:pPr>
            <a:r>
              <a:rPr lang="en-GB"/>
              <a:t>Description</a:t>
            </a:r>
          </a:p>
        </p:txBody>
      </p:sp>
      <p:sp>
        <p:nvSpPr>
          <p:cNvPr id="176" name="Text Placeholder 3">
            <a:extLst>
              <a:ext uri="{FF2B5EF4-FFF2-40B4-BE49-F238E27FC236}">
                <a16:creationId xmlns:a16="http://schemas.microsoft.com/office/drawing/2014/main" id="{ABF5F8D6-B992-449F-AAEC-B7D513D9B552}"/>
              </a:ext>
            </a:extLst>
          </p:cNvPr>
          <p:cNvSpPr>
            <a:spLocks noGrp="1"/>
          </p:cNvSpPr>
          <p:nvPr>
            <p:ph type="body" sz="quarter" idx="24" hasCustomPrompt="1"/>
          </p:nvPr>
        </p:nvSpPr>
        <p:spPr>
          <a:xfrm>
            <a:off x="8458144" y="4543032"/>
            <a:ext cx="720000" cy="720000"/>
          </a:xfrm>
          <a:prstGeom prst="ellipse">
            <a:avLst/>
          </a:prstGeom>
          <a:pattFill prst="ltDnDiag">
            <a:fgClr>
              <a:schemeClr val="bg1">
                <a:lumMod val="85000"/>
              </a:schemeClr>
            </a:fgClr>
            <a:bgClr>
              <a:schemeClr val="bg1"/>
            </a:bgClr>
          </a:pattFill>
          <a:ln w="25400">
            <a:solidFill>
              <a:schemeClr val="bg1"/>
            </a:solidFill>
          </a:ln>
        </p:spPr>
        <p:txBody>
          <a:bodyPr lIns="0" tIns="0" rIns="0" bIns="0" anchor="ctr" anchorCtr="0">
            <a:noAutofit/>
          </a:bodyPr>
          <a:lstStyle>
            <a:lvl1pPr algn="ctr">
              <a:buNone/>
              <a:defRPr sz="2400" b="0">
                <a:solidFill>
                  <a:schemeClr val="tx2"/>
                </a:solidFill>
              </a:defRPr>
            </a:lvl1pPr>
          </a:lstStyle>
          <a:p>
            <a:pPr lvl="0"/>
            <a:r>
              <a:rPr lang="pl-PL"/>
              <a:t>000</a:t>
            </a:r>
            <a:endParaRPr lang="en-GB"/>
          </a:p>
        </p:txBody>
      </p:sp>
      <p:sp>
        <p:nvSpPr>
          <p:cNvPr id="177" name="Rechteck 22">
            <a:extLst>
              <a:ext uri="{FF2B5EF4-FFF2-40B4-BE49-F238E27FC236}">
                <a16:creationId xmlns:a16="http://schemas.microsoft.com/office/drawing/2014/main" id="{3532B7CB-D4B0-4DB1-B04F-8E1E31CD9522}"/>
              </a:ext>
            </a:extLst>
          </p:cNvPr>
          <p:cNvSpPr/>
          <p:nvPr userDrawn="1">
            <p:custDataLst>
              <p:tags r:id="rId8"/>
            </p:custDataLst>
          </p:nvPr>
        </p:nvSpPr>
        <p:spPr bwMode="gray">
          <a:xfrm>
            <a:off x="8904592" y="2780928"/>
            <a:ext cx="2520000" cy="1332000"/>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t"/>
          <a:lstStyle/>
          <a:p>
            <a:pPr algn="ctr"/>
            <a:endParaRPr lang="en-US" sz="2000" b="1">
              <a:solidFill>
                <a:schemeClr val="accent2"/>
              </a:solidFill>
              <a:latin typeface="Segoe UI" panose="020B0502040204020203" pitchFamily="34" charset="0"/>
              <a:cs typeface="Segoe UI" panose="020B0502040204020203" pitchFamily="34" charset="0"/>
            </a:endParaRPr>
          </a:p>
        </p:txBody>
      </p:sp>
      <p:sp>
        <p:nvSpPr>
          <p:cNvPr id="178" name="Text Placeholder 3">
            <a:extLst>
              <a:ext uri="{FF2B5EF4-FFF2-40B4-BE49-F238E27FC236}">
                <a16:creationId xmlns:a16="http://schemas.microsoft.com/office/drawing/2014/main" id="{1175D43F-A21E-4E54-8D17-AD2BF60BB48D}"/>
              </a:ext>
            </a:extLst>
          </p:cNvPr>
          <p:cNvSpPr>
            <a:spLocks noGrp="1"/>
          </p:cNvSpPr>
          <p:nvPr>
            <p:ph type="body" sz="quarter" idx="25" hasCustomPrompt="1"/>
          </p:nvPr>
        </p:nvSpPr>
        <p:spPr>
          <a:xfrm>
            <a:off x="8832609" y="2852936"/>
            <a:ext cx="2519672" cy="1332000"/>
          </a:xfrm>
          <a:solidFill>
            <a:schemeClr val="bg1"/>
          </a:solidFill>
          <a:ln w="19050">
            <a:solidFill>
              <a:schemeClr val="tx2"/>
            </a:solidFill>
          </a:ln>
        </p:spPr>
        <p:txBody>
          <a:bodyPr vert="horz" lIns="504000" tIns="288000" rIns="144000" bIns="144000" rtlCol="0">
            <a:normAutofit/>
          </a:bodyPr>
          <a:lstStyle>
            <a:lvl1pPr marL="0" indent="0">
              <a:buNone/>
              <a:defRPr lang="en-GB" sz="2000" b="1" dirty="0">
                <a:solidFill>
                  <a:schemeClr val="tx2"/>
                </a:solidFill>
              </a:defRPr>
            </a:lvl1pPr>
          </a:lstStyle>
          <a:p>
            <a:pPr marL="228594" lvl="0" indent="-228594">
              <a:lnSpc>
                <a:spcPct val="100000"/>
              </a:lnSpc>
              <a:spcBef>
                <a:spcPts val="0"/>
              </a:spcBef>
            </a:pPr>
            <a:r>
              <a:rPr lang="en-GB"/>
              <a:t>Description</a:t>
            </a:r>
          </a:p>
        </p:txBody>
      </p:sp>
      <p:sp>
        <p:nvSpPr>
          <p:cNvPr id="179" name="Text Placeholder 3">
            <a:extLst>
              <a:ext uri="{FF2B5EF4-FFF2-40B4-BE49-F238E27FC236}">
                <a16:creationId xmlns:a16="http://schemas.microsoft.com/office/drawing/2014/main" id="{7A047DE7-3B3C-491D-9211-B8A383ABE412}"/>
              </a:ext>
            </a:extLst>
          </p:cNvPr>
          <p:cNvSpPr>
            <a:spLocks noGrp="1"/>
          </p:cNvSpPr>
          <p:nvPr>
            <p:ph type="body" sz="quarter" idx="26" hasCustomPrompt="1"/>
          </p:nvPr>
        </p:nvSpPr>
        <p:spPr>
          <a:xfrm>
            <a:off x="8458144" y="2922852"/>
            <a:ext cx="720000" cy="720000"/>
          </a:xfrm>
          <a:prstGeom prst="ellipse">
            <a:avLst/>
          </a:prstGeom>
          <a:pattFill prst="ltDnDiag">
            <a:fgClr>
              <a:schemeClr val="bg1">
                <a:lumMod val="85000"/>
              </a:schemeClr>
            </a:fgClr>
            <a:bgClr>
              <a:schemeClr val="bg1"/>
            </a:bgClr>
          </a:pattFill>
          <a:ln w="25400">
            <a:solidFill>
              <a:schemeClr val="bg1"/>
            </a:solidFill>
          </a:ln>
        </p:spPr>
        <p:txBody>
          <a:bodyPr lIns="0" tIns="0" rIns="0" bIns="0" anchor="ctr" anchorCtr="0">
            <a:noAutofit/>
          </a:bodyPr>
          <a:lstStyle>
            <a:lvl1pPr algn="ctr">
              <a:buNone/>
              <a:defRPr sz="2400" b="0">
                <a:solidFill>
                  <a:schemeClr val="tx2"/>
                </a:solidFill>
              </a:defRPr>
            </a:lvl1pPr>
          </a:lstStyle>
          <a:p>
            <a:pPr lvl="0"/>
            <a:r>
              <a:rPr lang="pl-PL"/>
              <a:t>000</a:t>
            </a:r>
            <a:endParaRPr lang="en-GB"/>
          </a:p>
        </p:txBody>
      </p:sp>
    </p:spTree>
    <p:extLst>
      <p:ext uri="{BB962C8B-B14F-4D97-AF65-F5344CB8AC3E}">
        <p14:creationId xmlns:p14="http://schemas.microsoft.com/office/powerpoint/2010/main" val="2965153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ogo 0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72BE1EF-4549-4392-A069-4A855D1DC3F3}"/>
              </a:ext>
            </a:extLst>
          </p:cNvPr>
          <p:cNvGraphicFramePr>
            <a:graphicFrameLocks noChangeAspect="1"/>
          </p:cNvGraphicFramePr>
          <p:nvPr userDrawn="1">
            <p:custDataLst>
              <p:tags r:id="rId2"/>
            </p:custDataLst>
            <p:extLst>
              <p:ext uri="{D42A27DB-BD31-4B8C-83A1-F6EECF244321}">
                <p14:modId xmlns:p14="http://schemas.microsoft.com/office/powerpoint/2010/main" val="1114210151"/>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53249" name="think-cell Folie" r:id="rId9" imgW="306" imgH="306" progId="TCLayout.ActiveDocument.1">
                  <p:embed/>
                </p:oleObj>
              </mc:Choice>
              <mc:Fallback>
                <p:oleObj name="think-cell Folie" r:id="rId9" imgW="306" imgH="306" progId="TCLayout.ActiveDocument.1">
                  <p:embed/>
                  <p:pic>
                    <p:nvPicPr>
                      <p:cNvPr id="2" name="Object 1" hidden="1">
                        <a:extLst>
                          <a:ext uri="{FF2B5EF4-FFF2-40B4-BE49-F238E27FC236}">
                            <a16:creationId xmlns:a16="http://schemas.microsoft.com/office/drawing/2014/main" id="{972BE1EF-4549-4392-A069-4A855D1DC3F3}"/>
                          </a:ext>
                        </a:extLst>
                      </p:cNvPr>
                      <p:cNvPicPr/>
                      <p:nvPr/>
                    </p:nvPicPr>
                    <p:blipFill>
                      <a:blip r:embed="rId10"/>
                      <a:stretch>
                        <a:fillRect/>
                      </a:stretch>
                    </p:blipFill>
                    <p:spPr>
                      <a:xfrm>
                        <a:off x="1589" y="1589"/>
                        <a:ext cx="1588" cy="1588"/>
                      </a:xfrm>
                      <a:prstGeom prst="rect">
                        <a:avLst/>
                      </a:prstGeom>
                    </p:spPr>
                  </p:pic>
                </p:oleObj>
              </mc:Fallback>
            </mc:AlternateContent>
          </a:graphicData>
        </a:graphic>
      </p:graphicFrame>
      <p:sp>
        <p:nvSpPr>
          <p:cNvPr id="24" name="Rechteck 22">
            <a:extLst>
              <a:ext uri="{FF2B5EF4-FFF2-40B4-BE49-F238E27FC236}">
                <a16:creationId xmlns:a16="http://schemas.microsoft.com/office/drawing/2014/main" id="{1062872F-2FD3-4D2F-B909-6BFA8945A6CB}"/>
              </a:ext>
            </a:extLst>
          </p:cNvPr>
          <p:cNvSpPr/>
          <p:nvPr userDrawn="1">
            <p:custDataLst>
              <p:tags r:id="rId3"/>
            </p:custDataLst>
          </p:nvPr>
        </p:nvSpPr>
        <p:spPr bwMode="gray">
          <a:xfrm>
            <a:off x="6996789" y="2132856"/>
            <a:ext cx="4499811" cy="3533728"/>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t"/>
          <a:lstStyle/>
          <a:p>
            <a:pPr algn="ctr"/>
            <a:endParaRPr lang="en-US" sz="1600" b="1">
              <a:solidFill>
                <a:schemeClr val="accent2"/>
              </a:solidFill>
              <a:latin typeface="Segoe UI" panose="020B0502040204020203" pitchFamily="34" charset="0"/>
              <a:cs typeface="Segoe UI" panose="020B0502040204020203" pitchFamily="34" charset="0"/>
            </a:endParaRPr>
          </a:p>
        </p:txBody>
      </p:sp>
      <p:sp>
        <p:nvSpPr>
          <p:cNvPr id="29" name="Text Placeholder 3">
            <a:extLst>
              <a:ext uri="{FF2B5EF4-FFF2-40B4-BE49-F238E27FC236}">
                <a16:creationId xmlns:a16="http://schemas.microsoft.com/office/drawing/2014/main" id="{89CF4FC5-E935-47DF-A98E-266B22FC27AD}"/>
              </a:ext>
            </a:extLst>
          </p:cNvPr>
          <p:cNvSpPr>
            <a:spLocks noGrp="1"/>
          </p:cNvSpPr>
          <p:nvPr>
            <p:ph type="body" sz="quarter" idx="19" hasCustomPrompt="1"/>
          </p:nvPr>
        </p:nvSpPr>
        <p:spPr>
          <a:xfrm>
            <a:off x="6847577" y="2278784"/>
            <a:ext cx="4499811" cy="3526705"/>
          </a:xfrm>
          <a:solidFill>
            <a:schemeClr val="bg1"/>
          </a:solidFill>
          <a:ln w="19050">
            <a:solidFill>
              <a:schemeClr val="tx2"/>
            </a:solidFill>
          </a:ln>
        </p:spPr>
        <p:txBody>
          <a:bodyPr lIns="648000" tIns="288000" rIns="144000" bIns="144000">
            <a:normAutofit/>
          </a:bodyPr>
          <a:lstStyle>
            <a:lvl1pPr marL="0" indent="0" algn="l">
              <a:lnSpc>
                <a:spcPct val="100000"/>
              </a:lnSpc>
              <a:spcBef>
                <a:spcPts val="0"/>
              </a:spcBef>
              <a:buNone/>
              <a:defRPr sz="2000" b="1">
                <a:solidFill>
                  <a:schemeClr val="tx2"/>
                </a:solidFill>
              </a:defRPr>
            </a:lvl1pPr>
          </a:lstStyle>
          <a:p>
            <a:pPr lvl="0"/>
            <a:r>
              <a:rPr lang="en-GB"/>
              <a:t>Description</a:t>
            </a:r>
          </a:p>
        </p:txBody>
      </p:sp>
      <p:sp>
        <p:nvSpPr>
          <p:cNvPr id="4" name="Foliennummernplatzhalter 3">
            <a:extLst>
              <a:ext uri="{FF2B5EF4-FFF2-40B4-BE49-F238E27FC236}">
                <a16:creationId xmlns:a16="http://schemas.microsoft.com/office/drawing/2014/main" id="{BB6AB543-C436-4B00-AB8C-76379B849ECB}"/>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3" name="Fußzeilenplatzhalter 2">
            <a:extLst>
              <a:ext uri="{FF2B5EF4-FFF2-40B4-BE49-F238E27FC236}">
                <a16:creationId xmlns:a16="http://schemas.microsoft.com/office/drawing/2014/main" id="{955C5441-54DD-4E25-992B-463A8B70D72C}"/>
              </a:ext>
            </a:extLst>
          </p:cNvPr>
          <p:cNvSpPr>
            <a:spLocks noGrp="1"/>
          </p:cNvSpPr>
          <p:nvPr>
            <p:ph type="ftr" sz="quarter" idx="11"/>
          </p:nvPr>
        </p:nvSpPr>
        <p:spPr/>
        <p:txBody>
          <a:bodyPr/>
          <a:lstStyle>
            <a:lvl1pPr>
              <a:defRPr>
                <a:solidFill>
                  <a:srgbClr val="00B7F4"/>
                </a:solidFill>
              </a:defRPr>
            </a:lvl1pPr>
          </a:lstStyle>
          <a:p>
            <a:r>
              <a:rPr lang="de-DE"/>
              <a:t>TechTeam – IDSA Deck</a:t>
            </a:r>
          </a:p>
        </p:txBody>
      </p:sp>
      <p:sp>
        <p:nvSpPr>
          <p:cNvPr id="21" name="Rechteck 22">
            <a:extLst>
              <a:ext uri="{FF2B5EF4-FFF2-40B4-BE49-F238E27FC236}">
                <a16:creationId xmlns:a16="http://schemas.microsoft.com/office/drawing/2014/main" id="{F9EAA1AA-785E-461E-951A-CA30714148D9}"/>
              </a:ext>
            </a:extLst>
          </p:cNvPr>
          <p:cNvSpPr/>
          <p:nvPr userDrawn="1">
            <p:custDataLst>
              <p:tags r:id="rId4"/>
            </p:custDataLst>
          </p:nvPr>
        </p:nvSpPr>
        <p:spPr bwMode="gray">
          <a:xfrm>
            <a:off x="1" y="1178358"/>
            <a:ext cx="6167439" cy="4518895"/>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468000" tIns="126000" bIns="72000" rtlCol="0" anchor="t"/>
          <a:lstStyle/>
          <a:p>
            <a:endParaRPr lang="en-US" sz="1400" b="1">
              <a:solidFill>
                <a:srgbClr val="009FE3"/>
              </a:solidFill>
              <a:latin typeface="Segoe UI" panose="020B0502040204020203" pitchFamily="34" charset="0"/>
              <a:cs typeface="Segoe UI" panose="020B0502040204020203" pitchFamily="34" charset="0"/>
            </a:endParaRPr>
          </a:p>
        </p:txBody>
      </p:sp>
      <p:sp>
        <p:nvSpPr>
          <p:cNvPr id="22" name="Graphic 13">
            <a:extLst>
              <a:ext uri="{FF2B5EF4-FFF2-40B4-BE49-F238E27FC236}">
                <a16:creationId xmlns:a16="http://schemas.microsoft.com/office/drawing/2014/main" id="{6BB9F159-479F-418E-AAC8-225C1C6257F9}"/>
              </a:ext>
            </a:extLst>
          </p:cNvPr>
          <p:cNvSpPr/>
          <p:nvPr userDrawn="1">
            <p:custDataLst>
              <p:tags r:id="rId5"/>
            </p:custDataLst>
          </p:nvPr>
        </p:nvSpPr>
        <p:spPr bwMode="gray">
          <a:xfrm>
            <a:off x="-1" y="1382125"/>
            <a:ext cx="5900888" cy="4207115"/>
          </a:xfrm>
          <a:custGeom>
            <a:avLst/>
            <a:gdLst>
              <a:gd name="connsiteX0" fmla="*/ 2193825 w 2193893"/>
              <a:gd name="connsiteY0" fmla="*/ 44547 h 1432178"/>
              <a:gd name="connsiteX1" fmla="*/ 2193825 w 2193893"/>
              <a:gd name="connsiteY1" fmla="*/ 1386429 h 1432178"/>
              <a:gd name="connsiteX2" fmla="*/ 2148677 w 2193893"/>
              <a:gd name="connsiteY2" fmla="*/ 1431578 h 1432178"/>
              <a:gd name="connsiteX3" fmla="*/ 44985 w 2193893"/>
              <a:gd name="connsiteY3" fmla="*/ 1431578 h 1432178"/>
              <a:gd name="connsiteX4" fmla="*/ 29364 w 2193893"/>
              <a:gd name="connsiteY4" fmla="*/ 1428625 h 1432178"/>
              <a:gd name="connsiteX5" fmla="*/ -68 w 2193893"/>
              <a:gd name="connsiteY5" fmla="*/ 1386429 h 1432178"/>
              <a:gd name="connsiteX6" fmla="*/ -68 w 2193893"/>
              <a:gd name="connsiteY6" fmla="*/ 44547 h 1432178"/>
              <a:gd name="connsiteX7" fmla="*/ 44985 w 2193893"/>
              <a:gd name="connsiteY7" fmla="*/ -601 h 1432178"/>
              <a:gd name="connsiteX8" fmla="*/ 2148677 w 2193893"/>
              <a:gd name="connsiteY8" fmla="*/ -601 h 1432178"/>
              <a:gd name="connsiteX9" fmla="*/ 2165727 w 2193893"/>
              <a:gd name="connsiteY9" fmla="*/ 2733 h 1432178"/>
              <a:gd name="connsiteX10" fmla="*/ 2193825 w 2193893"/>
              <a:gd name="connsiteY10" fmla="*/ 44547 h 14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3893" h="1432178">
                <a:moveTo>
                  <a:pt x="2193825" y="44547"/>
                </a:moveTo>
                <a:lnTo>
                  <a:pt x="2193825" y="1386429"/>
                </a:lnTo>
                <a:cubicBezTo>
                  <a:pt x="2193825" y="1411366"/>
                  <a:pt x="2173613" y="1431578"/>
                  <a:pt x="2148677" y="1431578"/>
                </a:cubicBezTo>
                <a:lnTo>
                  <a:pt x="44985" y="1431578"/>
                </a:lnTo>
                <a:cubicBezTo>
                  <a:pt x="39639" y="1431588"/>
                  <a:pt x="34340" y="1430578"/>
                  <a:pt x="29364" y="1428625"/>
                </a:cubicBezTo>
                <a:cubicBezTo>
                  <a:pt x="11644" y="1422167"/>
                  <a:pt x="-125" y="1405289"/>
                  <a:pt x="-68" y="1386429"/>
                </a:cubicBezTo>
                <a:lnTo>
                  <a:pt x="-68" y="44547"/>
                </a:lnTo>
                <a:cubicBezTo>
                  <a:pt x="-68" y="19649"/>
                  <a:pt x="20088" y="-554"/>
                  <a:pt x="44985" y="-601"/>
                </a:cubicBezTo>
                <a:lnTo>
                  <a:pt x="2148677" y="-601"/>
                </a:lnTo>
                <a:cubicBezTo>
                  <a:pt x="2154516" y="-582"/>
                  <a:pt x="2160307" y="552"/>
                  <a:pt x="2165727" y="2733"/>
                </a:cubicBezTo>
                <a:cubicBezTo>
                  <a:pt x="2182700" y="9686"/>
                  <a:pt x="2193806" y="26202"/>
                  <a:pt x="2193825" y="44547"/>
                </a:cubicBezTo>
                <a:close/>
              </a:path>
            </a:pathLst>
          </a:custGeom>
          <a:solidFill>
            <a:srgbClr val="FFFFFF"/>
          </a:solidFill>
          <a:ln w="9525" cap="flat">
            <a:noFill/>
            <a:prstDash val="solid"/>
            <a:miter/>
          </a:ln>
        </p:spPr>
        <p:txBody>
          <a:bodyPr rtlCol="0" anchor="ctr"/>
          <a:lstStyle/>
          <a:p>
            <a:endParaRPr lang="en-US" sz="1800"/>
          </a:p>
        </p:txBody>
      </p:sp>
      <p:sp>
        <p:nvSpPr>
          <p:cNvPr id="23" name="Freeform: Shape 13">
            <a:extLst>
              <a:ext uri="{FF2B5EF4-FFF2-40B4-BE49-F238E27FC236}">
                <a16:creationId xmlns:a16="http://schemas.microsoft.com/office/drawing/2014/main" id="{ECD7AD49-C71B-401A-AB19-5C820276DF31}"/>
              </a:ext>
            </a:extLst>
          </p:cNvPr>
          <p:cNvSpPr/>
          <p:nvPr userDrawn="1">
            <p:custDataLst>
              <p:tags r:id="rId6"/>
            </p:custDataLst>
          </p:nvPr>
        </p:nvSpPr>
        <p:spPr bwMode="gray">
          <a:xfrm>
            <a:off x="0" y="1296514"/>
            <a:ext cx="5983421" cy="4580759"/>
          </a:xfrm>
          <a:custGeom>
            <a:avLst/>
            <a:gdLst>
              <a:gd name="connsiteX0" fmla="*/ 0 w 4655840"/>
              <a:gd name="connsiteY0" fmla="*/ 0 h 3564396"/>
              <a:gd name="connsiteX1" fmla="*/ 4489417 w 4655840"/>
              <a:gd name="connsiteY1" fmla="*/ 0 h 3564396"/>
              <a:gd name="connsiteX2" fmla="*/ 4655840 w 4655840"/>
              <a:gd name="connsiteY2" fmla="*/ 166423 h 3564396"/>
              <a:gd name="connsiteX3" fmla="*/ 4655840 w 4655840"/>
              <a:gd name="connsiteY3" fmla="*/ 3326189 h 3564396"/>
              <a:gd name="connsiteX4" fmla="*/ 4489417 w 4655840"/>
              <a:gd name="connsiteY4" fmla="*/ 3492612 h 3564396"/>
              <a:gd name="connsiteX5" fmla="*/ 4151003 w 4655840"/>
              <a:gd name="connsiteY5" fmla="*/ 3492612 h 3564396"/>
              <a:gd name="connsiteX6" fmla="*/ 4151003 w 4655840"/>
              <a:gd name="connsiteY6" fmla="*/ 3517249 h 3564396"/>
              <a:gd name="connsiteX7" fmla="*/ 4103856 w 4655840"/>
              <a:gd name="connsiteY7" fmla="*/ 3564396 h 3564396"/>
              <a:gd name="connsiteX8" fmla="*/ 3874895 w 4655840"/>
              <a:gd name="connsiteY8" fmla="*/ 3564396 h 3564396"/>
              <a:gd name="connsiteX9" fmla="*/ 3827748 w 4655840"/>
              <a:gd name="connsiteY9" fmla="*/ 3517249 h 3564396"/>
              <a:gd name="connsiteX10" fmla="*/ 3827748 w 4655840"/>
              <a:gd name="connsiteY10" fmla="*/ 3492612 h 3564396"/>
              <a:gd name="connsiteX11" fmla="*/ 3682951 w 4655840"/>
              <a:gd name="connsiteY11" fmla="*/ 3492612 h 3564396"/>
              <a:gd name="connsiteX12" fmla="*/ 3682951 w 4655840"/>
              <a:gd name="connsiteY12" fmla="*/ 3517249 h 3564396"/>
              <a:gd name="connsiteX13" fmla="*/ 3635804 w 4655840"/>
              <a:gd name="connsiteY13" fmla="*/ 3564396 h 3564396"/>
              <a:gd name="connsiteX14" fmla="*/ 3406843 w 4655840"/>
              <a:gd name="connsiteY14" fmla="*/ 3564396 h 3564396"/>
              <a:gd name="connsiteX15" fmla="*/ 3359696 w 4655840"/>
              <a:gd name="connsiteY15" fmla="*/ 3517249 h 3564396"/>
              <a:gd name="connsiteX16" fmla="*/ 3359696 w 4655840"/>
              <a:gd name="connsiteY16" fmla="*/ 3492612 h 3564396"/>
              <a:gd name="connsiteX17" fmla="*/ 3179676 w 4655840"/>
              <a:gd name="connsiteY17" fmla="*/ 3492612 h 3564396"/>
              <a:gd name="connsiteX18" fmla="*/ 3179676 w 4655840"/>
              <a:gd name="connsiteY18" fmla="*/ 3517249 h 3564396"/>
              <a:gd name="connsiteX19" fmla="*/ 3132529 w 4655840"/>
              <a:gd name="connsiteY19" fmla="*/ 3564396 h 3564396"/>
              <a:gd name="connsiteX20" fmla="*/ 2903568 w 4655840"/>
              <a:gd name="connsiteY20" fmla="*/ 3564396 h 3564396"/>
              <a:gd name="connsiteX21" fmla="*/ 2856421 w 4655840"/>
              <a:gd name="connsiteY21" fmla="*/ 3517249 h 3564396"/>
              <a:gd name="connsiteX22" fmla="*/ 2856421 w 4655840"/>
              <a:gd name="connsiteY22" fmla="*/ 3492612 h 3564396"/>
              <a:gd name="connsiteX23" fmla="*/ 0 w 4655840"/>
              <a:gd name="connsiteY23" fmla="*/ 3492612 h 3564396"/>
              <a:gd name="connsiteX24" fmla="*/ 0 w 4655840"/>
              <a:gd name="connsiteY24" fmla="*/ 3204356 h 3564396"/>
              <a:gd name="connsiteX25" fmla="*/ 4511825 w 4655840"/>
              <a:gd name="connsiteY25" fmla="*/ 3204356 h 3564396"/>
              <a:gd name="connsiteX26" fmla="*/ 4511825 w 4655840"/>
              <a:gd name="connsiteY26" fmla="*/ 144016 h 3564396"/>
              <a:gd name="connsiteX27" fmla="*/ 0 w 4655840"/>
              <a:gd name="connsiteY27" fmla="*/ 144016 h 356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55840" h="3564396">
                <a:moveTo>
                  <a:pt x="0" y="0"/>
                </a:moveTo>
                <a:lnTo>
                  <a:pt x="4489417" y="0"/>
                </a:lnTo>
                <a:cubicBezTo>
                  <a:pt x="4581330" y="0"/>
                  <a:pt x="4655840" y="74510"/>
                  <a:pt x="4655840" y="166423"/>
                </a:cubicBezTo>
                <a:lnTo>
                  <a:pt x="4655840" y="3326189"/>
                </a:lnTo>
                <a:cubicBezTo>
                  <a:pt x="4655840" y="3418102"/>
                  <a:pt x="4581330" y="3492612"/>
                  <a:pt x="4489417" y="3492612"/>
                </a:cubicBezTo>
                <a:lnTo>
                  <a:pt x="4151003" y="3492612"/>
                </a:lnTo>
                <a:lnTo>
                  <a:pt x="4151003" y="3517249"/>
                </a:lnTo>
                <a:cubicBezTo>
                  <a:pt x="4151003" y="3543288"/>
                  <a:pt x="4129895" y="3564396"/>
                  <a:pt x="4103856" y="3564396"/>
                </a:cubicBezTo>
                <a:lnTo>
                  <a:pt x="3874895" y="3564396"/>
                </a:lnTo>
                <a:cubicBezTo>
                  <a:pt x="3848856" y="3564396"/>
                  <a:pt x="3827748" y="3543288"/>
                  <a:pt x="3827748" y="3517249"/>
                </a:cubicBezTo>
                <a:lnTo>
                  <a:pt x="3827748" y="3492612"/>
                </a:lnTo>
                <a:lnTo>
                  <a:pt x="3682951" y="3492612"/>
                </a:lnTo>
                <a:lnTo>
                  <a:pt x="3682951" y="3517249"/>
                </a:lnTo>
                <a:cubicBezTo>
                  <a:pt x="3682951" y="3543288"/>
                  <a:pt x="3661843" y="3564396"/>
                  <a:pt x="3635804" y="3564396"/>
                </a:cubicBezTo>
                <a:lnTo>
                  <a:pt x="3406843" y="3564396"/>
                </a:lnTo>
                <a:cubicBezTo>
                  <a:pt x="3380804" y="3564396"/>
                  <a:pt x="3359696" y="3543288"/>
                  <a:pt x="3359696" y="3517249"/>
                </a:cubicBezTo>
                <a:lnTo>
                  <a:pt x="3359696" y="3492612"/>
                </a:lnTo>
                <a:lnTo>
                  <a:pt x="3179676" y="3492612"/>
                </a:lnTo>
                <a:lnTo>
                  <a:pt x="3179676" y="3517249"/>
                </a:lnTo>
                <a:cubicBezTo>
                  <a:pt x="3179676" y="3543288"/>
                  <a:pt x="3158568" y="3564396"/>
                  <a:pt x="3132529" y="3564396"/>
                </a:cubicBezTo>
                <a:lnTo>
                  <a:pt x="2903568" y="3564396"/>
                </a:lnTo>
                <a:cubicBezTo>
                  <a:pt x="2877529" y="3564396"/>
                  <a:pt x="2856421" y="3543288"/>
                  <a:pt x="2856421" y="3517249"/>
                </a:cubicBezTo>
                <a:lnTo>
                  <a:pt x="2856421" y="3492612"/>
                </a:lnTo>
                <a:lnTo>
                  <a:pt x="0" y="3492612"/>
                </a:lnTo>
                <a:lnTo>
                  <a:pt x="0" y="3204356"/>
                </a:lnTo>
                <a:lnTo>
                  <a:pt x="4511825" y="3204356"/>
                </a:lnTo>
                <a:lnTo>
                  <a:pt x="4511825" y="144016"/>
                </a:lnTo>
                <a:lnTo>
                  <a:pt x="0" y="144016"/>
                </a:lnTo>
                <a:close/>
              </a:path>
            </a:pathLst>
          </a:cu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6" name="Oval 25">
            <a:extLst>
              <a:ext uri="{FF2B5EF4-FFF2-40B4-BE49-F238E27FC236}">
                <a16:creationId xmlns:a16="http://schemas.microsoft.com/office/drawing/2014/main" id="{2CA6A8F0-846F-4167-B7E5-22F03BA52704}"/>
              </a:ext>
            </a:extLst>
          </p:cNvPr>
          <p:cNvSpPr/>
          <p:nvPr userDrawn="1">
            <p:custDataLst>
              <p:tags r:id="rId7"/>
            </p:custDataLst>
          </p:nvPr>
        </p:nvSpPr>
        <p:spPr bwMode="gray">
          <a:xfrm>
            <a:off x="6381991" y="2387324"/>
            <a:ext cx="936000" cy="93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lang="pl-PL" sz="133">
                <a:solidFill>
                  <a:schemeClr val="bg1"/>
                </a:solidFill>
                <a:latin typeface="Segoe UI" panose="020B0502040204020203" pitchFamily="34" charset="0"/>
                <a:cs typeface="Segoe UI" panose="020B0502040204020203" pitchFamily="34" charset="0"/>
              </a:rPr>
              <a:t>dvs</a:t>
            </a:r>
            <a:endParaRPr lang="en-US" sz="133">
              <a:solidFill>
                <a:schemeClr val="bg1"/>
              </a:solidFill>
              <a:latin typeface="Segoe UI" panose="020B0502040204020203" pitchFamily="34" charset="0"/>
              <a:cs typeface="Segoe UI" panose="020B0502040204020203" pitchFamily="34" charset="0"/>
            </a:endParaRPr>
          </a:p>
        </p:txBody>
      </p:sp>
      <p:sp>
        <p:nvSpPr>
          <p:cNvPr id="15" name="Text Placeholder 6">
            <a:extLst>
              <a:ext uri="{FF2B5EF4-FFF2-40B4-BE49-F238E27FC236}">
                <a16:creationId xmlns:a16="http://schemas.microsoft.com/office/drawing/2014/main" id="{1BAD32E1-C945-46E8-9018-CA00D2F1789F}"/>
              </a:ext>
            </a:extLst>
          </p:cNvPr>
          <p:cNvSpPr>
            <a:spLocks noGrp="1"/>
          </p:cNvSpPr>
          <p:nvPr>
            <p:ph type="body" sz="quarter" idx="22"/>
          </p:nvPr>
        </p:nvSpPr>
        <p:spPr>
          <a:xfrm>
            <a:off x="6384136" y="2387324"/>
            <a:ext cx="936000" cy="936000"/>
          </a:xfrm>
          <a:prstGeom prst="ellipse">
            <a:avLst/>
          </a:prstGeom>
          <a:solidFill>
            <a:schemeClr val="bg1"/>
          </a:solidFill>
          <a:ln w="25400">
            <a:solidFill>
              <a:schemeClr val="tx2"/>
            </a:solidFill>
          </a:ln>
        </p:spPr>
        <p:txBody>
          <a:bodyPr>
            <a:noAutofit/>
          </a:bodyPr>
          <a:lstStyle>
            <a:lvl1pPr marL="0" indent="0">
              <a:spcBef>
                <a:spcPts val="0"/>
              </a:spcBef>
              <a:buNone/>
              <a:defRPr sz="200">
                <a:solidFill>
                  <a:schemeClr val="bg1"/>
                </a:solidFill>
              </a:defRPr>
            </a:lvl1pPr>
            <a:lvl2pPr marL="0" indent="0">
              <a:spcBef>
                <a:spcPts val="0"/>
              </a:spcBef>
              <a:buNone/>
              <a:defRPr sz="200">
                <a:solidFill>
                  <a:schemeClr val="bg1"/>
                </a:solidFill>
              </a:defRPr>
            </a:lvl2pPr>
            <a:lvl3pPr marL="0" indent="0">
              <a:spcBef>
                <a:spcPts val="0"/>
              </a:spcBef>
              <a:buNone/>
              <a:defRPr sz="200">
                <a:solidFill>
                  <a:schemeClr val="bg1"/>
                </a:solidFill>
              </a:defRPr>
            </a:lvl3pPr>
            <a:lvl4pPr marL="0" indent="0">
              <a:spcBef>
                <a:spcPts val="0"/>
              </a:spcBef>
              <a:buNone/>
              <a:defRPr sz="200">
                <a:solidFill>
                  <a:schemeClr val="bg1"/>
                </a:solidFill>
              </a:defRPr>
            </a:lvl4pPr>
            <a:lvl5pPr marL="0" indent="0">
              <a:spcBef>
                <a:spcPts val="0"/>
              </a:spcBef>
              <a:buNone/>
              <a:defRPr sz="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34928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öpfe">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8B3B916-50E2-42EE-B2E7-0203EB776DE0}"/>
              </a:ext>
            </a:extLst>
          </p:cNvPr>
          <p:cNvSpPr>
            <a:spLocks noGrp="1"/>
          </p:cNvSpPr>
          <p:nvPr>
            <p:ph type="sldNum" sz="quarter" idx="12"/>
          </p:nvPr>
        </p:nvSpPr>
        <p:spPr/>
        <p:txBody>
          <a:bodyPr/>
          <a:lstStyle>
            <a:lvl1pPr>
              <a:defRPr>
                <a:solidFill>
                  <a:srgbClr val="00B7F4"/>
                </a:solidFill>
              </a:defRPr>
            </a:lvl1pPr>
          </a:lstStyle>
          <a:p>
            <a:fld id="{FB95B963-CBD6-47C4-B7CF-F60C897EE538}" type="slidenum">
              <a:rPr lang="de-DE" smtClean="0"/>
              <a:pPr/>
              <a:t>‹Nr.›</a:t>
            </a:fld>
            <a:endParaRPr lang="de-DE"/>
          </a:p>
        </p:txBody>
      </p:sp>
      <p:sp>
        <p:nvSpPr>
          <p:cNvPr id="24" name="Titel 1">
            <a:extLst>
              <a:ext uri="{FF2B5EF4-FFF2-40B4-BE49-F238E27FC236}">
                <a16:creationId xmlns:a16="http://schemas.microsoft.com/office/drawing/2014/main" id="{2FC641E1-B8E3-413B-904A-2440DD1ED74A}"/>
              </a:ext>
            </a:extLst>
          </p:cNvPr>
          <p:cNvSpPr>
            <a:spLocks noGrp="1"/>
          </p:cNvSpPr>
          <p:nvPr>
            <p:ph type="title" hasCustomPrompt="1"/>
          </p:nvPr>
        </p:nvSpPr>
        <p:spPr>
          <a:xfrm>
            <a:off x="839788" y="365125"/>
            <a:ext cx="8100000" cy="720000"/>
          </a:xfrm>
        </p:spPr>
        <p:txBody>
          <a:bodyPr/>
          <a:lstStyle>
            <a:lvl1pPr>
              <a:defRPr/>
            </a:lvl1pPr>
          </a:lstStyle>
          <a:p>
            <a:r>
              <a:rPr lang="de-DE"/>
              <a:t>Title</a:t>
            </a:r>
          </a:p>
        </p:txBody>
      </p:sp>
      <p:sp>
        <p:nvSpPr>
          <p:cNvPr id="25" name="Textplatzhalter 7">
            <a:extLst>
              <a:ext uri="{FF2B5EF4-FFF2-40B4-BE49-F238E27FC236}">
                <a16:creationId xmlns:a16="http://schemas.microsoft.com/office/drawing/2014/main" id="{2E1FDC18-783E-41B0-A0D2-168EE16F3433}"/>
              </a:ext>
            </a:extLst>
          </p:cNvPr>
          <p:cNvSpPr>
            <a:spLocks noGrp="1"/>
          </p:cNvSpPr>
          <p:nvPr>
            <p:ph type="body" sz="quarter" idx="13" hasCustomPrompt="1"/>
          </p:nvPr>
        </p:nvSpPr>
        <p:spPr>
          <a:xfrm>
            <a:off x="839788" y="1160463"/>
            <a:ext cx="5580000" cy="468000"/>
          </a:xfrm>
        </p:spPr>
        <p:txBody>
          <a:bodyPr>
            <a:normAutofit/>
          </a:bodyPr>
          <a:lstStyle>
            <a:lvl1pPr marL="0" indent="0">
              <a:buNone/>
              <a:defRPr sz="2400" b="1" i="1">
                <a:solidFill>
                  <a:srgbClr val="00B7F4"/>
                </a:solidFill>
                <a:latin typeface="Georgia" panose="02040502050405020303" pitchFamily="18" charset="0"/>
              </a:defRPr>
            </a:lvl1pPr>
            <a:lvl2pPr marL="457189" indent="0">
              <a:buNone/>
              <a:defRPr/>
            </a:lvl2pPr>
          </a:lstStyle>
          <a:p>
            <a:pPr lvl="0"/>
            <a:r>
              <a:rPr lang="de-DE"/>
              <a:t>Sub Title</a:t>
            </a:r>
          </a:p>
        </p:txBody>
      </p:sp>
      <p:sp>
        <p:nvSpPr>
          <p:cNvPr id="47" name="Text Placeholder 3">
            <a:extLst>
              <a:ext uri="{FF2B5EF4-FFF2-40B4-BE49-F238E27FC236}">
                <a16:creationId xmlns:a16="http://schemas.microsoft.com/office/drawing/2014/main" id="{9B581941-4DFC-434A-86AA-4C15526882C0}"/>
              </a:ext>
            </a:extLst>
          </p:cNvPr>
          <p:cNvSpPr>
            <a:spLocks noGrp="1"/>
          </p:cNvSpPr>
          <p:nvPr>
            <p:ph type="body" sz="quarter" idx="14" hasCustomPrompt="1"/>
          </p:nvPr>
        </p:nvSpPr>
        <p:spPr>
          <a:xfrm>
            <a:off x="1424642" y="4259488"/>
            <a:ext cx="2181412" cy="438056"/>
          </a:xfrm>
        </p:spPr>
        <p:txBody>
          <a:bodyPr>
            <a:normAutofit/>
          </a:bodyPr>
          <a:lstStyle>
            <a:lvl1pPr algn="ctr">
              <a:buNone/>
              <a:defRPr sz="2000" b="1"/>
            </a:lvl1pPr>
          </a:lstStyle>
          <a:p>
            <a:pPr lvl="0"/>
            <a:r>
              <a:rPr lang="en-GB"/>
              <a:t>Title</a:t>
            </a:r>
          </a:p>
        </p:txBody>
      </p:sp>
      <p:sp>
        <p:nvSpPr>
          <p:cNvPr id="48" name="Text Placeholder 3">
            <a:extLst>
              <a:ext uri="{FF2B5EF4-FFF2-40B4-BE49-F238E27FC236}">
                <a16:creationId xmlns:a16="http://schemas.microsoft.com/office/drawing/2014/main" id="{DB581137-3902-47A4-B44D-30D80149B436}"/>
              </a:ext>
            </a:extLst>
          </p:cNvPr>
          <p:cNvSpPr>
            <a:spLocks noGrp="1"/>
          </p:cNvSpPr>
          <p:nvPr>
            <p:ph type="body" sz="quarter" idx="15" hasCustomPrompt="1"/>
          </p:nvPr>
        </p:nvSpPr>
        <p:spPr>
          <a:xfrm>
            <a:off x="5026214" y="4259488"/>
            <a:ext cx="2181412" cy="438056"/>
          </a:xfrm>
        </p:spPr>
        <p:txBody>
          <a:bodyPr>
            <a:normAutofit/>
          </a:bodyPr>
          <a:lstStyle>
            <a:lvl1pPr algn="ctr">
              <a:buNone/>
              <a:defRPr sz="2000" b="1"/>
            </a:lvl1pPr>
          </a:lstStyle>
          <a:p>
            <a:pPr lvl="0"/>
            <a:r>
              <a:rPr lang="en-GB"/>
              <a:t>Title</a:t>
            </a:r>
          </a:p>
        </p:txBody>
      </p:sp>
      <p:sp>
        <p:nvSpPr>
          <p:cNvPr id="49" name="Text Placeholder 3">
            <a:extLst>
              <a:ext uri="{FF2B5EF4-FFF2-40B4-BE49-F238E27FC236}">
                <a16:creationId xmlns:a16="http://schemas.microsoft.com/office/drawing/2014/main" id="{EA208E58-4EC9-4B06-A80F-E2943394BD95}"/>
              </a:ext>
            </a:extLst>
          </p:cNvPr>
          <p:cNvSpPr>
            <a:spLocks noGrp="1"/>
          </p:cNvSpPr>
          <p:nvPr>
            <p:ph type="body" sz="quarter" idx="16" hasCustomPrompt="1"/>
          </p:nvPr>
        </p:nvSpPr>
        <p:spPr>
          <a:xfrm>
            <a:off x="8627786" y="4259488"/>
            <a:ext cx="2181412" cy="438056"/>
          </a:xfrm>
        </p:spPr>
        <p:txBody>
          <a:bodyPr>
            <a:normAutofit/>
          </a:bodyPr>
          <a:lstStyle>
            <a:lvl1pPr algn="ctr">
              <a:buNone/>
              <a:defRPr sz="2000" b="1"/>
            </a:lvl1pPr>
          </a:lstStyle>
          <a:p>
            <a:pPr lvl="0"/>
            <a:r>
              <a:rPr lang="en-GB"/>
              <a:t>Title</a:t>
            </a:r>
          </a:p>
        </p:txBody>
      </p:sp>
      <p:sp>
        <p:nvSpPr>
          <p:cNvPr id="50" name="Text Placeholder 3">
            <a:extLst>
              <a:ext uri="{FF2B5EF4-FFF2-40B4-BE49-F238E27FC236}">
                <a16:creationId xmlns:a16="http://schemas.microsoft.com/office/drawing/2014/main" id="{19039486-E685-4E1E-90DD-040C8A5525EA}"/>
              </a:ext>
            </a:extLst>
          </p:cNvPr>
          <p:cNvSpPr>
            <a:spLocks noGrp="1"/>
          </p:cNvSpPr>
          <p:nvPr>
            <p:ph type="body" sz="quarter" idx="17" hasCustomPrompt="1"/>
          </p:nvPr>
        </p:nvSpPr>
        <p:spPr>
          <a:xfrm>
            <a:off x="990601" y="4942047"/>
            <a:ext cx="3036047" cy="956736"/>
          </a:xfrm>
        </p:spPr>
        <p:txBody>
          <a:bodyPr>
            <a:normAutofit/>
          </a:bodyPr>
          <a:lstStyle>
            <a:lvl1pPr algn="ctr">
              <a:buNone/>
              <a:defRPr sz="1600" b="0">
                <a:solidFill>
                  <a:srgbClr val="00B7F4"/>
                </a:solidFill>
              </a:defRPr>
            </a:lvl1pPr>
          </a:lstStyle>
          <a:p>
            <a:pPr lvl="0"/>
            <a:r>
              <a:rPr lang="en-GB"/>
              <a:t>Description</a:t>
            </a:r>
          </a:p>
        </p:txBody>
      </p:sp>
      <p:sp>
        <p:nvSpPr>
          <p:cNvPr id="51" name="Text Placeholder 3">
            <a:extLst>
              <a:ext uri="{FF2B5EF4-FFF2-40B4-BE49-F238E27FC236}">
                <a16:creationId xmlns:a16="http://schemas.microsoft.com/office/drawing/2014/main" id="{AE1C2790-44C2-4FE8-ABB1-D94E61B6F7E6}"/>
              </a:ext>
            </a:extLst>
          </p:cNvPr>
          <p:cNvSpPr>
            <a:spLocks noGrp="1"/>
          </p:cNvSpPr>
          <p:nvPr>
            <p:ph type="body" sz="quarter" idx="18" hasCustomPrompt="1"/>
          </p:nvPr>
        </p:nvSpPr>
        <p:spPr>
          <a:xfrm>
            <a:off x="4577978" y="4943791"/>
            <a:ext cx="3036047" cy="954992"/>
          </a:xfrm>
        </p:spPr>
        <p:txBody>
          <a:bodyPr>
            <a:normAutofit/>
          </a:bodyPr>
          <a:lstStyle>
            <a:lvl1pPr algn="ctr">
              <a:buNone/>
              <a:defRPr sz="1600" b="0">
                <a:solidFill>
                  <a:srgbClr val="00B7F4"/>
                </a:solidFill>
              </a:defRPr>
            </a:lvl1pPr>
          </a:lstStyle>
          <a:p>
            <a:pPr lvl="0"/>
            <a:r>
              <a:rPr lang="en-GB"/>
              <a:t>Description</a:t>
            </a:r>
          </a:p>
        </p:txBody>
      </p:sp>
      <p:sp>
        <p:nvSpPr>
          <p:cNvPr id="52" name="Text Placeholder 3">
            <a:extLst>
              <a:ext uri="{FF2B5EF4-FFF2-40B4-BE49-F238E27FC236}">
                <a16:creationId xmlns:a16="http://schemas.microsoft.com/office/drawing/2014/main" id="{56DAC46A-A81D-4BF6-853B-46D6CBA80C80}"/>
              </a:ext>
            </a:extLst>
          </p:cNvPr>
          <p:cNvSpPr>
            <a:spLocks noGrp="1"/>
          </p:cNvSpPr>
          <p:nvPr>
            <p:ph type="body" sz="quarter" idx="19" hasCustomPrompt="1"/>
          </p:nvPr>
        </p:nvSpPr>
        <p:spPr>
          <a:xfrm>
            <a:off x="8200469" y="4942047"/>
            <a:ext cx="3036047" cy="954992"/>
          </a:xfrm>
        </p:spPr>
        <p:txBody>
          <a:bodyPr>
            <a:normAutofit/>
          </a:bodyPr>
          <a:lstStyle>
            <a:lvl1pPr algn="ctr">
              <a:buNone/>
              <a:defRPr sz="1600" b="0">
                <a:solidFill>
                  <a:srgbClr val="00B7F4"/>
                </a:solidFill>
              </a:defRPr>
            </a:lvl1pPr>
          </a:lstStyle>
          <a:p>
            <a:pPr lvl="0"/>
            <a:r>
              <a:rPr lang="en-GB"/>
              <a:t>Description</a:t>
            </a:r>
          </a:p>
        </p:txBody>
      </p:sp>
      <p:sp>
        <p:nvSpPr>
          <p:cNvPr id="7" name="Bildplatzhalter 6">
            <a:extLst>
              <a:ext uri="{FF2B5EF4-FFF2-40B4-BE49-F238E27FC236}">
                <a16:creationId xmlns:a16="http://schemas.microsoft.com/office/drawing/2014/main" id="{D9A11213-6B94-4070-B425-F3D4934CE780}"/>
              </a:ext>
            </a:extLst>
          </p:cNvPr>
          <p:cNvSpPr>
            <a:spLocks noGrp="1"/>
          </p:cNvSpPr>
          <p:nvPr>
            <p:ph type="pic" sz="quarter" idx="20"/>
          </p:nvPr>
        </p:nvSpPr>
        <p:spPr>
          <a:xfrm>
            <a:off x="1842855" y="2647952"/>
            <a:ext cx="1344989" cy="1306513"/>
          </a:xfrm>
          <a:prstGeom prst="ellipse">
            <a:avLst/>
          </a:prstGeom>
        </p:spPr>
        <p:txBody>
          <a:bodyPr>
            <a:normAutofit/>
          </a:bodyPr>
          <a:lstStyle>
            <a:lvl1pPr>
              <a:defRPr sz="1200"/>
            </a:lvl1pPr>
          </a:lstStyle>
          <a:p>
            <a:endParaRPr lang="de-DE"/>
          </a:p>
        </p:txBody>
      </p:sp>
      <p:sp>
        <p:nvSpPr>
          <p:cNvPr id="53" name="Bildplatzhalter 6">
            <a:extLst>
              <a:ext uri="{FF2B5EF4-FFF2-40B4-BE49-F238E27FC236}">
                <a16:creationId xmlns:a16="http://schemas.microsoft.com/office/drawing/2014/main" id="{45B65062-1C74-4975-AB11-DD0AD47E1DE6}"/>
              </a:ext>
            </a:extLst>
          </p:cNvPr>
          <p:cNvSpPr>
            <a:spLocks noGrp="1"/>
          </p:cNvSpPr>
          <p:nvPr>
            <p:ph type="pic" sz="quarter" idx="21"/>
          </p:nvPr>
        </p:nvSpPr>
        <p:spPr>
          <a:xfrm>
            <a:off x="5423504" y="2647952"/>
            <a:ext cx="1344989" cy="1306513"/>
          </a:xfrm>
          <a:prstGeom prst="ellipse">
            <a:avLst/>
          </a:prstGeom>
        </p:spPr>
        <p:txBody>
          <a:bodyPr>
            <a:normAutofit/>
          </a:bodyPr>
          <a:lstStyle>
            <a:lvl1pPr>
              <a:defRPr sz="1200"/>
            </a:lvl1pPr>
          </a:lstStyle>
          <a:p>
            <a:endParaRPr lang="de-DE"/>
          </a:p>
        </p:txBody>
      </p:sp>
      <p:sp>
        <p:nvSpPr>
          <p:cNvPr id="54" name="Bildplatzhalter 6">
            <a:extLst>
              <a:ext uri="{FF2B5EF4-FFF2-40B4-BE49-F238E27FC236}">
                <a16:creationId xmlns:a16="http://schemas.microsoft.com/office/drawing/2014/main" id="{B8892F41-2115-496D-8249-7B6E9DA4EB7C}"/>
              </a:ext>
            </a:extLst>
          </p:cNvPr>
          <p:cNvSpPr>
            <a:spLocks noGrp="1"/>
          </p:cNvSpPr>
          <p:nvPr>
            <p:ph type="pic" sz="quarter" idx="22"/>
          </p:nvPr>
        </p:nvSpPr>
        <p:spPr>
          <a:xfrm>
            <a:off x="9045996" y="2647952"/>
            <a:ext cx="1344989" cy="1306513"/>
          </a:xfrm>
          <a:prstGeom prst="ellipse">
            <a:avLst/>
          </a:prstGeom>
        </p:spPr>
        <p:txBody>
          <a:bodyPr>
            <a:normAutofit/>
          </a:bodyPr>
          <a:lstStyle>
            <a:lvl1pPr>
              <a:defRPr sz="1200"/>
            </a:lvl1pPr>
          </a:lstStyle>
          <a:p>
            <a:endParaRPr lang="de-DE"/>
          </a:p>
        </p:txBody>
      </p:sp>
      <p:sp>
        <p:nvSpPr>
          <p:cNvPr id="4" name="Fußzeilenplatzhalter 3">
            <a:extLst>
              <a:ext uri="{FF2B5EF4-FFF2-40B4-BE49-F238E27FC236}">
                <a16:creationId xmlns:a16="http://schemas.microsoft.com/office/drawing/2014/main" id="{9702CCD9-A865-4936-A2ED-9048B7B98183}"/>
              </a:ext>
            </a:extLst>
          </p:cNvPr>
          <p:cNvSpPr>
            <a:spLocks noGrp="1"/>
          </p:cNvSpPr>
          <p:nvPr>
            <p:ph type="ftr" sz="quarter" idx="11"/>
          </p:nvPr>
        </p:nvSpPr>
        <p:spPr/>
        <p:txBody>
          <a:bodyPr/>
          <a:lstStyle>
            <a:lvl1pPr>
              <a:defRPr>
                <a:solidFill>
                  <a:srgbClr val="00B7F4"/>
                </a:solidFill>
              </a:defRPr>
            </a:lvl1pPr>
          </a:lstStyle>
          <a:p>
            <a:r>
              <a:rPr lang="de-DE"/>
              <a:t>TechTeam – IDSA Deck</a:t>
            </a:r>
          </a:p>
        </p:txBody>
      </p:sp>
    </p:spTree>
    <p:extLst>
      <p:ext uri="{BB962C8B-B14F-4D97-AF65-F5344CB8AC3E}">
        <p14:creationId xmlns:p14="http://schemas.microsoft.com/office/powerpoint/2010/main" val="2088703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E80C4A-E133-4D33-A918-188A03B20D86}"/>
              </a:ext>
            </a:extLst>
          </p:cNvPr>
          <p:cNvSpPr>
            <a:spLocks noGrp="1"/>
          </p:cNvSpPr>
          <p:nvPr>
            <p:ph type="title" hasCustomPrompt="1"/>
          </p:nvPr>
        </p:nvSpPr>
        <p:spPr/>
        <p:txBody>
          <a:bodyPr/>
          <a:lstStyle>
            <a:lvl1pPr>
              <a:defRPr/>
            </a:lvl1pPr>
          </a:lstStyle>
          <a:p>
            <a:r>
              <a:rPr lang="de-DE"/>
              <a:t>Title</a:t>
            </a:r>
          </a:p>
        </p:txBody>
      </p:sp>
      <p:sp>
        <p:nvSpPr>
          <p:cNvPr id="5" name="Foliennummernplatzhalter 4">
            <a:extLst>
              <a:ext uri="{FF2B5EF4-FFF2-40B4-BE49-F238E27FC236}">
                <a16:creationId xmlns:a16="http://schemas.microsoft.com/office/drawing/2014/main" id="{38B3B916-50E2-42EE-B2E7-0203EB776DE0}"/>
              </a:ext>
            </a:extLst>
          </p:cNvPr>
          <p:cNvSpPr>
            <a:spLocks noGrp="1"/>
          </p:cNvSpPr>
          <p:nvPr>
            <p:ph type="sldNum" sz="quarter" idx="12"/>
          </p:nvPr>
        </p:nvSpPr>
        <p:spPr/>
        <p:txBody>
          <a:bodyPr/>
          <a:lstStyle>
            <a:lvl1pPr>
              <a:defRPr>
                <a:solidFill>
                  <a:srgbClr val="00B7F4"/>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8" name="Textplatzhalter 7">
            <a:extLst>
              <a:ext uri="{FF2B5EF4-FFF2-40B4-BE49-F238E27FC236}">
                <a16:creationId xmlns:a16="http://schemas.microsoft.com/office/drawing/2014/main" id="{218AF9B4-D53B-48CC-B719-350DF8315FC3}"/>
              </a:ext>
            </a:extLst>
          </p:cNvPr>
          <p:cNvSpPr>
            <a:spLocks noGrp="1"/>
          </p:cNvSpPr>
          <p:nvPr>
            <p:ph type="body" sz="quarter" idx="13" hasCustomPrompt="1"/>
          </p:nvPr>
        </p:nvSpPr>
        <p:spPr>
          <a:xfrm>
            <a:off x="839788" y="1100303"/>
            <a:ext cx="5580000" cy="468000"/>
          </a:xfrm>
        </p:spPr>
        <p:txBody>
          <a:bodyPr>
            <a:normAutofit/>
          </a:bodyPr>
          <a:lstStyle>
            <a:lvl1pPr marL="0" indent="0">
              <a:buNone/>
              <a:defRPr sz="2400" b="1" i="1">
                <a:solidFill>
                  <a:srgbClr val="00B7F4"/>
                </a:solidFill>
                <a:latin typeface="Georgia" panose="02040502050405020303" pitchFamily="18" charset="0"/>
              </a:defRPr>
            </a:lvl1pPr>
            <a:lvl2pPr marL="457200" indent="0">
              <a:buNone/>
              <a:defRPr/>
            </a:lvl2pPr>
          </a:lstStyle>
          <a:p>
            <a:pPr lvl="0"/>
            <a:r>
              <a:rPr lang="de-DE"/>
              <a:t>Sub Title</a:t>
            </a:r>
          </a:p>
        </p:txBody>
      </p:sp>
      <p:sp>
        <p:nvSpPr>
          <p:cNvPr id="4" name="Fußzeilenplatzhalter 3">
            <a:extLst>
              <a:ext uri="{FF2B5EF4-FFF2-40B4-BE49-F238E27FC236}">
                <a16:creationId xmlns:a16="http://schemas.microsoft.com/office/drawing/2014/main" id="{9702CCD9-A865-4936-A2ED-9048B7B98183}"/>
              </a:ext>
            </a:extLst>
          </p:cNvPr>
          <p:cNvSpPr>
            <a:spLocks noGrp="1"/>
          </p:cNvSpPr>
          <p:nvPr>
            <p:ph type="ftr" sz="quarter" idx="11"/>
          </p:nvPr>
        </p:nvSpPr>
        <p:spPr/>
        <p:txBody>
          <a:bodyPr/>
          <a:lstStyle>
            <a:lvl1pPr>
              <a:defRPr>
                <a:solidFill>
                  <a:srgbClr val="00B7F4"/>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Tree>
    <p:extLst>
      <p:ext uri="{BB962C8B-B14F-4D97-AF65-F5344CB8AC3E}">
        <p14:creationId xmlns:p14="http://schemas.microsoft.com/office/powerpoint/2010/main" val="687849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A081B37-E57B-48A2-AC9E-4C379D3B89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99692" y="2494279"/>
            <a:ext cx="1044000" cy="1044000"/>
          </a:xfrm>
          <a:prstGeom prst="rect">
            <a:avLst/>
          </a:prstGeom>
        </p:spPr>
      </p:pic>
      <p:pic>
        <p:nvPicPr>
          <p:cNvPr id="8" name="Grafik 7">
            <a:extLst>
              <a:ext uri="{FF2B5EF4-FFF2-40B4-BE49-F238E27FC236}">
                <a16:creationId xmlns:a16="http://schemas.microsoft.com/office/drawing/2014/main" id="{1297B832-0F11-4184-8F58-81CF859E335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2643" y="1363879"/>
            <a:ext cx="1044000" cy="1044000"/>
          </a:xfrm>
          <a:prstGeom prst="rect">
            <a:avLst/>
          </a:prstGeom>
        </p:spPr>
      </p:pic>
      <p:pic>
        <p:nvPicPr>
          <p:cNvPr id="9" name="Grafik 8">
            <a:extLst>
              <a:ext uri="{FF2B5EF4-FFF2-40B4-BE49-F238E27FC236}">
                <a16:creationId xmlns:a16="http://schemas.microsoft.com/office/drawing/2014/main" id="{A58F55ED-DB6A-479A-B682-3AB85F09F6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74063" y="2494279"/>
            <a:ext cx="1044000" cy="1044000"/>
          </a:xfrm>
          <a:prstGeom prst="rect">
            <a:avLst/>
          </a:prstGeom>
        </p:spPr>
      </p:pic>
      <p:pic>
        <p:nvPicPr>
          <p:cNvPr id="10" name="Grafik 9">
            <a:extLst>
              <a:ext uri="{FF2B5EF4-FFF2-40B4-BE49-F238E27FC236}">
                <a16:creationId xmlns:a16="http://schemas.microsoft.com/office/drawing/2014/main" id="{038F46AA-D2E1-4A9E-A65E-BF6590DA664C}"/>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97867" y="1363879"/>
            <a:ext cx="1044000" cy="1044000"/>
          </a:xfrm>
          <a:prstGeom prst="rect">
            <a:avLst/>
          </a:prstGeom>
        </p:spPr>
      </p:pic>
      <p:pic>
        <p:nvPicPr>
          <p:cNvPr id="11" name="Grafik 10">
            <a:extLst>
              <a:ext uri="{FF2B5EF4-FFF2-40B4-BE49-F238E27FC236}">
                <a16:creationId xmlns:a16="http://schemas.microsoft.com/office/drawing/2014/main" id="{EEFAFAC9-23DC-43C2-9ADB-F76F4CE706E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23275" y="4940401"/>
            <a:ext cx="1044000" cy="1044000"/>
          </a:xfrm>
          <a:prstGeom prst="rect">
            <a:avLst/>
          </a:prstGeom>
        </p:spPr>
      </p:pic>
      <p:pic>
        <p:nvPicPr>
          <p:cNvPr id="12" name="Grafik 11">
            <a:extLst>
              <a:ext uri="{FF2B5EF4-FFF2-40B4-BE49-F238E27FC236}">
                <a16:creationId xmlns:a16="http://schemas.microsoft.com/office/drawing/2014/main" id="{7F36B00A-61CE-4138-B78D-643C3EE90EA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39297" y="3809901"/>
            <a:ext cx="1044000" cy="1044000"/>
          </a:xfrm>
          <a:prstGeom prst="rect">
            <a:avLst/>
          </a:prstGeom>
        </p:spPr>
      </p:pic>
      <p:pic>
        <p:nvPicPr>
          <p:cNvPr id="13" name="Grafik 12">
            <a:extLst>
              <a:ext uri="{FF2B5EF4-FFF2-40B4-BE49-F238E27FC236}">
                <a16:creationId xmlns:a16="http://schemas.microsoft.com/office/drawing/2014/main" id="{F6F6A55E-7A12-4A71-BB5D-BF0E01662F43}"/>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745033" y="4940401"/>
            <a:ext cx="1044000" cy="1044000"/>
          </a:xfrm>
          <a:prstGeom prst="rect">
            <a:avLst/>
          </a:prstGeom>
        </p:spPr>
      </p:pic>
      <p:pic>
        <p:nvPicPr>
          <p:cNvPr id="14" name="Grafik 13">
            <a:extLst>
              <a:ext uri="{FF2B5EF4-FFF2-40B4-BE49-F238E27FC236}">
                <a16:creationId xmlns:a16="http://schemas.microsoft.com/office/drawing/2014/main" id="{BCFACE34-BF9F-4E6D-9561-D540D2CF7D30}"/>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741439" y="3809901"/>
            <a:ext cx="1044000" cy="1044000"/>
          </a:xfrm>
          <a:prstGeom prst="rect">
            <a:avLst/>
          </a:prstGeom>
        </p:spPr>
      </p:pic>
      <p:pic>
        <p:nvPicPr>
          <p:cNvPr id="15" name="Grafik 14">
            <a:extLst>
              <a:ext uri="{FF2B5EF4-FFF2-40B4-BE49-F238E27FC236}">
                <a16:creationId xmlns:a16="http://schemas.microsoft.com/office/drawing/2014/main" id="{0413FF27-BA52-4273-A50A-F4100BB7D01F}"/>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98285" y="2494279"/>
            <a:ext cx="1044000" cy="1044000"/>
          </a:xfrm>
          <a:prstGeom prst="rect">
            <a:avLst/>
          </a:prstGeom>
        </p:spPr>
      </p:pic>
      <p:pic>
        <p:nvPicPr>
          <p:cNvPr id="16" name="Grafik 15">
            <a:extLst>
              <a:ext uri="{FF2B5EF4-FFF2-40B4-BE49-F238E27FC236}">
                <a16:creationId xmlns:a16="http://schemas.microsoft.com/office/drawing/2014/main" id="{63E35579-64AF-4682-AC8C-8FE30B29E3C7}"/>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09600" y="1363879"/>
            <a:ext cx="1044000" cy="1044000"/>
          </a:xfrm>
          <a:prstGeom prst="rect">
            <a:avLst/>
          </a:prstGeom>
        </p:spPr>
      </p:pic>
      <p:pic>
        <p:nvPicPr>
          <p:cNvPr id="17" name="Grafik 16">
            <a:extLst>
              <a:ext uri="{FF2B5EF4-FFF2-40B4-BE49-F238E27FC236}">
                <a16:creationId xmlns:a16="http://schemas.microsoft.com/office/drawing/2014/main" id="{BAF70398-B919-4639-9C97-1ED35EDC7B8F}"/>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896520" y="2494279"/>
            <a:ext cx="1044000" cy="1044000"/>
          </a:xfrm>
          <a:prstGeom prst="rect">
            <a:avLst/>
          </a:prstGeom>
        </p:spPr>
      </p:pic>
      <p:pic>
        <p:nvPicPr>
          <p:cNvPr id="18" name="Grafik 17">
            <a:extLst>
              <a:ext uri="{FF2B5EF4-FFF2-40B4-BE49-F238E27FC236}">
                <a16:creationId xmlns:a16="http://schemas.microsoft.com/office/drawing/2014/main" id="{9B424053-AFD7-4E94-BDBE-483630C81136}"/>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896520" y="1363879"/>
            <a:ext cx="1044000" cy="1044000"/>
          </a:xfrm>
          <a:prstGeom prst="rect">
            <a:avLst/>
          </a:prstGeom>
        </p:spPr>
      </p:pic>
      <p:pic>
        <p:nvPicPr>
          <p:cNvPr id="19" name="Grafik 18">
            <a:extLst>
              <a:ext uri="{FF2B5EF4-FFF2-40B4-BE49-F238E27FC236}">
                <a16:creationId xmlns:a16="http://schemas.microsoft.com/office/drawing/2014/main" id="{103F1A61-6359-4273-B302-E846FF9B6314}"/>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107331" y="2494279"/>
            <a:ext cx="1044000" cy="1044000"/>
          </a:xfrm>
          <a:prstGeom prst="rect">
            <a:avLst/>
          </a:prstGeom>
        </p:spPr>
      </p:pic>
      <p:pic>
        <p:nvPicPr>
          <p:cNvPr id="20" name="Grafik 19">
            <a:extLst>
              <a:ext uri="{FF2B5EF4-FFF2-40B4-BE49-F238E27FC236}">
                <a16:creationId xmlns:a16="http://schemas.microsoft.com/office/drawing/2014/main" id="{244A3B7D-14F6-4273-9FA2-ABD4F1E05843}"/>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081504" y="1363879"/>
            <a:ext cx="1044000" cy="1044000"/>
          </a:xfrm>
          <a:prstGeom prst="rect">
            <a:avLst/>
          </a:prstGeom>
        </p:spPr>
      </p:pic>
      <p:pic>
        <p:nvPicPr>
          <p:cNvPr id="21" name="Grafik 20">
            <a:extLst>
              <a:ext uri="{FF2B5EF4-FFF2-40B4-BE49-F238E27FC236}">
                <a16:creationId xmlns:a16="http://schemas.microsoft.com/office/drawing/2014/main" id="{22A49A86-9DE1-432A-9A12-E5E664D46A62}"/>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712464" y="2494279"/>
            <a:ext cx="1044000" cy="1044000"/>
          </a:xfrm>
          <a:prstGeom prst="rect">
            <a:avLst/>
          </a:prstGeom>
        </p:spPr>
      </p:pic>
      <p:pic>
        <p:nvPicPr>
          <p:cNvPr id="22" name="Grafik 21">
            <a:extLst>
              <a:ext uri="{FF2B5EF4-FFF2-40B4-BE49-F238E27FC236}">
                <a16:creationId xmlns:a16="http://schemas.microsoft.com/office/drawing/2014/main" id="{B3ED136C-AFF3-4DE4-B377-1E83FC24B590}"/>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2741439" y="1363879"/>
            <a:ext cx="1044000" cy="1044000"/>
          </a:xfrm>
          <a:prstGeom prst="rect">
            <a:avLst/>
          </a:prstGeom>
        </p:spPr>
      </p:pic>
      <p:pic>
        <p:nvPicPr>
          <p:cNvPr id="23" name="Grafik 22">
            <a:extLst>
              <a:ext uri="{FF2B5EF4-FFF2-40B4-BE49-F238E27FC236}">
                <a16:creationId xmlns:a16="http://schemas.microsoft.com/office/drawing/2014/main" id="{5C6AD4FD-9D36-4DF8-A9BC-E107A62A8260}"/>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3886881" y="4940401"/>
            <a:ext cx="1044000" cy="1044000"/>
          </a:xfrm>
          <a:prstGeom prst="rect">
            <a:avLst/>
          </a:prstGeom>
        </p:spPr>
      </p:pic>
      <p:pic>
        <p:nvPicPr>
          <p:cNvPr id="24" name="Grafik 23">
            <a:extLst>
              <a:ext uri="{FF2B5EF4-FFF2-40B4-BE49-F238E27FC236}">
                <a16:creationId xmlns:a16="http://schemas.microsoft.com/office/drawing/2014/main" id="{49573D5A-5CE8-4ABA-8B10-DFC508FC9C30}"/>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3811067" y="3809901"/>
            <a:ext cx="1044000" cy="1044000"/>
          </a:xfrm>
          <a:prstGeom prst="rect">
            <a:avLst/>
          </a:prstGeom>
        </p:spPr>
      </p:pic>
      <p:pic>
        <p:nvPicPr>
          <p:cNvPr id="25" name="Grafik 24">
            <a:extLst>
              <a:ext uri="{FF2B5EF4-FFF2-40B4-BE49-F238E27FC236}">
                <a16:creationId xmlns:a16="http://schemas.microsoft.com/office/drawing/2014/main" id="{B22D77ED-D0EC-480B-8F58-275A5C25D6DB}"/>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3828451" y="2494279"/>
            <a:ext cx="1044000" cy="1044000"/>
          </a:xfrm>
          <a:prstGeom prst="rect">
            <a:avLst/>
          </a:prstGeom>
        </p:spPr>
      </p:pic>
      <p:pic>
        <p:nvPicPr>
          <p:cNvPr id="26" name="Grafik 25">
            <a:extLst>
              <a:ext uri="{FF2B5EF4-FFF2-40B4-BE49-F238E27FC236}">
                <a16:creationId xmlns:a16="http://schemas.microsoft.com/office/drawing/2014/main" id="{6489A5EA-9CCC-4A15-A410-B2026DF0F238}"/>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3823547" y="1363879"/>
            <a:ext cx="1044000" cy="1044000"/>
          </a:xfrm>
          <a:prstGeom prst="rect">
            <a:avLst/>
          </a:prstGeom>
        </p:spPr>
      </p:pic>
      <p:pic>
        <p:nvPicPr>
          <p:cNvPr id="27" name="Grafik 26">
            <a:extLst>
              <a:ext uri="{FF2B5EF4-FFF2-40B4-BE49-F238E27FC236}">
                <a16:creationId xmlns:a16="http://schemas.microsoft.com/office/drawing/2014/main" id="{EDAA6DEA-6635-4248-AF8E-D44D50D7F16B}"/>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4930881" y="4940401"/>
            <a:ext cx="1044000" cy="1044000"/>
          </a:xfrm>
          <a:prstGeom prst="rect">
            <a:avLst/>
          </a:prstGeom>
        </p:spPr>
      </p:pic>
      <p:pic>
        <p:nvPicPr>
          <p:cNvPr id="28" name="Grafik 27">
            <a:extLst>
              <a:ext uri="{FF2B5EF4-FFF2-40B4-BE49-F238E27FC236}">
                <a16:creationId xmlns:a16="http://schemas.microsoft.com/office/drawing/2014/main" id="{BAD1B1F4-9400-4057-84EE-557904E5B1A1}"/>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4879275" y="3809901"/>
            <a:ext cx="1044000" cy="1044000"/>
          </a:xfrm>
          <a:prstGeom prst="rect">
            <a:avLst/>
          </a:prstGeom>
        </p:spPr>
      </p:pic>
      <p:pic>
        <p:nvPicPr>
          <p:cNvPr id="29" name="Grafik 28">
            <a:extLst>
              <a:ext uri="{FF2B5EF4-FFF2-40B4-BE49-F238E27FC236}">
                <a16:creationId xmlns:a16="http://schemas.microsoft.com/office/drawing/2014/main" id="{52C8BE19-2849-4FD4-A169-E1063DB50417}"/>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671811" y="3809901"/>
            <a:ext cx="1044000" cy="1044000"/>
          </a:xfrm>
          <a:prstGeom prst="rect">
            <a:avLst/>
          </a:prstGeom>
        </p:spPr>
      </p:pic>
      <p:pic>
        <p:nvPicPr>
          <p:cNvPr id="30" name="Grafik 29">
            <a:extLst>
              <a:ext uri="{FF2B5EF4-FFF2-40B4-BE49-F238E27FC236}">
                <a16:creationId xmlns:a16="http://schemas.microsoft.com/office/drawing/2014/main" id="{4AA2F212-9470-496A-87E2-55B8A58EF4FA}"/>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1678516" y="4940401"/>
            <a:ext cx="1044000" cy="1044000"/>
          </a:xfrm>
          <a:prstGeom prst="rect">
            <a:avLst/>
          </a:prstGeom>
        </p:spPr>
      </p:pic>
      <p:pic>
        <p:nvPicPr>
          <p:cNvPr id="31" name="Grafik 30">
            <a:extLst>
              <a:ext uri="{FF2B5EF4-FFF2-40B4-BE49-F238E27FC236}">
                <a16:creationId xmlns:a16="http://schemas.microsoft.com/office/drawing/2014/main" id="{52F79728-FF7D-4B50-9478-536B0CB38F10}"/>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609600" y="3809901"/>
            <a:ext cx="1044000" cy="1044000"/>
          </a:xfrm>
          <a:prstGeom prst="rect">
            <a:avLst/>
          </a:prstGeom>
        </p:spPr>
      </p:pic>
      <p:pic>
        <p:nvPicPr>
          <p:cNvPr id="32" name="Grafik 31">
            <a:extLst>
              <a:ext uri="{FF2B5EF4-FFF2-40B4-BE49-F238E27FC236}">
                <a16:creationId xmlns:a16="http://schemas.microsoft.com/office/drawing/2014/main" id="{86CC9833-B63D-4885-89AF-0999C90FF18E}"/>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609600" y="4940401"/>
            <a:ext cx="1044000" cy="1044000"/>
          </a:xfrm>
          <a:prstGeom prst="rect">
            <a:avLst/>
          </a:prstGeom>
        </p:spPr>
      </p:pic>
      <p:pic>
        <p:nvPicPr>
          <p:cNvPr id="33" name="Grafik 32">
            <a:extLst>
              <a:ext uri="{FF2B5EF4-FFF2-40B4-BE49-F238E27FC236}">
                <a16:creationId xmlns:a16="http://schemas.microsoft.com/office/drawing/2014/main" id="{35E9ECD9-E10E-4CBA-BF52-4670D794D592}"/>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8120863" y="3809901"/>
            <a:ext cx="1044000" cy="1044000"/>
          </a:xfrm>
          <a:prstGeom prst="rect">
            <a:avLst/>
          </a:prstGeom>
        </p:spPr>
      </p:pic>
      <p:pic>
        <p:nvPicPr>
          <p:cNvPr id="34" name="Grafik 33">
            <a:extLst>
              <a:ext uri="{FF2B5EF4-FFF2-40B4-BE49-F238E27FC236}">
                <a16:creationId xmlns:a16="http://schemas.microsoft.com/office/drawing/2014/main" id="{AE32466E-9C49-47B3-AFAC-9704D0A86BEA}"/>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8174448" y="4940401"/>
            <a:ext cx="1044000" cy="1044000"/>
          </a:xfrm>
          <a:prstGeom prst="rect">
            <a:avLst/>
          </a:prstGeom>
        </p:spPr>
      </p:pic>
      <p:pic>
        <p:nvPicPr>
          <p:cNvPr id="35" name="Grafik 34">
            <a:extLst>
              <a:ext uri="{FF2B5EF4-FFF2-40B4-BE49-F238E27FC236}">
                <a16:creationId xmlns:a16="http://schemas.microsoft.com/office/drawing/2014/main" id="{D1F1DB1D-D9AE-4D6B-8727-B6E25271C409}"/>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9230063" y="4940301"/>
            <a:ext cx="1044000" cy="1044000"/>
          </a:xfrm>
          <a:prstGeom prst="rect">
            <a:avLst/>
          </a:prstGeom>
        </p:spPr>
      </p:pic>
      <p:pic>
        <p:nvPicPr>
          <p:cNvPr id="36" name="Grafik 35">
            <a:extLst>
              <a:ext uri="{FF2B5EF4-FFF2-40B4-BE49-F238E27FC236}">
                <a16:creationId xmlns:a16="http://schemas.microsoft.com/office/drawing/2014/main" id="{6FA8DC32-CC3B-41D8-BD42-0BD97DA6806F}"/>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9207329" y="3809901"/>
            <a:ext cx="1044000" cy="1044000"/>
          </a:xfrm>
          <a:prstGeom prst="rect">
            <a:avLst/>
          </a:prstGeom>
        </p:spPr>
      </p:pic>
      <p:pic>
        <p:nvPicPr>
          <p:cNvPr id="37" name="Grafik 36">
            <a:extLst>
              <a:ext uri="{FF2B5EF4-FFF2-40B4-BE49-F238E27FC236}">
                <a16:creationId xmlns:a16="http://schemas.microsoft.com/office/drawing/2014/main" id="{9E30971E-6883-445B-883D-0CA8B2DA11F8}"/>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7024584" y="4940401"/>
            <a:ext cx="1044000" cy="1044000"/>
          </a:xfrm>
          <a:prstGeom prst="rect">
            <a:avLst/>
          </a:prstGeom>
        </p:spPr>
      </p:pic>
      <p:pic>
        <p:nvPicPr>
          <p:cNvPr id="38" name="Grafik 37">
            <a:extLst>
              <a:ext uri="{FF2B5EF4-FFF2-40B4-BE49-F238E27FC236}">
                <a16:creationId xmlns:a16="http://schemas.microsoft.com/office/drawing/2014/main" id="{D621922B-D161-4786-8E9A-219FB2CC39E6}"/>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7030880" y="3809901"/>
            <a:ext cx="1044000" cy="1044000"/>
          </a:xfrm>
          <a:prstGeom prst="rect">
            <a:avLst/>
          </a:prstGeom>
        </p:spPr>
      </p:pic>
      <p:pic>
        <p:nvPicPr>
          <p:cNvPr id="39" name="Grafik 38">
            <a:extLst>
              <a:ext uri="{FF2B5EF4-FFF2-40B4-BE49-F238E27FC236}">
                <a16:creationId xmlns:a16="http://schemas.microsoft.com/office/drawing/2014/main" id="{E0DDB2FD-F90D-41D7-B681-54C600089E09}"/>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1668464" y="2494279"/>
            <a:ext cx="1044000" cy="1044000"/>
          </a:xfrm>
          <a:prstGeom prst="rect">
            <a:avLst/>
          </a:prstGeom>
        </p:spPr>
      </p:pic>
      <p:pic>
        <p:nvPicPr>
          <p:cNvPr id="40" name="Grafik 39">
            <a:extLst>
              <a:ext uri="{FF2B5EF4-FFF2-40B4-BE49-F238E27FC236}">
                <a16:creationId xmlns:a16="http://schemas.microsoft.com/office/drawing/2014/main" id="{844CBE15-A36E-4639-872B-E2DD409D85E5}"/>
              </a:ext>
            </a:extLst>
          </p:cNvPr>
          <p:cNvPicPr>
            <a:picLocks noChangeAspect="1"/>
          </p:cNvPicPr>
          <p:nvPr userDrawn="1"/>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1674513" y="1363879"/>
            <a:ext cx="1044000" cy="1044000"/>
          </a:xfrm>
          <a:prstGeom prst="rect">
            <a:avLst/>
          </a:prstGeom>
        </p:spPr>
      </p:pic>
      <p:pic>
        <p:nvPicPr>
          <p:cNvPr id="41" name="Grafik 40">
            <a:extLst>
              <a:ext uri="{FF2B5EF4-FFF2-40B4-BE49-F238E27FC236}">
                <a16:creationId xmlns:a16="http://schemas.microsoft.com/office/drawing/2014/main" id="{12808483-DB95-4D93-A059-578112FE1EA6}"/>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7024584" y="1363879"/>
            <a:ext cx="1044000" cy="1044000"/>
          </a:xfrm>
          <a:prstGeom prst="rect">
            <a:avLst/>
          </a:prstGeom>
        </p:spPr>
      </p:pic>
      <p:pic>
        <p:nvPicPr>
          <p:cNvPr id="42" name="Grafik 41">
            <a:extLst>
              <a:ext uri="{FF2B5EF4-FFF2-40B4-BE49-F238E27FC236}">
                <a16:creationId xmlns:a16="http://schemas.microsoft.com/office/drawing/2014/main" id="{4F20F2D2-CEF1-4AF3-91EF-17308C8D6DE9}"/>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7002491" y="2494279"/>
            <a:ext cx="1044000" cy="1044000"/>
          </a:xfrm>
          <a:prstGeom prst="rect">
            <a:avLst/>
          </a:prstGeom>
        </p:spPr>
      </p:pic>
      <p:pic>
        <p:nvPicPr>
          <p:cNvPr id="43" name="Grafik 42">
            <a:extLst>
              <a:ext uri="{FF2B5EF4-FFF2-40B4-BE49-F238E27FC236}">
                <a16:creationId xmlns:a16="http://schemas.microsoft.com/office/drawing/2014/main" id="{79B1C5B4-72F4-4F4C-89A5-843A94CB6958}"/>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5963445" y="1363879"/>
            <a:ext cx="1044000" cy="1044000"/>
          </a:xfrm>
          <a:prstGeom prst="rect">
            <a:avLst/>
          </a:prstGeom>
        </p:spPr>
      </p:pic>
      <p:pic>
        <p:nvPicPr>
          <p:cNvPr id="44" name="Grafik 43">
            <a:extLst>
              <a:ext uri="{FF2B5EF4-FFF2-40B4-BE49-F238E27FC236}">
                <a16:creationId xmlns:a16="http://schemas.microsoft.com/office/drawing/2014/main" id="{F6C36229-30EB-405E-8BC0-F70774E67A6A}"/>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5923275" y="2494279"/>
            <a:ext cx="1044000" cy="1044000"/>
          </a:xfrm>
          <a:prstGeom prst="rect">
            <a:avLst/>
          </a:prstGeom>
        </p:spPr>
      </p:pic>
    </p:spTree>
    <p:extLst>
      <p:ext uri="{BB962C8B-B14F-4D97-AF65-F5344CB8AC3E}">
        <p14:creationId xmlns:p14="http://schemas.microsoft.com/office/powerpoint/2010/main" val="632269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 Objekt">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B6AB543-C436-4B00-AB8C-76379B849ECB}"/>
              </a:ext>
            </a:extLst>
          </p:cNvPr>
          <p:cNvSpPr>
            <a:spLocks noGrp="1"/>
          </p:cNvSpPr>
          <p:nvPr>
            <p:ph type="sldNum" sz="quarter" idx="12"/>
          </p:nvPr>
        </p:nvSpPr>
        <p:spPr/>
        <p:txBody>
          <a:bodyPr/>
          <a:lstStyle>
            <a:lvl1pPr>
              <a:defRPr>
                <a:solidFill>
                  <a:srgbClr val="00B7F4"/>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6" name="Inhaltsplatzhalter 5">
            <a:extLst>
              <a:ext uri="{FF2B5EF4-FFF2-40B4-BE49-F238E27FC236}">
                <a16:creationId xmlns:a16="http://schemas.microsoft.com/office/drawing/2014/main" id="{9DF379BB-6F1E-48A1-82A2-A4C682BB9526}"/>
              </a:ext>
            </a:extLst>
          </p:cNvPr>
          <p:cNvSpPr>
            <a:spLocks noGrp="1"/>
          </p:cNvSpPr>
          <p:nvPr>
            <p:ph sz="quarter" idx="13"/>
          </p:nvPr>
        </p:nvSpPr>
        <p:spPr>
          <a:xfrm>
            <a:off x="839788" y="1624013"/>
            <a:ext cx="10514012" cy="41449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Fußzeilenplatzhalter 2">
            <a:extLst>
              <a:ext uri="{FF2B5EF4-FFF2-40B4-BE49-F238E27FC236}">
                <a16:creationId xmlns:a16="http://schemas.microsoft.com/office/drawing/2014/main" id="{955C5441-54DD-4E25-992B-463A8B70D72C}"/>
              </a:ext>
            </a:extLst>
          </p:cNvPr>
          <p:cNvSpPr>
            <a:spLocks noGrp="1"/>
          </p:cNvSpPr>
          <p:nvPr>
            <p:ph type="ftr" sz="quarter" idx="11"/>
          </p:nvPr>
        </p:nvSpPr>
        <p:spPr/>
        <p:txBody>
          <a:bodyPr/>
          <a:lstStyle>
            <a:lvl1pPr>
              <a:defRPr>
                <a:solidFill>
                  <a:srgbClr val="00B7F4"/>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Tree>
    <p:extLst>
      <p:ext uri="{BB962C8B-B14F-4D97-AF65-F5344CB8AC3E}">
        <p14:creationId xmlns:p14="http://schemas.microsoft.com/office/powerpoint/2010/main" val="1477596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B6AB543-C436-4B00-AB8C-76379B849ECB}"/>
              </a:ext>
            </a:extLst>
          </p:cNvPr>
          <p:cNvSpPr>
            <a:spLocks noGrp="1"/>
          </p:cNvSpPr>
          <p:nvPr>
            <p:ph type="sldNum" sz="quarter" idx="12"/>
          </p:nvPr>
        </p:nvSpPr>
        <p:spPr/>
        <p:txBody>
          <a:bodyPr/>
          <a:lstStyle>
            <a:lvl1pPr>
              <a:defRPr>
                <a:solidFill>
                  <a:srgbClr val="00B7F4"/>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3" name="Fußzeilenplatzhalter 2">
            <a:extLst>
              <a:ext uri="{FF2B5EF4-FFF2-40B4-BE49-F238E27FC236}">
                <a16:creationId xmlns:a16="http://schemas.microsoft.com/office/drawing/2014/main" id="{955C5441-54DD-4E25-992B-463A8B70D72C}"/>
              </a:ext>
            </a:extLst>
          </p:cNvPr>
          <p:cNvSpPr>
            <a:spLocks noGrp="1"/>
          </p:cNvSpPr>
          <p:nvPr>
            <p:ph type="ftr" sz="quarter" idx="11"/>
          </p:nvPr>
        </p:nvSpPr>
        <p:spPr/>
        <p:txBody>
          <a:bodyPr/>
          <a:lstStyle>
            <a:lvl1pPr>
              <a:defRPr>
                <a:solidFill>
                  <a:srgbClr val="00B7F4"/>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Tree>
    <p:extLst>
      <p:ext uri="{BB962C8B-B14F-4D97-AF65-F5344CB8AC3E}">
        <p14:creationId xmlns:p14="http://schemas.microsoft.com/office/powerpoint/2010/main" val="2897417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öpfe">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8B3B916-50E2-42EE-B2E7-0203EB776DE0}"/>
              </a:ext>
            </a:extLst>
          </p:cNvPr>
          <p:cNvSpPr>
            <a:spLocks noGrp="1"/>
          </p:cNvSpPr>
          <p:nvPr>
            <p:ph type="sldNum" sz="quarter" idx="12"/>
          </p:nvPr>
        </p:nvSpPr>
        <p:spPr/>
        <p:txBody>
          <a:bodyPr/>
          <a:lstStyle>
            <a:lvl1pPr>
              <a:defRPr>
                <a:solidFill>
                  <a:srgbClr val="00B7F4"/>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24" name="Titel 1">
            <a:extLst>
              <a:ext uri="{FF2B5EF4-FFF2-40B4-BE49-F238E27FC236}">
                <a16:creationId xmlns:a16="http://schemas.microsoft.com/office/drawing/2014/main" id="{2FC641E1-B8E3-413B-904A-2440DD1ED74A}"/>
              </a:ext>
            </a:extLst>
          </p:cNvPr>
          <p:cNvSpPr>
            <a:spLocks noGrp="1"/>
          </p:cNvSpPr>
          <p:nvPr>
            <p:ph type="title" hasCustomPrompt="1"/>
          </p:nvPr>
        </p:nvSpPr>
        <p:spPr>
          <a:xfrm>
            <a:off x="839788" y="365125"/>
            <a:ext cx="8100000" cy="720000"/>
          </a:xfrm>
        </p:spPr>
        <p:txBody>
          <a:bodyPr/>
          <a:lstStyle>
            <a:lvl1pPr>
              <a:defRPr/>
            </a:lvl1pPr>
          </a:lstStyle>
          <a:p>
            <a:r>
              <a:rPr lang="de-DE"/>
              <a:t>Title</a:t>
            </a:r>
          </a:p>
        </p:txBody>
      </p:sp>
      <p:sp>
        <p:nvSpPr>
          <p:cNvPr id="25" name="Textplatzhalter 7">
            <a:extLst>
              <a:ext uri="{FF2B5EF4-FFF2-40B4-BE49-F238E27FC236}">
                <a16:creationId xmlns:a16="http://schemas.microsoft.com/office/drawing/2014/main" id="{2E1FDC18-783E-41B0-A0D2-168EE16F3433}"/>
              </a:ext>
            </a:extLst>
          </p:cNvPr>
          <p:cNvSpPr>
            <a:spLocks noGrp="1"/>
          </p:cNvSpPr>
          <p:nvPr>
            <p:ph type="body" sz="quarter" idx="13" hasCustomPrompt="1"/>
          </p:nvPr>
        </p:nvSpPr>
        <p:spPr>
          <a:xfrm>
            <a:off x="839788" y="1160463"/>
            <a:ext cx="5580000" cy="468000"/>
          </a:xfrm>
        </p:spPr>
        <p:txBody>
          <a:bodyPr>
            <a:normAutofit/>
          </a:bodyPr>
          <a:lstStyle>
            <a:lvl1pPr marL="0" indent="0">
              <a:buNone/>
              <a:defRPr sz="2400" b="1" i="1">
                <a:solidFill>
                  <a:srgbClr val="00B7F4"/>
                </a:solidFill>
                <a:latin typeface="Georgia" panose="02040502050405020303" pitchFamily="18" charset="0"/>
              </a:defRPr>
            </a:lvl1pPr>
            <a:lvl2pPr marL="457200" indent="0">
              <a:buNone/>
              <a:defRPr/>
            </a:lvl2pPr>
          </a:lstStyle>
          <a:p>
            <a:pPr lvl="0"/>
            <a:r>
              <a:rPr lang="de-DE"/>
              <a:t>Sub Title</a:t>
            </a:r>
          </a:p>
        </p:txBody>
      </p:sp>
      <p:sp>
        <p:nvSpPr>
          <p:cNvPr id="47" name="Text Placeholder 3">
            <a:extLst>
              <a:ext uri="{FF2B5EF4-FFF2-40B4-BE49-F238E27FC236}">
                <a16:creationId xmlns:a16="http://schemas.microsoft.com/office/drawing/2014/main" id="{9B581941-4DFC-434A-86AA-4C15526882C0}"/>
              </a:ext>
            </a:extLst>
          </p:cNvPr>
          <p:cNvSpPr>
            <a:spLocks noGrp="1"/>
          </p:cNvSpPr>
          <p:nvPr>
            <p:ph type="body" sz="quarter" idx="14" hasCustomPrompt="1"/>
          </p:nvPr>
        </p:nvSpPr>
        <p:spPr>
          <a:xfrm>
            <a:off x="1424641" y="4259488"/>
            <a:ext cx="2181412" cy="438056"/>
          </a:xfrm>
        </p:spPr>
        <p:txBody>
          <a:bodyPr>
            <a:normAutofit/>
          </a:bodyPr>
          <a:lstStyle>
            <a:lvl1pPr algn="ctr">
              <a:buNone/>
              <a:defRPr sz="2000" b="1"/>
            </a:lvl1pPr>
          </a:lstStyle>
          <a:p>
            <a:pPr lvl="0"/>
            <a:r>
              <a:rPr lang="en-GB"/>
              <a:t>Title</a:t>
            </a:r>
          </a:p>
        </p:txBody>
      </p:sp>
      <p:sp>
        <p:nvSpPr>
          <p:cNvPr id="48" name="Text Placeholder 3">
            <a:extLst>
              <a:ext uri="{FF2B5EF4-FFF2-40B4-BE49-F238E27FC236}">
                <a16:creationId xmlns:a16="http://schemas.microsoft.com/office/drawing/2014/main" id="{DB581137-3902-47A4-B44D-30D80149B436}"/>
              </a:ext>
            </a:extLst>
          </p:cNvPr>
          <p:cNvSpPr>
            <a:spLocks noGrp="1"/>
          </p:cNvSpPr>
          <p:nvPr>
            <p:ph type="body" sz="quarter" idx="15" hasCustomPrompt="1"/>
          </p:nvPr>
        </p:nvSpPr>
        <p:spPr>
          <a:xfrm>
            <a:off x="5026213" y="4259488"/>
            <a:ext cx="2181412" cy="438056"/>
          </a:xfrm>
        </p:spPr>
        <p:txBody>
          <a:bodyPr>
            <a:normAutofit/>
          </a:bodyPr>
          <a:lstStyle>
            <a:lvl1pPr algn="ctr">
              <a:buNone/>
              <a:defRPr sz="2000" b="1"/>
            </a:lvl1pPr>
          </a:lstStyle>
          <a:p>
            <a:pPr lvl="0"/>
            <a:r>
              <a:rPr lang="en-GB"/>
              <a:t>Title</a:t>
            </a:r>
          </a:p>
        </p:txBody>
      </p:sp>
      <p:sp>
        <p:nvSpPr>
          <p:cNvPr id="49" name="Text Placeholder 3">
            <a:extLst>
              <a:ext uri="{FF2B5EF4-FFF2-40B4-BE49-F238E27FC236}">
                <a16:creationId xmlns:a16="http://schemas.microsoft.com/office/drawing/2014/main" id="{EA208E58-4EC9-4B06-A80F-E2943394BD95}"/>
              </a:ext>
            </a:extLst>
          </p:cNvPr>
          <p:cNvSpPr>
            <a:spLocks noGrp="1"/>
          </p:cNvSpPr>
          <p:nvPr>
            <p:ph type="body" sz="quarter" idx="16" hasCustomPrompt="1"/>
          </p:nvPr>
        </p:nvSpPr>
        <p:spPr>
          <a:xfrm>
            <a:off x="8627785" y="4259488"/>
            <a:ext cx="2181412" cy="438056"/>
          </a:xfrm>
        </p:spPr>
        <p:txBody>
          <a:bodyPr>
            <a:normAutofit/>
          </a:bodyPr>
          <a:lstStyle>
            <a:lvl1pPr algn="ctr">
              <a:buNone/>
              <a:defRPr sz="2000" b="1"/>
            </a:lvl1pPr>
          </a:lstStyle>
          <a:p>
            <a:pPr lvl="0"/>
            <a:r>
              <a:rPr lang="en-GB"/>
              <a:t>Title</a:t>
            </a:r>
          </a:p>
        </p:txBody>
      </p:sp>
      <p:sp>
        <p:nvSpPr>
          <p:cNvPr id="50" name="Text Placeholder 3">
            <a:extLst>
              <a:ext uri="{FF2B5EF4-FFF2-40B4-BE49-F238E27FC236}">
                <a16:creationId xmlns:a16="http://schemas.microsoft.com/office/drawing/2014/main" id="{19039486-E685-4E1E-90DD-040C8A5525EA}"/>
              </a:ext>
            </a:extLst>
          </p:cNvPr>
          <p:cNvSpPr>
            <a:spLocks noGrp="1"/>
          </p:cNvSpPr>
          <p:nvPr>
            <p:ph type="body" sz="quarter" idx="17" hasCustomPrompt="1"/>
          </p:nvPr>
        </p:nvSpPr>
        <p:spPr>
          <a:xfrm>
            <a:off x="990599" y="4942047"/>
            <a:ext cx="3036047" cy="956736"/>
          </a:xfrm>
        </p:spPr>
        <p:txBody>
          <a:bodyPr>
            <a:normAutofit/>
          </a:bodyPr>
          <a:lstStyle>
            <a:lvl1pPr algn="ctr">
              <a:buNone/>
              <a:defRPr sz="1600" b="0">
                <a:solidFill>
                  <a:srgbClr val="00B7F4"/>
                </a:solidFill>
              </a:defRPr>
            </a:lvl1pPr>
          </a:lstStyle>
          <a:p>
            <a:pPr lvl="0"/>
            <a:r>
              <a:rPr lang="en-GB"/>
              <a:t>Description</a:t>
            </a:r>
          </a:p>
        </p:txBody>
      </p:sp>
      <p:sp>
        <p:nvSpPr>
          <p:cNvPr id="51" name="Text Placeholder 3">
            <a:extLst>
              <a:ext uri="{FF2B5EF4-FFF2-40B4-BE49-F238E27FC236}">
                <a16:creationId xmlns:a16="http://schemas.microsoft.com/office/drawing/2014/main" id="{AE1C2790-44C2-4FE8-ABB1-D94E61B6F7E6}"/>
              </a:ext>
            </a:extLst>
          </p:cNvPr>
          <p:cNvSpPr>
            <a:spLocks noGrp="1"/>
          </p:cNvSpPr>
          <p:nvPr>
            <p:ph type="body" sz="quarter" idx="18" hasCustomPrompt="1"/>
          </p:nvPr>
        </p:nvSpPr>
        <p:spPr>
          <a:xfrm>
            <a:off x="4577976" y="4943791"/>
            <a:ext cx="3036047" cy="954992"/>
          </a:xfrm>
        </p:spPr>
        <p:txBody>
          <a:bodyPr>
            <a:normAutofit/>
          </a:bodyPr>
          <a:lstStyle>
            <a:lvl1pPr algn="ctr">
              <a:buNone/>
              <a:defRPr sz="1600" b="0">
                <a:solidFill>
                  <a:srgbClr val="00B7F4"/>
                </a:solidFill>
              </a:defRPr>
            </a:lvl1pPr>
          </a:lstStyle>
          <a:p>
            <a:pPr lvl="0"/>
            <a:r>
              <a:rPr lang="en-GB"/>
              <a:t>Description</a:t>
            </a:r>
          </a:p>
        </p:txBody>
      </p:sp>
      <p:sp>
        <p:nvSpPr>
          <p:cNvPr id="52" name="Text Placeholder 3">
            <a:extLst>
              <a:ext uri="{FF2B5EF4-FFF2-40B4-BE49-F238E27FC236}">
                <a16:creationId xmlns:a16="http://schemas.microsoft.com/office/drawing/2014/main" id="{56DAC46A-A81D-4BF6-853B-46D6CBA80C80}"/>
              </a:ext>
            </a:extLst>
          </p:cNvPr>
          <p:cNvSpPr>
            <a:spLocks noGrp="1"/>
          </p:cNvSpPr>
          <p:nvPr>
            <p:ph type="body" sz="quarter" idx="19" hasCustomPrompt="1"/>
          </p:nvPr>
        </p:nvSpPr>
        <p:spPr>
          <a:xfrm>
            <a:off x="8200467" y="4942047"/>
            <a:ext cx="3036047" cy="954992"/>
          </a:xfrm>
        </p:spPr>
        <p:txBody>
          <a:bodyPr>
            <a:normAutofit/>
          </a:bodyPr>
          <a:lstStyle>
            <a:lvl1pPr algn="ctr">
              <a:buNone/>
              <a:defRPr sz="1600" b="0">
                <a:solidFill>
                  <a:srgbClr val="00B7F4"/>
                </a:solidFill>
              </a:defRPr>
            </a:lvl1pPr>
          </a:lstStyle>
          <a:p>
            <a:pPr lvl="0"/>
            <a:r>
              <a:rPr lang="en-GB"/>
              <a:t>Description</a:t>
            </a:r>
          </a:p>
        </p:txBody>
      </p:sp>
      <p:sp>
        <p:nvSpPr>
          <p:cNvPr id="7" name="Bildplatzhalter 6">
            <a:extLst>
              <a:ext uri="{FF2B5EF4-FFF2-40B4-BE49-F238E27FC236}">
                <a16:creationId xmlns:a16="http://schemas.microsoft.com/office/drawing/2014/main" id="{D9A11213-6B94-4070-B425-F3D4934CE780}"/>
              </a:ext>
            </a:extLst>
          </p:cNvPr>
          <p:cNvSpPr>
            <a:spLocks noGrp="1"/>
          </p:cNvSpPr>
          <p:nvPr>
            <p:ph type="pic" sz="quarter" idx="20"/>
          </p:nvPr>
        </p:nvSpPr>
        <p:spPr>
          <a:xfrm>
            <a:off x="1842854" y="2647950"/>
            <a:ext cx="1344989" cy="1306513"/>
          </a:xfrm>
          <a:prstGeom prst="ellipse">
            <a:avLst/>
          </a:prstGeom>
        </p:spPr>
        <p:txBody>
          <a:bodyPr>
            <a:normAutofit/>
          </a:bodyPr>
          <a:lstStyle>
            <a:lvl1pPr>
              <a:defRPr sz="1200"/>
            </a:lvl1pPr>
          </a:lstStyle>
          <a:p>
            <a:endParaRPr lang="de-DE"/>
          </a:p>
        </p:txBody>
      </p:sp>
      <p:sp>
        <p:nvSpPr>
          <p:cNvPr id="53" name="Bildplatzhalter 6">
            <a:extLst>
              <a:ext uri="{FF2B5EF4-FFF2-40B4-BE49-F238E27FC236}">
                <a16:creationId xmlns:a16="http://schemas.microsoft.com/office/drawing/2014/main" id="{45B65062-1C74-4975-AB11-DD0AD47E1DE6}"/>
              </a:ext>
            </a:extLst>
          </p:cNvPr>
          <p:cNvSpPr>
            <a:spLocks noGrp="1"/>
          </p:cNvSpPr>
          <p:nvPr>
            <p:ph type="pic" sz="quarter" idx="21"/>
          </p:nvPr>
        </p:nvSpPr>
        <p:spPr>
          <a:xfrm>
            <a:off x="5423504" y="2647950"/>
            <a:ext cx="1344989" cy="1306513"/>
          </a:xfrm>
          <a:prstGeom prst="ellipse">
            <a:avLst/>
          </a:prstGeom>
        </p:spPr>
        <p:txBody>
          <a:bodyPr>
            <a:normAutofit/>
          </a:bodyPr>
          <a:lstStyle>
            <a:lvl1pPr>
              <a:defRPr sz="1200"/>
            </a:lvl1pPr>
          </a:lstStyle>
          <a:p>
            <a:endParaRPr lang="de-DE"/>
          </a:p>
        </p:txBody>
      </p:sp>
      <p:sp>
        <p:nvSpPr>
          <p:cNvPr id="54" name="Bildplatzhalter 6">
            <a:extLst>
              <a:ext uri="{FF2B5EF4-FFF2-40B4-BE49-F238E27FC236}">
                <a16:creationId xmlns:a16="http://schemas.microsoft.com/office/drawing/2014/main" id="{B8892F41-2115-496D-8249-7B6E9DA4EB7C}"/>
              </a:ext>
            </a:extLst>
          </p:cNvPr>
          <p:cNvSpPr>
            <a:spLocks noGrp="1"/>
          </p:cNvSpPr>
          <p:nvPr>
            <p:ph type="pic" sz="quarter" idx="22"/>
          </p:nvPr>
        </p:nvSpPr>
        <p:spPr>
          <a:xfrm>
            <a:off x="9045995" y="2647950"/>
            <a:ext cx="1344989" cy="1306513"/>
          </a:xfrm>
          <a:prstGeom prst="ellipse">
            <a:avLst/>
          </a:prstGeom>
        </p:spPr>
        <p:txBody>
          <a:bodyPr>
            <a:normAutofit/>
          </a:bodyPr>
          <a:lstStyle>
            <a:lvl1pPr>
              <a:defRPr sz="1200"/>
            </a:lvl1pPr>
          </a:lstStyle>
          <a:p>
            <a:endParaRPr lang="de-DE"/>
          </a:p>
        </p:txBody>
      </p:sp>
      <p:sp>
        <p:nvSpPr>
          <p:cNvPr id="4" name="Fußzeilenplatzhalter 3">
            <a:extLst>
              <a:ext uri="{FF2B5EF4-FFF2-40B4-BE49-F238E27FC236}">
                <a16:creationId xmlns:a16="http://schemas.microsoft.com/office/drawing/2014/main" id="{9702CCD9-A865-4936-A2ED-9048B7B98183}"/>
              </a:ext>
            </a:extLst>
          </p:cNvPr>
          <p:cNvSpPr>
            <a:spLocks noGrp="1"/>
          </p:cNvSpPr>
          <p:nvPr>
            <p:ph type="ftr" sz="quarter" idx="11"/>
          </p:nvPr>
        </p:nvSpPr>
        <p:spPr/>
        <p:txBody>
          <a:bodyPr/>
          <a:lstStyle>
            <a:lvl1pPr>
              <a:defRPr>
                <a:solidFill>
                  <a:srgbClr val="00B7F4"/>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Tree>
    <p:extLst>
      <p:ext uri="{BB962C8B-B14F-4D97-AF65-F5344CB8AC3E}">
        <p14:creationId xmlns:p14="http://schemas.microsoft.com/office/powerpoint/2010/main" val="343286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A081B37-E57B-48A2-AC9E-4C379D3B89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99692" y="2494278"/>
            <a:ext cx="1044000" cy="1044000"/>
          </a:xfrm>
          <a:prstGeom prst="rect">
            <a:avLst/>
          </a:prstGeom>
        </p:spPr>
      </p:pic>
      <p:pic>
        <p:nvPicPr>
          <p:cNvPr id="8" name="Grafik 7">
            <a:extLst>
              <a:ext uri="{FF2B5EF4-FFF2-40B4-BE49-F238E27FC236}">
                <a16:creationId xmlns:a16="http://schemas.microsoft.com/office/drawing/2014/main" id="{1297B832-0F11-4184-8F58-81CF859E335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2643" y="1363878"/>
            <a:ext cx="1044000" cy="1044000"/>
          </a:xfrm>
          <a:prstGeom prst="rect">
            <a:avLst/>
          </a:prstGeom>
        </p:spPr>
      </p:pic>
      <p:pic>
        <p:nvPicPr>
          <p:cNvPr id="9" name="Grafik 8">
            <a:extLst>
              <a:ext uri="{FF2B5EF4-FFF2-40B4-BE49-F238E27FC236}">
                <a16:creationId xmlns:a16="http://schemas.microsoft.com/office/drawing/2014/main" id="{A58F55ED-DB6A-479A-B682-3AB85F09F6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74062" y="2494278"/>
            <a:ext cx="1044000" cy="1044000"/>
          </a:xfrm>
          <a:prstGeom prst="rect">
            <a:avLst/>
          </a:prstGeom>
        </p:spPr>
      </p:pic>
      <p:pic>
        <p:nvPicPr>
          <p:cNvPr id="10" name="Grafik 9">
            <a:extLst>
              <a:ext uri="{FF2B5EF4-FFF2-40B4-BE49-F238E27FC236}">
                <a16:creationId xmlns:a16="http://schemas.microsoft.com/office/drawing/2014/main" id="{038F46AA-D2E1-4A9E-A65E-BF6590DA664C}"/>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97867" y="1363878"/>
            <a:ext cx="1044000" cy="1044000"/>
          </a:xfrm>
          <a:prstGeom prst="rect">
            <a:avLst/>
          </a:prstGeom>
        </p:spPr>
      </p:pic>
      <p:pic>
        <p:nvPicPr>
          <p:cNvPr id="11" name="Grafik 10">
            <a:extLst>
              <a:ext uri="{FF2B5EF4-FFF2-40B4-BE49-F238E27FC236}">
                <a16:creationId xmlns:a16="http://schemas.microsoft.com/office/drawing/2014/main" id="{EEFAFAC9-23DC-43C2-9ADB-F76F4CE706E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23275" y="4940401"/>
            <a:ext cx="1044000" cy="1044000"/>
          </a:xfrm>
          <a:prstGeom prst="rect">
            <a:avLst/>
          </a:prstGeom>
        </p:spPr>
      </p:pic>
      <p:pic>
        <p:nvPicPr>
          <p:cNvPr id="12" name="Grafik 11">
            <a:extLst>
              <a:ext uri="{FF2B5EF4-FFF2-40B4-BE49-F238E27FC236}">
                <a16:creationId xmlns:a16="http://schemas.microsoft.com/office/drawing/2014/main" id="{7F36B00A-61CE-4138-B78D-643C3EE90EA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39297" y="3809901"/>
            <a:ext cx="1044000" cy="1044000"/>
          </a:xfrm>
          <a:prstGeom prst="rect">
            <a:avLst/>
          </a:prstGeom>
        </p:spPr>
      </p:pic>
      <p:pic>
        <p:nvPicPr>
          <p:cNvPr id="13" name="Grafik 12">
            <a:extLst>
              <a:ext uri="{FF2B5EF4-FFF2-40B4-BE49-F238E27FC236}">
                <a16:creationId xmlns:a16="http://schemas.microsoft.com/office/drawing/2014/main" id="{F6F6A55E-7A12-4A71-BB5D-BF0E01662F43}"/>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745033" y="4940401"/>
            <a:ext cx="1044000" cy="1044000"/>
          </a:xfrm>
          <a:prstGeom prst="rect">
            <a:avLst/>
          </a:prstGeom>
        </p:spPr>
      </p:pic>
      <p:pic>
        <p:nvPicPr>
          <p:cNvPr id="14" name="Grafik 13">
            <a:extLst>
              <a:ext uri="{FF2B5EF4-FFF2-40B4-BE49-F238E27FC236}">
                <a16:creationId xmlns:a16="http://schemas.microsoft.com/office/drawing/2014/main" id="{BCFACE34-BF9F-4E6D-9561-D540D2CF7D30}"/>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741438" y="3809901"/>
            <a:ext cx="1044000" cy="1044000"/>
          </a:xfrm>
          <a:prstGeom prst="rect">
            <a:avLst/>
          </a:prstGeom>
        </p:spPr>
      </p:pic>
      <p:pic>
        <p:nvPicPr>
          <p:cNvPr id="15" name="Grafik 14">
            <a:extLst>
              <a:ext uri="{FF2B5EF4-FFF2-40B4-BE49-F238E27FC236}">
                <a16:creationId xmlns:a16="http://schemas.microsoft.com/office/drawing/2014/main" id="{0413FF27-BA52-4273-A50A-F4100BB7D01F}"/>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98285" y="2494278"/>
            <a:ext cx="1044000" cy="1044000"/>
          </a:xfrm>
          <a:prstGeom prst="rect">
            <a:avLst/>
          </a:prstGeom>
        </p:spPr>
      </p:pic>
      <p:pic>
        <p:nvPicPr>
          <p:cNvPr id="16" name="Grafik 15">
            <a:extLst>
              <a:ext uri="{FF2B5EF4-FFF2-40B4-BE49-F238E27FC236}">
                <a16:creationId xmlns:a16="http://schemas.microsoft.com/office/drawing/2014/main" id="{63E35579-64AF-4682-AC8C-8FE30B29E3C7}"/>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09600" y="1363878"/>
            <a:ext cx="1044000" cy="1044000"/>
          </a:xfrm>
          <a:prstGeom prst="rect">
            <a:avLst/>
          </a:prstGeom>
        </p:spPr>
      </p:pic>
      <p:pic>
        <p:nvPicPr>
          <p:cNvPr id="17" name="Grafik 16">
            <a:extLst>
              <a:ext uri="{FF2B5EF4-FFF2-40B4-BE49-F238E27FC236}">
                <a16:creationId xmlns:a16="http://schemas.microsoft.com/office/drawing/2014/main" id="{BAF70398-B919-4639-9C97-1ED35EDC7B8F}"/>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896520" y="2494278"/>
            <a:ext cx="1044000" cy="1044000"/>
          </a:xfrm>
          <a:prstGeom prst="rect">
            <a:avLst/>
          </a:prstGeom>
        </p:spPr>
      </p:pic>
      <p:pic>
        <p:nvPicPr>
          <p:cNvPr id="18" name="Grafik 17">
            <a:extLst>
              <a:ext uri="{FF2B5EF4-FFF2-40B4-BE49-F238E27FC236}">
                <a16:creationId xmlns:a16="http://schemas.microsoft.com/office/drawing/2014/main" id="{9B424053-AFD7-4E94-BDBE-483630C81136}"/>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896520" y="1363878"/>
            <a:ext cx="1044000" cy="1044000"/>
          </a:xfrm>
          <a:prstGeom prst="rect">
            <a:avLst/>
          </a:prstGeom>
        </p:spPr>
      </p:pic>
      <p:pic>
        <p:nvPicPr>
          <p:cNvPr id="19" name="Grafik 18">
            <a:extLst>
              <a:ext uri="{FF2B5EF4-FFF2-40B4-BE49-F238E27FC236}">
                <a16:creationId xmlns:a16="http://schemas.microsoft.com/office/drawing/2014/main" id="{103F1A61-6359-4273-B302-E846FF9B6314}"/>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107331" y="2494278"/>
            <a:ext cx="1044000" cy="1044000"/>
          </a:xfrm>
          <a:prstGeom prst="rect">
            <a:avLst/>
          </a:prstGeom>
        </p:spPr>
      </p:pic>
      <p:pic>
        <p:nvPicPr>
          <p:cNvPr id="20" name="Grafik 19">
            <a:extLst>
              <a:ext uri="{FF2B5EF4-FFF2-40B4-BE49-F238E27FC236}">
                <a16:creationId xmlns:a16="http://schemas.microsoft.com/office/drawing/2014/main" id="{244A3B7D-14F6-4273-9FA2-ABD4F1E05843}"/>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081504" y="1363878"/>
            <a:ext cx="1044000" cy="1044000"/>
          </a:xfrm>
          <a:prstGeom prst="rect">
            <a:avLst/>
          </a:prstGeom>
        </p:spPr>
      </p:pic>
      <p:pic>
        <p:nvPicPr>
          <p:cNvPr id="21" name="Grafik 20">
            <a:extLst>
              <a:ext uri="{FF2B5EF4-FFF2-40B4-BE49-F238E27FC236}">
                <a16:creationId xmlns:a16="http://schemas.microsoft.com/office/drawing/2014/main" id="{22A49A86-9DE1-432A-9A12-E5E664D46A62}"/>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712464" y="2494278"/>
            <a:ext cx="1044000" cy="1044000"/>
          </a:xfrm>
          <a:prstGeom prst="rect">
            <a:avLst/>
          </a:prstGeom>
        </p:spPr>
      </p:pic>
      <p:pic>
        <p:nvPicPr>
          <p:cNvPr id="22" name="Grafik 21">
            <a:extLst>
              <a:ext uri="{FF2B5EF4-FFF2-40B4-BE49-F238E27FC236}">
                <a16:creationId xmlns:a16="http://schemas.microsoft.com/office/drawing/2014/main" id="{B3ED136C-AFF3-4DE4-B377-1E83FC24B590}"/>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2741438" y="1363878"/>
            <a:ext cx="1044000" cy="1044000"/>
          </a:xfrm>
          <a:prstGeom prst="rect">
            <a:avLst/>
          </a:prstGeom>
        </p:spPr>
      </p:pic>
      <p:pic>
        <p:nvPicPr>
          <p:cNvPr id="23" name="Grafik 22">
            <a:extLst>
              <a:ext uri="{FF2B5EF4-FFF2-40B4-BE49-F238E27FC236}">
                <a16:creationId xmlns:a16="http://schemas.microsoft.com/office/drawing/2014/main" id="{5C6AD4FD-9D36-4DF8-A9BC-E107A62A8260}"/>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3886881" y="4940401"/>
            <a:ext cx="1044000" cy="1044000"/>
          </a:xfrm>
          <a:prstGeom prst="rect">
            <a:avLst/>
          </a:prstGeom>
        </p:spPr>
      </p:pic>
      <p:pic>
        <p:nvPicPr>
          <p:cNvPr id="24" name="Grafik 23">
            <a:extLst>
              <a:ext uri="{FF2B5EF4-FFF2-40B4-BE49-F238E27FC236}">
                <a16:creationId xmlns:a16="http://schemas.microsoft.com/office/drawing/2014/main" id="{49573D5A-5CE8-4ABA-8B10-DFC508FC9C30}"/>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3811066" y="3809901"/>
            <a:ext cx="1044000" cy="1044000"/>
          </a:xfrm>
          <a:prstGeom prst="rect">
            <a:avLst/>
          </a:prstGeom>
        </p:spPr>
      </p:pic>
      <p:pic>
        <p:nvPicPr>
          <p:cNvPr id="25" name="Grafik 24">
            <a:extLst>
              <a:ext uri="{FF2B5EF4-FFF2-40B4-BE49-F238E27FC236}">
                <a16:creationId xmlns:a16="http://schemas.microsoft.com/office/drawing/2014/main" id="{B22D77ED-D0EC-480B-8F58-275A5C25D6DB}"/>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3828450" y="2494278"/>
            <a:ext cx="1044000" cy="1044000"/>
          </a:xfrm>
          <a:prstGeom prst="rect">
            <a:avLst/>
          </a:prstGeom>
        </p:spPr>
      </p:pic>
      <p:pic>
        <p:nvPicPr>
          <p:cNvPr id="26" name="Grafik 25">
            <a:extLst>
              <a:ext uri="{FF2B5EF4-FFF2-40B4-BE49-F238E27FC236}">
                <a16:creationId xmlns:a16="http://schemas.microsoft.com/office/drawing/2014/main" id="{6489A5EA-9CCC-4A15-A410-B2026DF0F238}"/>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3823546" y="1363878"/>
            <a:ext cx="1044000" cy="1044000"/>
          </a:xfrm>
          <a:prstGeom prst="rect">
            <a:avLst/>
          </a:prstGeom>
        </p:spPr>
      </p:pic>
      <p:pic>
        <p:nvPicPr>
          <p:cNvPr id="27" name="Grafik 26">
            <a:extLst>
              <a:ext uri="{FF2B5EF4-FFF2-40B4-BE49-F238E27FC236}">
                <a16:creationId xmlns:a16="http://schemas.microsoft.com/office/drawing/2014/main" id="{EDAA6DEA-6635-4248-AF8E-D44D50D7F16B}"/>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4930881" y="4940401"/>
            <a:ext cx="1044000" cy="1044000"/>
          </a:xfrm>
          <a:prstGeom prst="rect">
            <a:avLst/>
          </a:prstGeom>
        </p:spPr>
      </p:pic>
      <p:pic>
        <p:nvPicPr>
          <p:cNvPr id="28" name="Grafik 27">
            <a:extLst>
              <a:ext uri="{FF2B5EF4-FFF2-40B4-BE49-F238E27FC236}">
                <a16:creationId xmlns:a16="http://schemas.microsoft.com/office/drawing/2014/main" id="{BAD1B1F4-9400-4057-84EE-557904E5B1A1}"/>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4879275" y="3809901"/>
            <a:ext cx="1044000" cy="1044000"/>
          </a:xfrm>
          <a:prstGeom prst="rect">
            <a:avLst/>
          </a:prstGeom>
        </p:spPr>
      </p:pic>
      <p:pic>
        <p:nvPicPr>
          <p:cNvPr id="29" name="Grafik 28">
            <a:extLst>
              <a:ext uri="{FF2B5EF4-FFF2-40B4-BE49-F238E27FC236}">
                <a16:creationId xmlns:a16="http://schemas.microsoft.com/office/drawing/2014/main" id="{52C8BE19-2849-4FD4-A169-E1063DB50417}"/>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671810" y="3809901"/>
            <a:ext cx="1044000" cy="1044000"/>
          </a:xfrm>
          <a:prstGeom prst="rect">
            <a:avLst/>
          </a:prstGeom>
        </p:spPr>
      </p:pic>
      <p:pic>
        <p:nvPicPr>
          <p:cNvPr id="30" name="Grafik 29">
            <a:extLst>
              <a:ext uri="{FF2B5EF4-FFF2-40B4-BE49-F238E27FC236}">
                <a16:creationId xmlns:a16="http://schemas.microsoft.com/office/drawing/2014/main" id="{4AA2F212-9470-496A-87E2-55B8A58EF4FA}"/>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1678516" y="4940401"/>
            <a:ext cx="1044000" cy="1044000"/>
          </a:xfrm>
          <a:prstGeom prst="rect">
            <a:avLst/>
          </a:prstGeom>
        </p:spPr>
      </p:pic>
      <p:pic>
        <p:nvPicPr>
          <p:cNvPr id="31" name="Grafik 30">
            <a:extLst>
              <a:ext uri="{FF2B5EF4-FFF2-40B4-BE49-F238E27FC236}">
                <a16:creationId xmlns:a16="http://schemas.microsoft.com/office/drawing/2014/main" id="{52F79728-FF7D-4B50-9478-536B0CB38F10}"/>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609600" y="3809901"/>
            <a:ext cx="1044000" cy="1044000"/>
          </a:xfrm>
          <a:prstGeom prst="rect">
            <a:avLst/>
          </a:prstGeom>
        </p:spPr>
      </p:pic>
      <p:pic>
        <p:nvPicPr>
          <p:cNvPr id="32" name="Grafik 31">
            <a:extLst>
              <a:ext uri="{FF2B5EF4-FFF2-40B4-BE49-F238E27FC236}">
                <a16:creationId xmlns:a16="http://schemas.microsoft.com/office/drawing/2014/main" id="{86CC9833-B63D-4885-89AF-0999C90FF18E}"/>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609600" y="4940401"/>
            <a:ext cx="1044000" cy="1044000"/>
          </a:xfrm>
          <a:prstGeom prst="rect">
            <a:avLst/>
          </a:prstGeom>
        </p:spPr>
      </p:pic>
      <p:pic>
        <p:nvPicPr>
          <p:cNvPr id="33" name="Grafik 32">
            <a:extLst>
              <a:ext uri="{FF2B5EF4-FFF2-40B4-BE49-F238E27FC236}">
                <a16:creationId xmlns:a16="http://schemas.microsoft.com/office/drawing/2014/main" id="{35E9ECD9-E10E-4CBA-BF52-4670D794D592}"/>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8120863" y="3809901"/>
            <a:ext cx="1044000" cy="1044000"/>
          </a:xfrm>
          <a:prstGeom prst="rect">
            <a:avLst/>
          </a:prstGeom>
        </p:spPr>
      </p:pic>
      <p:pic>
        <p:nvPicPr>
          <p:cNvPr id="34" name="Grafik 33">
            <a:extLst>
              <a:ext uri="{FF2B5EF4-FFF2-40B4-BE49-F238E27FC236}">
                <a16:creationId xmlns:a16="http://schemas.microsoft.com/office/drawing/2014/main" id="{AE32466E-9C49-47B3-AFAC-9704D0A86BEA}"/>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8174448" y="4940401"/>
            <a:ext cx="1044000" cy="1044000"/>
          </a:xfrm>
          <a:prstGeom prst="rect">
            <a:avLst/>
          </a:prstGeom>
        </p:spPr>
      </p:pic>
      <p:pic>
        <p:nvPicPr>
          <p:cNvPr id="35" name="Grafik 34">
            <a:extLst>
              <a:ext uri="{FF2B5EF4-FFF2-40B4-BE49-F238E27FC236}">
                <a16:creationId xmlns:a16="http://schemas.microsoft.com/office/drawing/2014/main" id="{D1F1DB1D-D9AE-4D6B-8727-B6E25271C409}"/>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9230062" y="4940301"/>
            <a:ext cx="1044000" cy="1044000"/>
          </a:xfrm>
          <a:prstGeom prst="rect">
            <a:avLst/>
          </a:prstGeom>
        </p:spPr>
      </p:pic>
      <p:pic>
        <p:nvPicPr>
          <p:cNvPr id="36" name="Grafik 35">
            <a:extLst>
              <a:ext uri="{FF2B5EF4-FFF2-40B4-BE49-F238E27FC236}">
                <a16:creationId xmlns:a16="http://schemas.microsoft.com/office/drawing/2014/main" id="{6FA8DC32-CC3B-41D8-BD42-0BD97DA6806F}"/>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9207329" y="3809901"/>
            <a:ext cx="1044000" cy="1044000"/>
          </a:xfrm>
          <a:prstGeom prst="rect">
            <a:avLst/>
          </a:prstGeom>
        </p:spPr>
      </p:pic>
      <p:pic>
        <p:nvPicPr>
          <p:cNvPr id="37" name="Grafik 36">
            <a:extLst>
              <a:ext uri="{FF2B5EF4-FFF2-40B4-BE49-F238E27FC236}">
                <a16:creationId xmlns:a16="http://schemas.microsoft.com/office/drawing/2014/main" id="{9E30971E-6883-445B-883D-0CA8B2DA11F8}"/>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7024584" y="4940401"/>
            <a:ext cx="1044000" cy="1044000"/>
          </a:xfrm>
          <a:prstGeom prst="rect">
            <a:avLst/>
          </a:prstGeom>
        </p:spPr>
      </p:pic>
      <p:pic>
        <p:nvPicPr>
          <p:cNvPr id="38" name="Grafik 37">
            <a:extLst>
              <a:ext uri="{FF2B5EF4-FFF2-40B4-BE49-F238E27FC236}">
                <a16:creationId xmlns:a16="http://schemas.microsoft.com/office/drawing/2014/main" id="{D621922B-D161-4786-8E9A-219FB2CC39E6}"/>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7030880" y="3809901"/>
            <a:ext cx="1044000" cy="1044000"/>
          </a:xfrm>
          <a:prstGeom prst="rect">
            <a:avLst/>
          </a:prstGeom>
        </p:spPr>
      </p:pic>
      <p:pic>
        <p:nvPicPr>
          <p:cNvPr id="39" name="Grafik 38">
            <a:extLst>
              <a:ext uri="{FF2B5EF4-FFF2-40B4-BE49-F238E27FC236}">
                <a16:creationId xmlns:a16="http://schemas.microsoft.com/office/drawing/2014/main" id="{E0DDB2FD-F90D-41D7-B681-54C600089E09}"/>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1668464" y="2494278"/>
            <a:ext cx="1044000" cy="1044000"/>
          </a:xfrm>
          <a:prstGeom prst="rect">
            <a:avLst/>
          </a:prstGeom>
        </p:spPr>
      </p:pic>
      <p:pic>
        <p:nvPicPr>
          <p:cNvPr id="40" name="Grafik 39">
            <a:extLst>
              <a:ext uri="{FF2B5EF4-FFF2-40B4-BE49-F238E27FC236}">
                <a16:creationId xmlns:a16="http://schemas.microsoft.com/office/drawing/2014/main" id="{844CBE15-A36E-4639-872B-E2DD409D85E5}"/>
              </a:ext>
            </a:extLst>
          </p:cNvPr>
          <p:cNvPicPr>
            <a:picLocks noChangeAspect="1"/>
          </p:cNvPicPr>
          <p:nvPr userDrawn="1"/>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1674513" y="1363878"/>
            <a:ext cx="1044000" cy="1044000"/>
          </a:xfrm>
          <a:prstGeom prst="rect">
            <a:avLst/>
          </a:prstGeom>
        </p:spPr>
      </p:pic>
      <p:pic>
        <p:nvPicPr>
          <p:cNvPr id="41" name="Grafik 40">
            <a:extLst>
              <a:ext uri="{FF2B5EF4-FFF2-40B4-BE49-F238E27FC236}">
                <a16:creationId xmlns:a16="http://schemas.microsoft.com/office/drawing/2014/main" id="{12808483-DB95-4D93-A059-578112FE1EA6}"/>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7024584" y="1363878"/>
            <a:ext cx="1044000" cy="1044000"/>
          </a:xfrm>
          <a:prstGeom prst="rect">
            <a:avLst/>
          </a:prstGeom>
        </p:spPr>
      </p:pic>
      <p:pic>
        <p:nvPicPr>
          <p:cNvPr id="42" name="Grafik 41">
            <a:extLst>
              <a:ext uri="{FF2B5EF4-FFF2-40B4-BE49-F238E27FC236}">
                <a16:creationId xmlns:a16="http://schemas.microsoft.com/office/drawing/2014/main" id="{4F20F2D2-CEF1-4AF3-91EF-17308C8D6DE9}"/>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7002490" y="2494278"/>
            <a:ext cx="1044000" cy="1044000"/>
          </a:xfrm>
          <a:prstGeom prst="rect">
            <a:avLst/>
          </a:prstGeom>
        </p:spPr>
      </p:pic>
      <p:pic>
        <p:nvPicPr>
          <p:cNvPr id="43" name="Grafik 42">
            <a:extLst>
              <a:ext uri="{FF2B5EF4-FFF2-40B4-BE49-F238E27FC236}">
                <a16:creationId xmlns:a16="http://schemas.microsoft.com/office/drawing/2014/main" id="{79B1C5B4-72F4-4F4C-89A5-843A94CB6958}"/>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5963445" y="1363878"/>
            <a:ext cx="1044000" cy="1044000"/>
          </a:xfrm>
          <a:prstGeom prst="rect">
            <a:avLst/>
          </a:prstGeom>
        </p:spPr>
      </p:pic>
      <p:pic>
        <p:nvPicPr>
          <p:cNvPr id="44" name="Grafik 43">
            <a:extLst>
              <a:ext uri="{FF2B5EF4-FFF2-40B4-BE49-F238E27FC236}">
                <a16:creationId xmlns:a16="http://schemas.microsoft.com/office/drawing/2014/main" id="{F6C36229-30EB-405E-8BC0-F70774E67A6A}"/>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5923275" y="2494278"/>
            <a:ext cx="1044000" cy="1044000"/>
          </a:xfrm>
          <a:prstGeom prst="rect">
            <a:avLst/>
          </a:prstGeom>
        </p:spPr>
      </p:pic>
    </p:spTree>
    <p:extLst>
      <p:ext uri="{BB962C8B-B14F-4D97-AF65-F5344CB8AC3E}">
        <p14:creationId xmlns:p14="http://schemas.microsoft.com/office/powerpoint/2010/main" val="3004454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oleObject" Target="../embeddings/oleObject2.bin"/><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ags" Target="../tags/tag10.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vmlDrawing" Target="../drawings/vmlDrawing2.vml"/><Relationship Id="rId5" Type="http://schemas.openxmlformats.org/officeDocument/2006/relationships/slideLayout" Target="../slideLayouts/slideLayout20.xml"/><Relationship Id="rId15" Type="http://schemas.openxmlformats.org/officeDocument/2006/relationships/image" Target="../media/image1.png"/><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85.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png"/><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vmlDrawing" Target="../drawings/vmlDrawing3.v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17" Type="http://schemas.openxmlformats.org/officeDocument/2006/relationships/image" Target="../media/image1.png"/><Relationship Id="rId2" Type="http://schemas.openxmlformats.org/officeDocument/2006/relationships/slideLayout" Target="../slideLayouts/slideLayout41.xml"/><Relationship Id="rId16" Type="http://schemas.openxmlformats.org/officeDocument/2006/relationships/image" Target="../media/image85.emf"/><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oleObject" Target="../embeddings/oleObject3.bin"/><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ags" Target="../tags/tag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7589301-05C3-4394-92CB-8EE8A97726F5}"/>
              </a:ext>
            </a:extLst>
          </p:cNvPr>
          <p:cNvSpPr>
            <a:spLocks noGrp="1"/>
          </p:cNvSpPr>
          <p:nvPr>
            <p:ph type="title"/>
          </p:nvPr>
        </p:nvSpPr>
        <p:spPr>
          <a:xfrm>
            <a:off x="839788" y="365125"/>
            <a:ext cx="8100000" cy="720000"/>
          </a:xfrm>
          <a:prstGeom prst="rect">
            <a:avLst/>
          </a:prstGeom>
        </p:spPr>
        <p:txBody>
          <a:bodyPr vert="horz" lIns="91440" tIns="45720" rIns="91440" bIns="45720" rtlCol="0" anchor="ctr">
            <a:normAutofit/>
          </a:bodyPr>
          <a:lstStyle/>
          <a:p>
            <a:r>
              <a:rPr lang="de-DE"/>
              <a:t>Title</a:t>
            </a:r>
          </a:p>
        </p:txBody>
      </p:sp>
      <p:sp>
        <p:nvSpPr>
          <p:cNvPr id="3" name="Textplatzhalter 2">
            <a:extLst>
              <a:ext uri="{FF2B5EF4-FFF2-40B4-BE49-F238E27FC236}">
                <a16:creationId xmlns:a16="http://schemas.microsoft.com/office/drawing/2014/main" id="{3124E90D-CCF0-474D-BF54-F257976B864C}"/>
              </a:ext>
            </a:extLst>
          </p:cNvPr>
          <p:cNvSpPr>
            <a:spLocks noGrp="1"/>
          </p:cNvSpPr>
          <p:nvPr>
            <p:ph type="body" idx="1"/>
          </p:nvPr>
        </p:nvSpPr>
        <p:spPr>
          <a:xfrm>
            <a:off x="838200" y="2168524"/>
            <a:ext cx="10515600" cy="3604351"/>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74145E23-BF16-4BFF-8A5C-484E2A987EDC}"/>
              </a:ext>
            </a:extLst>
          </p:cNvPr>
          <p:cNvSpPr>
            <a:spLocks noGrp="1"/>
          </p:cNvSpPr>
          <p:nvPr>
            <p:ph type="ftr" sz="quarter" idx="3"/>
          </p:nvPr>
        </p:nvSpPr>
        <p:spPr>
          <a:xfrm>
            <a:off x="838200" y="6361538"/>
            <a:ext cx="7177857" cy="365125"/>
          </a:xfrm>
          <a:prstGeom prst="rect">
            <a:avLst/>
          </a:prstGeom>
        </p:spPr>
        <p:txBody>
          <a:bodyPr vert="horz" lIns="91440" tIns="45720" rIns="91440" bIns="45720" rtlCol="0" anchor="ctr"/>
          <a:lstStyle>
            <a:lvl1pPr algn="l">
              <a:defRPr sz="1200" i="1">
                <a:solidFill>
                  <a:srgbClr val="00B7F4"/>
                </a:solidFill>
                <a:latin typeface="Georgia" panose="02040502050405020303" pitchFamily="18"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6" name="Foliennummernplatzhalter 5">
            <a:extLst>
              <a:ext uri="{FF2B5EF4-FFF2-40B4-BE49-F238E27FC236}">
                <a16:creationId xmlns:a16="http://schemas.microsoft.com/office/drawing/2014/main" id="{EF94EF75-B28C-4544-8AA7-90967A3829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i="1">
                <a:solidFill>
                  <a:srgbClr val="00B7F4"/>
                </a:solidFill>
                <a:latin typeface="Georgia" panose="02040502050405020303" pitchFamily="18" charset="0"/>
                <a:cs typeface="Segoe UI" panose="020B05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pic>
        <p:nvPicPr>
          <p:cNvPr id="7" name="Picture 11" descr="Text, logo&#10;&#10;Description automatically generated">
            <a:extLst>
              <a:ext uri="{FF2B5EF4-FFF2-40B4-BE49-F238E27FC236}">
                <a16:creationId xmlns:a16="http://schemas.microsoft.com/office/drawing/2014/main" id="{5AA84D1B-D814-47D2-A2C9-232BFE6E36C4}"/>
              </a:ext>
            </a:extLst>
          </p:cNvPr>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9562640" y="332226"/>
            <a:ext cx="2072148" cy="620274"/>
          </a:xfrm>
          <a:prstGeom prst="rect">
            <a:avLst/>
          </a:prstGeom>
        </p:spPr>
      </p:pic>
    </p:spTree>
    <p:extLst>
      <p:ext uri="{BB962C8B-B14F-4D97-AF65-F5344CB8AC3E}">
        <p14:creationId xmlns:p14="http://schemas.microsoft.com/office/powerpoint/2010/main" val="3888137999"/>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8" r:id="rId14"/>
    <p:sldLayoutId id="2147483979" r:id="rId15"/>
  </p:sldLayoutIdLst>
  <p:hf hdr="0" dt="0"/>
  <p:txStyles>
    <p:titleStyle>
      <a:lvl1pPr algn="l" defTabSz="914400" rtl="0" eaLnBrk="1" latinLnBrk="0" hangingPunct="1">
        <a:lnSpc>
          <a:spcPct val="90000"/>
        </a:lnSpc>
        <a:spcBef>
          <a:spcPct val="0"/>
        </a:spcBef>
        <a:buNone/>
        <a:defRPr sz="32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Segoe UI" panose="020B0502040204020203"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529">
          <p15:clr>
            <a:srgbClr val="F26B43"/>
          </p15:clr>
        </p15:guide>
        <p15:guide id="3" pos="7151">
          <p15:clr>
            <a:srgbClr val="F26B43"/>
          </p15:clr>
        </p15:guide>
        <p15:guide id="4" orient="horz" pos="1366">
          <p15:clr>
            <a:srgbClr val="F26B43"/>
          </p15:clr>
        </p15:guide>
        <p15:guide id="5" orient="horz" pos="3657">
          <p15:clr>
            <a:srgbClr val="F26B43"/>
          </p15:clr>
        </p15:guide>
        <p15:guide id="6" orient="horz" pos="731">
          <p15:clr>
            <a:srgbClr val="F26B43"/>
          </p15:clr>
        </p15:guide>
        <p15:guide id="7" pos="3885">
          <p15:clr>
            <a:srgbClr val="F26B43"/>
          </p15:clr>
        </p15:guide>
        <p15:guide id="8" pos="37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15695B05-467C-42FE-B5DE-21C160CABCC2}"/>
              </a:ext>
            </a:extLst>
          </p:cNvPr>
          <p:cNvGraphicFramePr>
            <a:graphicFrameLocks noChangeAspect="1"/>
          </p:cNvGraphicFramePr>
          <p:nvPr userDrawn="1">
            <p:custDataLst>
              <p:tags r:id="rId12"/>
            </p:custDataLst>
            <p:extLst>
              <p:ext uri="{D42A27DB-BD31-4B8C-83A1-F6EECF244321}">
                <p14:modId xmlns:p14="http://schemas.microsoft.com/office/powerpoint/2010/main" val="19493854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09" name="think-cell Folie" r:id="rId13" imgW="416" imgH="423" progId="TCLayout.ActiveDocument.1">
                  <p:embed/>
                </p:oleObj>
              </mc:Choice>
              <mc:Fallback>
                <p:oleObj name="think-cell Folie" r:id="rId13" imgW="416" imgH="423" progId="TCLayout.ActiveDocument.1">
                  <p:embed/>
                  <p:pic>
                    <p:nvPicPr>
                      <p:cNvPr id="4" name="Objekt 3" hidden="1">
                        <a:extLst>
                          <a:ext uri="{FF2B5EF4-FFF2-40B4-BE49-F238E27FC236}">
                            <a16:creationId xmlns:a16="http://schemas.microsoft.com/office/drawing/2014/main" id="{15695B05-467C-42FE-B5DE-21C160CABCC2}"/>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E7589301-05C3-4394-92CB-8EE8A97726F5}"/>
              </a:ext>
            </a:extLst>
          </p:cNvPr>
          <p:cNvSpPr>
            <a:spLocks noGrp="1"/>
          </p:cNvSpPr>
          <p:nvPr>
            <p:ph type="title"/>
          </p:nvPr>
        </p:nvSpPr>
        <p:spPr>
          <a:xfrm>
            <a:off x="839788" y="365125"/>
            <a:ext cx="8100000" cy="720000"/>
          </a:xfrm>
          <a:prstGeom prst="rect">
            <a:avLst/>
          </a:prstGeom>
        </p:spPr>
        <p:txBody>
          <a:bodyPr vert="horz" lIns="91440" tIns="45720" rIns="91440" bIns="45720" rtlCol="0" anchor="ctr">
            <a:normAutofit/>
          </a:bodyPr>
          <a:lstStyle/>
          <a:p>
            <a:r>
              <a:rPr lang="de-DE"/>
              <a:t>Title</a:t>
            </a:r>
          </a:p>
        </p:txBody>
      </p:sp>
      <p:sp>
        <p:nvSpPr>
          <p:cNvPr id="3" name="Textplatzhalter 2">
            <a:extLst>
              <a:ext uri="{FF2B5EF4-FFF2-40B4-BE49-F238E27FC236}">
                <a16:creationId xmlns:a16="http://schemas.microsoft.com/office/drawing/2014/main" id="{3124E90D-CCF0-474D-BF54-F257976B864C}"/>
              </a:ext>
            </a:extLst>
          </p:cNvPr>
          <p:cNvSpPr>
            <a:spLocks noGrp="1"/>
          </p:cNvSpPr>
          <p:nvPr>
            <p:ph type="body" idx="1"/>
          </p:nvPr>
        </p:nvSpPr>
        <p:spPr>
          <a:xfrm>
            <a:off x="838200" y="2168524"/>
            <a:ext cx="10515600" cy="3604351"/>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74145E23-BF16-4BFF-8A5C-484E2A987EDC}"/>
              </a:ext>
            </a:extLst>
          </p:cNvPr>
          <p:cNvSpPr>
            <a:spLocks noGrp="1"/>
          </p:cNvSpPr>
          <p:nvPr>
            <p:ph type="ftr" sz="quarter" idx="3"/>
          </p:nvPr>
        </p:nvSpPr>
        <p:spPr>
          <a:xfrm>
            <a:off x="838200" y="6361538"/>
            <a:ext cx="7177857" cy="365125"/>
          </a:xfrm>
          <a:prstGeom prst="rect">
            <a:avLst/>
          </a:prstGeom>
        </p:spPr>
        <p:txBody>
          <a:bodyPr vert="horz" lIns="91440" tIns="45720" rIns="91440" bIns="45720" rtlCol="0" anchor="ctr"/>
          <a:lstStyle>
            <a:lvl1pPr algn="l">
              <a:defRPr sz="1200" i="1">
                <a:solidFill>
                  <a:srgbClr val="00B7F4"/>
                </a:solidFill>
                <a:latin typeface="Georgia" panose="02040502050405020303" pitchFamily="18" charset="0"/>
                <a:cs typeface="Segoe UI" panose="020B0502040204020203" pitchFamily="34" charset="0"/>
              </a:defRPr>
            </a:lvl1pPr>
          </a:lstStyle>
          <a:p>
            <a:r>
              <a:rPr lang="de-DE"/>
              <a:t>TechTeam – IDSA Deck</a:t>
            </a:r>
          </a:p>
        </p:txBody>
      </p:sp>
      <p:sp>
        <p:nvSpPr>
          <p:cNvPr id="6" name="Foliennummernplatzhalter 5">
            <a:extLst>
              <a:ext uri="{FF2B5EF4-FFF2-40B4-BE49-F238E27FC236}">
                <a16:creationId xmlns:a16="http://schemas.microsoft.com/office/drawing/2014/main" id="{EF94EF75-B28C-4544-8AA7-90967A3829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i="1">
                <a:solidFill>
                  <a:srgbClr val="00B7F4"/>
                </a:solidFill>
                <a:latin typeface="Georgia" panose="02040502050405020303" pitchFamily="18" charset="0"/>
                <a:cs typeface="Segoe UI" panose="020B0502040204020203" pitchFamily="34" charset="0"/>
              </a:defRPr>
            </a:lvl1pPr>
          </a:lstStyle>
          <a:p>
            <a:fld id="{FB95B963-CBD6-47C4-B7CF-F60C897EE538}" type="slidenum">
              <a:rPr lang="de-DE" smtClean="0"/>
              <a:pPr/>
              <a:t>‹Nr.›</a:t>
            </a:fld>
            <a:endParaRPr lang="de-DE"/>
          </a:p>
        </p:txBody>
      </p:sp>
      <p:pic>
        <p:nvPicPr>
          <p:cNvPr id="7" name="Picture 11" descr="Text, logo&#10;&#10;Description automatically generated">
            <a:extLst>
              <a:ext uri="{FF2B5EF4-FFF2-40B4-BE49-F238E27FC236}">
                <a16:creationId xmlns:a16="http://schemas.microsoft.com/office/drawing/2014/main" id="{5AA84D1B-D814-47D2-A2C9-232BFE6E36C4}"/>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9562640" y="332226"/>
            <a:ext cx="2072148" cy="620274"/>
          </a:xfrm>
          <a:prstGeom prst="rect">
            <a:avLst/>
          </a:prstGeom>
        </p:spPr>
      </p:pic>
    </p:spTree>
    <p:extLst>
      <p:ext uri="{BB962C8B-B14F-4D97-AF65-F5344CB8AC3E}">
        <p14:creationId xmlns:p14="http://schemas.microsoft.com/office/powerpoint/2010/main" val="997179721"/>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Lst>
  <p:hf hdr="0"/>
  <p:txStyles>
    <p:titleStyle>
      <a:lvl1pPr algn="l" defTabSz="914400" rtl="0" eaLnBrk="1" latinLnBrk="0" hangingPunct="1">
        <a:lnSpc>
          <a:spcPct val="90000"/>
        </a:lnSpc>
        <a:spcBef>
          <a:spcPct val="0"/>
        </a:spcBef>
        <a:buNone/>
        <a:defRPr sz="4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Segoe UI" panose="020B0502040204020203"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529">
          <p15:clr>
            <a:srgbClr val="F26B43"/>
          </p15:clr>
        </p15:guide>
        <p15:guide id="3" pos="7151">
          <p15:clr>
            <a:srgbClr val="F26B43"/>
          </p15:clr>
        </p15:guide>
        <p15:guide id="4" orient="horz" pos="1366">
          <p15:clr>
            <a:srgbClr val="F26B43"/>
          </p15:clr>
        </p15:guide>
        <p15:guide id="5" orient="horz" pos="3657">
          <p15:clr>
            <a:srgbClr val="F26B43"/>
          </p15:clr>
        </p15:guide>
        <p15:guide id="6" orient="horz" pos="731">
          <p15:clr>
            <a:srgbClr val="F26B43"/>
          </p15:clr>
        </p15:guide>
        <p15:guide id="7" pos="3885">
          <p15:clr>
            <a:srgbClr val="F26B43"/>
          </p15:clr>
        </p15:guide>
        <p15:guide id="8" pos="37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7589301-05C3-4394-92CB-8EE8A97726F5}"/>
              </a:ext>
            </a:extLst>
          </p:cNvPr>
          <p:cNvSpPr>
            <a:spLocks noGrp="1"/>
          </p:cNvSpPr>
          <p:nvPr>
            <p:ph type="title"/>
          </p:nvPr>
        </p:nvSpPr>
        <p:spPr>
          <a:xfrm>
            <a:off x="839788" y="365125"/>
            <a:ext cx="8100000" cy="720000"/>
          </a:xfrm>
          <a:prstGeom prst="rect">
            <a:avLst/>
          </a:prstGeom>
        </p:spPr>
        <p:txBody>
          <a:bodyPr vert="horz" lIns="91440" tIns="45720" rIns="91440" bIns="45720" rtlCol="0" anchor="ctr">
            <a:normAutofit/>
          </a:bodyPr>
          <a:lstStyle/>
          <a:p>
            <a:r>
              <a:rPr lang="de-DE"/>
              <a:t>Title</a:t>
            </a:r>
          </a:p>
        </p:txBody>
      </p:sp>
      <p:sp>
        <p:nvSpPr>
          <p:cNvPr id="3" name="Textplatzhalter 2">
            <a:extLst>
              <a:ext uri="{FF2B5EF4-FFF2-40B4-BE49-F238E27FC236}">
                <a16:creationId xmlns:a16="http://schemas.microsoft.com/office/drawing/2014/main" id="{3124E90D-CCF0-474D-BF54-F257976B864C}"/>
              </a:ext>
            </a:extLst>
          </p:cNvPr>
          <p:cNvSpPr>
            <a:spLocks noGrp="1"/>
          </p:cNvSpPr>
          <p:nvPr>
            <p:ph type="body" idx="1"/>
          </p:nvPr>
        </p:nvSpPr>
        <p:spPr>
          <a:xfrm>
            <a:off x="838200" y="2168524"/>
            <a:ext cx="10515600" cy="3604351"/>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74145E23-BF16-4BFF-8A5C-484E2A987EDC}"/>
              </a:ext>
            </a:extLst>
          </p:cNvPr>
          <p:cNvSpPr>
            <a:spLocks noGrp="1"/>
          </p:cNvSpPr>
          <p:nvPr>
            <p:ph type="ftr" sz="quarter" idx="3"/>
          </p:nvPr>
        </p:nvSpPr>
        <p:spPr>
          <a:xfrm>
            <a:off x="838200" y="6361538"/>
            <a:ext cx="7177857" cy="365125"/>
          </a:xfrm>
          <a:prstGeom prst="rect">
            <a:avLst/>
          </a:prstGeom>
        </p:spPr>
        <p:txBody>
          <a:bodyPr vert="horz" lIns="91440" tIns="45720" rIns="91440" bIns="45720" rtlCol="0" anchor="ctr"/>
          <a:lstStyle>
            <a:lvl1pPr algn="l">
              <a:defRPr sz="1200" i="1">
                <a:solidFill>
                  <a:srgbClr val="00B7F4"/>
                </a:solidFill>
                <a:latin typeface="Georgia" panose="02040502050405020303" pitchFamily="18" charset="0"/>
                <a:cs typeface="Segoe UI" panose="020B0502040204020203" pitchFamily="34" charset="0"/>
              </a:defRPr>
            </a:lvl1pPr>
          </a:lstStyle>
          <a:p>
            <a:r>
              <a:rPr lang="de-DE"/>
              <a:t>Fußzeile</a:t>
            </a:r>
          </a:p>
        </p:txBody>
      </p:sp>
      <p:sp>
        <p:nvSpPr>
          <p:cNvPr id="6" name="Foliennummernplatzhalter 5">
            <a:extLst>
              <a:ext uri="{FF2B5EF4-FFF2-40B4-BE49-F238E27FC236}">
                <a16:creationId xmlns:a16="http://schemas.microsoft.com/office/drawing/2014/main" id="{EF94EF75-B28C-4544-8AA7-90967A3829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i="1">
                <a:solidFill>
                  <a:srgbClr val="00B7F4"/>
                </a:solidFill>
                <a:latin typeface="Georgia" panose="02040502050405020303" pitchFamily="18" charset="0"/>
                <a:cs typeface="Segoe UI" panose="020B0502040204020203" pitchFamily="34" charset="0"/>
              </a:defRPr>
            </a:lvl1pPr>
          </a:lstStyle>
          <a:p>
            <a:fld id="{FB95B963-CBD6-47C4-B7CF-F60C897EE538}" type="slidenum">
              <a:rPr lang="de-DE" smtClean="0"/>
              <a:pPr/>
              <a:t>‹Nr.›</a:t>
            </a:fld>
            <a:endParaRPr lang="de-DE"/>
          </a:p>
        </p:txBody>
      </p:sp>
      <p:pic>
        <p:nvPicPr>
          <p:cNvPr id="7" name="Picture 11" descr="Text, logo&#10;&#10;Description automatically generated">
            <a:extLst>
              <a:ext uri="{FF2B5EF4-FFF2-40B4-BE49-F238E27FC236}">
                <a16:creationId xmlns:a16="http://schemas.microsoft.com/office/drawing/2014/main" id="{5AA84D1B-D814-47D2-A2C9-232BFE6E36C4}"/>
              </a:ext>
            </a:extLst>
          </p:cNvPr>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9562640" y="332226"/>
            <a:ext cx="2072148" cy="620274"/>
          </a:xfrm>
          <a:prstGeom prst="rect">
            <a:avLst/>
          </a:prstGeom>
        </p:spPr>
      </p:pic>
    </p:spTree>
    <p:extLst>
      <p:ext uri="{BB962C8B-B14F-4D97-AF65-F5344CB8AC3E}">
        <p14:creationId xmlns:p14="http://schemas.microsoft.com/office/powerpoint/2010/main" val="817664776"/>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Lst>
  <p:hf hdr="0" dt="0"/>
  <p:txStyles>
    <p:titleStyle>
      <a:lvl1pPr algn="l" defTabSz="914400" rtl="0" eaLnBrk="1" latinLnBrk="0" hangingPunct="1">
        <a:lnSpc>
          <a:spcPct val="90000"/>
        </a:lnSpc>
        <a:spcBef>
          <a:spcPct val="0"/>
        </a:spcBef>
        <a:buNone/>
        <a:defRPr sz="4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Segoe UI" panose="020B0502040204020203"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529">
          <p15:clr>
            <a:srgbClr val="F26B43"/>
          </p15:clr>
        </p15:guide>
        <p15:guide id="3" pos="7151">
          <p15:clr>
            <a:srgbClr val="F26B43"/>
          </p15:clr>
        </p15:guide>
        <p15:guide id="4" orient="horz" pos="1366">
          <p15:clr>
            <a:srgbClr val="F26B43"/>
          </p15:clr>
        </p15:guide>
        <p15:guide id="5" orient="horz" pos="3657">
          <p15:clr>
            <a:srgbClr val="F26B43"/>
          </p15:clr>
        </p15:guide>
        <p15:guide id="6" orient="horz" pos="731">
          <p15:clr>
            <a:srgbClr val="F26B43"/>
          </p15:clr>
        </p15:guide>
        <p15:guide id="7" pos="3885">
          <p15:clr>
            <a:srgbClr val="F26B43"/>
          </p15:clr>
        </p15:guide>
        <p15:guide id="8" pos="37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15695B05-467C-42FE-B5DE-21C160CABCC2}"/>
              </a:ext>
            </a:extLst>
          </p:cNvPr>
          <p:cNvGraphicFramePr>
            <a:graphicFrameLocks noChangeAspect="1"/>
          </p:cNvGraphicFramePr>
          <p:nvPr userDrawn="1">
            <p:custDataLst>
              <p:tags r:id="rId14"/>
            </p:custDataLst>
            <p:extLst>
              <p:ext uri="{D42A27DB-BD31-4B8C-83A1-F6EECF244321}">
                <p14:modId xmlns:p14="http://schemas.microsoft.com/office/powerpoint/2010/main" val="231190423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4033" name="think-cell Folie" r:id="rId15" imgW="416" imgH="423" progId="TCLayout.ActiveDocument.1">
                  <p:embed/>
                </p:oleObj>
              </mc:Choice>
              <mc:Fallback>
                <p:oleObj name="think-cell Folie" r:id="rId15" imgW="416" imgH="423" progId="TCLayout.ActiveDocument.1">
                  <p:embed/>
                  <p:pic>
                    <p:nvPicPr>
                      <p:cNvPr id="4" name="Objekt 3" hidden="1">
                        <a:extLst>
                          <a:ext uri="{FF2B5EF4-FFF2-40B4-BE49-F238E27FC236}">
                            <a16:creationId xmlns:a16="http://schemas.microsoft.com/office/drawing/2014/main" id="{15695B05-467C-42FE-B5DE-21C160CABCC2}"/>
                          </a:ext>
                        </a:extLst>
                      </p:cNvPr>
                      <p:cNvPicPr/>
                      <p:nvPr/>
                    </p:nvPicPr>
                    <p:blipFill>
                      <a:blip r:embed="rId16"/>
                      <a:stretch>
                        <a:fillRect/>
                      </a:stretch>
                    </p:blipFill>
                    <p:spPr>
                      <a:xfrm>
                        <a:off x="1589" y="1589"/>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E7589301-05C3-4394-92CB-8EE8A97726F5}"/>
              </a:ext>
            </a:extLst>
          </p:cNvPr>
          <p:cNvSpPr>
            <a:spLocks noGrp="1"/>
          </p:cNvSpPr>
          <p:nvPr>
            <p:ph type="title"/>
          </p:nvPr>
        </p:nvSpPr>
        <p:spPr>
          <a:xfrm>
            <a:off x="839788" y="365125"/>
            <a:ext cx="8100000" cy="720000"/>
          </a:xfrm>
          <a:prstGeom prst="rect">
            <a:avLst/>
          </a:prstGeom>
        </p:spPr>
        <p:txBody>
          <a:bodyPr vert="horz" lIns="91440" tIns="45720" rIns="91440" bIns="45720" rtlCol="0" anchor="ctr">
            <a:normAutofit/>
          </a:bodyPr>
          <a:lstStyle/>
          <a:p>
            <a:r>
              <a:rPr lang="de-DE"/>
              <a:t>Title</a:t>
            </a:r>
          </a:p>
        </p:txBody>
      </p:sp>
      <p:sp>
        <p:nvSpPr>
          <p:cNvPr id="3" name="Textplatzhalter 2">
            <a:extLst>
              <a:ext uri="{FF2B5EF4-FFF2-40B4-BE49-F238E27FC236}">
                <a16:creationId xmlns:a16="http://schemas.microsoft.com/office/drawing/2014/main" id="{3124E90D-CCF0-474D-BF54-F257976B864C}"/>
              </a:ext>
            </a:extLst>
          </p:cNvPr>
          <p:cNvSpPr>
            <a:spLocks noGrp="1"/>
          </p:cNvSpPr>
          <p:nvPr>
            <p:ph type="body" idx="1"/>
          </p:nvPr>
        </p:nvSpPr>
        <p:spPr>
          <a:xfrm>
            <a:off x="838200" y="2168526"/>
            <a:ext cx="10515600" cy="3604351"/>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74145E23-BF16-4BFF-8A5C-484E2A987EDC}"/>
              </a:ext>
            </a:extLst>
          </p:cNvPr>
          <p:cNvSpPr>
            <a:spLocks noGrp="1"/>
          </p:cNvSpPr>
          <p:nvPr>
            <p:ph type="ftr" sz="quarter" idx="3"/>
          </p:nvPr>
        </p:nvSpPr>
        <p:spPr>
          <a:xfrm>
            <a:off x="838201" y="6361539"/>
            <a:ext cx="7177857" cy="365125"/>
          </a:xfrm>
          <a:prstGeom prst="rect">
            <a:avLst/>
          </a:prstGeom>
        </p:spPr>
        <p:txBody>
          <a:bodyPr vert="horz" lIns="91440" tIns="45720" rIns="91440" bIns="45720" rtlCol="0" anchor="ctr"/>
          <a:lstStyle>
            <a:lvl1pPr algn="l">
              <a:defRPr sz="1200" i="1">
                <a:solidFill>
                  <a:srgbClr val="00B7F4"/>
                </a:solidFill>
                <a:latin typeface="Georgia" panose="02040502050405020303" pitchFamily="18" charset="0"/>
                <a:cs typeface="Segoe UI" panose="020B0502040204020203" pitchFamily="34" charset="0"/>
              </a:defRPr>
            </a:lvl1pPr>
          </a:lstStyle>
          <a:p>
            <a:r>
              <a:rPr lang="de-DE"/>
              <a:t>TechTeam – IDSA Deck</a:t>
            </a:r>
          </a:p>
        </p:txBody>
      </p:sp>
      <p:sp>
        <p:nvSpPr>
          <p:cNvPr id="6" name="Foliennummernplatzhalter 5">
            <a:extLst>
              <a:ext uri="{FF2B5EF4-FFF2-40B4-BE49-F238E27FC236}">
                <a16:creationId xmlns:a16="http://schemas.microsoft.com/office/drawing/2014/main" id="{EF94EF75-B28C-4544-8AA7-90967A38294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i="1">
                <a:solidFill>
                  <a:srgbClr val="00B7F4"/>
                </a:solidFill>
                <a:latin typeface="Georgia" panose="02040502050405020303" pitchFamily="18" charset="0"/>
                <a:cs typeface="Segoe UI" panose="020B0502040204020203" pitchFamily="34" charset="0"/>
              </a:defRPr>
            </a:lvl1pPr>
          </a:lstStyle>
          <a:p>
            <a:fld id="{FB95B963-CBD6-47C4-B7CF-F60C897EE538}" type="slidenum">
              <a:rPr lang="de-DE" smtClean="0"/>
              <a:pPr/>
              <a:t>‹Nr.›</a:t>
            </a:fld>
            <a:endParaRPr lang="de-DE"/>
          </a:p>
        </p:txBody>
      </p:sp>
      <p:pic>
        <p:nvPicPr>
          <p:cNvPr id="8" name="Picture 11" descr="Text, logo&#10;&#10;Description automatically generated">
            <a:extLst>
              <a:ext uri="{FF2B5EF4-FFF2-40B4-BE49-F238E27FC236}">
                <a16:creationId xmlns:a16="http://schemas.microsoft.com/office/drawing/2014/main" id="{249AD6DB-9813-403A-ABC8-1682E26A6CDB}"/>
              </a:ext>
            </a:extLst>
          </p:cNvPr>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9562641" y="332225"/>
            <a:ext cx="2072148" cy="620275"/>
          </a:xfrm>
          <a:prstGeom prst="rect">
            <a:avLst/>
          </a:prstGeom>
        </p:spPr>
      </p:pic>
    </p:spTree>
    <p:extLst>
      <p:ext uri="{BB962C8B-B14F-4D97-AF65-F5344CB8AC3E}">
        <p14:creationId xmlns:p14="http://schemas.microsoft.com/office/powerpoint/2010/main" val="443736382"/>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hf hdr="0" dt="0"/>
  <p:txStyles>
    <p:titleStyle>
      <a:lvl1pPr algn="l" defTabSz="914377" rtl="0" eaLnBrk="1" latinLnBrk="0" hangingPunct="1">
        <a:lnSpc>
          <a:spcPct val="90000"/>
        </a:lnSpc>
        <a:spcBef>
          <a:spcPct val="0"/>
        </a:spcBef>
        <a:buNone/>
        <a:defRPr sz="4400" b="1" kern="1200">
          <a:solidFill>
            <a:schemeClr val="tx1"/>
          </a:solidFill>
          <a:latin typeface="Segoe UI" panose="020B0502040204020203" pitchFamily="34" charset="0"/>
          <a:ea typeface="+mj-ea"/>
          <a:cs typeface="Segoe UI" panose="020B0502040204020203" pitchFamily="34" charset="0"/>
        </a:defRPr>
      </a:lvl1pPr>
    </p:titleStyle>
    <p:bodyStyle>
      <a:lvl1pPr marL="228594" indent="-228594" algn="l" defTabSz="914377" rtl="0" eaLnBrk="1" latinLnBrk="0" hangingPunct="1">
        <a:lnSpc>
          <a:spcPct val="90000"/>
        </a:lnSpc>
        <a:spcBef>
          <a:spcPts val="1000"/>
        </a:spcBef>
        <a:buFont typeface="Wingdings" panose="05000000000000000000" pitchFamily="2" charset="2"/>
        <a:buChar char="§"/>
        <a:defRPr sz="2400" kern="1200">
          <a:solidFill>
            <a:schemeClr val="tx1"/>
          </a:solidFill>
          <a:latin typeface="Segoe UI" panose="020B0502040204020203" pitchFamily="34" charset="0"/>
          <a:ea typeface="+mn-ea"/>
          <a:cs typeface="Segoe UI" panose="020B0502040204020203" pitchFamily="34" charset="0"/>
        </a:defRPr>
      </a:lvl1pPr>
      <a:lvl2pPr marL="685783" indent="-228594" algn="l" defTabSz="914377" rtl="0" eaLnBrk="1" latinLnBrk="0" hangingPunct="1">
        <a:lnSpc>
          <a:spcPct val="90000"/>
        </a:lnSpc>
        <a:spcBef>
          <a:spcPts val="500"/>
        </a:spcBef>
        <a:buFont typeface="Segoe UI" panose="020B0502040204020203"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2971" indent="-228594" algn="l" defTabSz="914377" rtl="0" eaLnBrk="1" latinLnBrk="0" hangingPunct="1">
        <a:lnSpc>
          <a:spcPct val="90000"/>
        </a:lnSpc>
        <a:spcBef>
          <a:spcPts val="500"/>
        </a:spcBef>
        <a:buFont typeface="Segoe UI" panose="020B0502040204020203"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160" indent="-228594" algn="l" defTabSz="914377" rtl="0" eaLnBrk="1" latinLnBrk="0" hangingPunct="1">
        <a:lnSpc>
          <a:spcPct val="90000"/>
        </a:lnSpc>
        <a:spcBef>
          <a:spcPts val="500"/>
        </a:spcBef>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2057349" indent="-228594" algn="l" defTabSz="914377" rtl="0" eaLnBrk="1" latinLnBrk="0" hangingPunct="1">
        <a:lnSpc>
          <a:spcPct val="90000"/>
        </a:lnSpc>
        <a:spcBef>
          <a:spcPts val="500"/>
        </a:spcBef>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529">
          <p15:clr>
            <a:srgbClr val="F26B43"/>
          </p15:clr>
        </p15:guide>
        <p15:guide id="3" pos="7151">
          <p15:clr>
            <a:srgbClr val="F26B43"/>
          </p15:clr>
        </p15:guide>
        <p15:guide id="4" orient="horz" pos="1366">
          <p15:clr>
            <a:srgbClr val="F26B43"/>
          </p15:clr>
        </p15:guide>
        <p15:guide id="5" orient="horz" pos="3657">
          <p15:clr>
            <a:srgbClr val="F26B43"/>
          </p15:clr>
        </p15:guide>
        <p15:guide id="6" orient="horz" pos="731">
          <p15:clr>
            <a:srgbClr val="F26B43"/>
          </p15:clr>
        </p15:guide>
        <p15:guide id="7" pos="3885">
          <p15:clr>
            <a:srgbClr val="F26B43"/>
          </p15:clr>
        </p15:guide>
        <p15:guide id="8" pos="37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tags" Target="../tags/tag280.xml"/><Relationship Id="rId7" Type="http://schemas.openxmlformats.org/officeDocument/2006/relationships/oleObject" Target="../embeddings/oleObject13.bin"/><Relationship Id="rId2" Type="http://schemas.openxmlformats.org/officeDocument/2006/relationships/tags" Target="../tags/tag279.xml"/><Relationship Id="rId1" Type="http://schemas.openxmlformats.org/officeDocument/2006/relationships/vmlDrawing" Target="../drawings/vmlDrawing13.vml"/><Relationship Id="rId6" Type="http://schemas.openxmlformats.org/officeDocument/2006/relationships/notesSlide" Target="../notesSlides/notesSlide9.xml"/><Relationship Id="rId5" Type="http://schemas.openxmlformats.org/officeDocument/2006/relationships/slideLayout" Target="../slideLayouts/slideLayout5.xml"/><Relationship Id="rId4" Type="http://schemas.openxmlformats.org/officeDocument/2006/relationships/tags" Target="../tags/tag281.xml"/><Relationship Id="rId9" Type="http://schemas.openxmlformats.org/officeDocument/2006/relationships/image" Target="../media/image236.png"/></Relationships>
</file>

<file path=ppt/slides/_rels/slide11.xml.rels><?xml version="1.0" encoding="UTF-8" standalone="yes"?>
<Relationships xmlns="http://schemas.openxmlformats.org/package/2006/relationships"><Relationship Id="rId26" Type="http://schemas.openxmlformats.org/officeDocument/2006/relationships/tags" Target="../tags/tag306.xml"/><Relationship Id="rId21" Type="http://schemas.openxmlformats.org/officeDocument/2006/relationships/tags" Target="../tags/tag301.xml"/><Relationship Id="rId42" Type="http://schemas.openxmlformats.org/officeDocument/2006/relationships/tags" Target="../tags/tag322.xml"/><Relationship Id="rId47" Type="http://schemas.openxmlformats.org/officeDocument/2006/relationships/tags" Target="../tags/tag327.xml"/><Relationship Id="rId63" Type="http://schemas.openxmlformats.org/officeDocument/2006/relationships/tags" Target="../tags/tag343.xml"/><Relationship Id="rId68" Type="http://schemas.openxmlformats.org/officeDocument/2006/relationships/tags" Target="../tags/tag348.xml"/><Relationship Id="rId84" Type="http://schemas.openxmlformats.org/officeDocument/2006/relationships/image" Target="../media/image249.svg"/><Relationship Id="rId16" Type="http://schemas.openxmlformats.org/officeDocument/2006/relationships/tags" Target="../tags/tag296.xml"/><Relationship Id="rId11" Type="http://schemas.openxmlformats.org/officeDocument/2006/relationships/tags" Target="../tags/tag291.xml"/><Relationship Id="rId32" Type="http://schemas.openxmlformats.org/officeDocument/2006/relationships/tags" Target="../tags/tag312.xml"/><Relationship Id="rId37" Type="http://schemas.openxmlformats.org/officeDocument/2006/relationships/tags" Target="../tags/tag317.xml"/><Relationship Id="rId53" Type="http://schemas.openxmlformats.org/officeDocument/2006/relationships/tags" Target="../tags/tag333.xml"/><Relationship Id="rId58" Type="http://schemas.openxmlformats.org/officeDocument/2006/relationships/tags" Target="../tags/tag338.xml"/><Relationship Id="rId74" Type="http://schemas.openxmlformats.org/officeDocument/2006/relationships/image" Target="../media/image239.svg"/><Relationship Id="rId79" Type="http://schemas.openxmlformats.org/officeDocument/2006/relationships/image" Target="../media/image244.png"/><Relationship Id="rId5" Type="http://schemas.openxmlformats.org/officeDocument/2006/relationships/tags" Target="../tags/tag285.xml"/><Relationship Id="rId19" Type="http://schemas.openxmlformats.org/officeDocument/2006/relationships/tags" Target="../tags/tag299.xml"/><Relationship Id="rId14" Type="http://schemas.openxmlformats.org/officeDocument/2006/relationships/tags" Target="../tags/tag294.xml"/><Relationship Id="rId22" Type="http://schemas.openxmlformats.org/officeDocument/2006/relationships/tags" Target="../tags/tag302.xml"/><Relationship Id="rId27" Type="http://schemas.openxmlformats.org/officeDocument/2006/relationships/tags" Target="../tags/tag307.xml"/><Relationship Id="rId30" Type="http://schemas.openxmlformats.org/officeDocument/2006/relationships/tags" Target="../tags/tag310.xml"/><Relationship Id="rId35" Type="http://schemas.openxmlformats.org/officeDocument/2006/relationships/tags" Target="../tags/tag315.xml"/><Relationship Id="rId43" Type="http://schemas.openxmlformats.org/officeDocument/2006/relationships/tags" Target="../tags/tag323.xml"/><Relationship Id="rId48" Type="http://schemas.openxmlformats.org/officeDocument/2006/relationships/tags" Target="../tags/tag328.xml"/><Relationship Id="rId56" Type="http://schemas.openxmlformats.org/officeDocument/2006/relationships/tags" Target="../tags/tag336.xml"/><Relationship Id="rId64" Type="http://schemas.openxmlformats.org/officeDocument/2006/relationships/tags" Target="../tags/tag344.xml"/><Relationship Id="rId69" Type="http://schemas.openxmlformats.org/officeDocument/2006/relationships/slideLayout" Target="../slideLayouts/slideLayout5.xml"/><Relationship Id="rId77" Type="http://schemas.openxmlformats.org/officeDocument/2006/relationships/image" Target="../media/image242.png"/><Relationship Id="rId8" Type="http://schemas.openxmlformats.org/officeDocument/2006/relationships/tags" Target="../tags/tag288.xml"/><Relationship Id="rId51" Type="http://schemas.openxmlformats.org/officeDocument/2006/relationships/tags" Target="../tags/tag331.xml"/><Relationship Id="rId72" Type="http://schemas.openxmlformats.org/officeDocument/2006/relationships/image" Target="../media/image237.emf"/><Relationship Id="rId80" Type="http://schemas.openxmlformats.org/officeDocument/2006/relationships/image" Target="../media/image245.svg"/><Relationship Id="rId85" Type="http://schemas.openxmlformats.org/officeDocument/2006/relationships/image" Target="../media/image250.png"/><Relationship Id="rId3" Type="http://schemas.openxmlformats.org/officeDocument/2006/relationships/tags" Target="../tags/tag283.xml"/><Relationship Id="rId12" Type="http://schemas.openxmlformats.org/officeDocument/2006/relationships/tags" Target="../tags/tag292.xml"/><Relationship Id="rId17" Type="http://schemas.openxmlformats.org/officeDocument/2006/relationships/tags" Target="../tags/tag297.xml"/><Relationship Id="rId25" Type="http://schemas.openxmlformats.org/officeDocument/2006/relationships/tags" Target="../tags/tag305.xml"/><Relationship Id="rId33" Type="http://schemas.openxmlformats.org/officeDocument/2006/relationships/tags" Target="../tags/tag313.xml"/><Relationship Id="rId38" Type="http://schemas.openxmlformats.org/officeDocument/2006/relationships/tags" Target="../tags/tag318.xml"/><Relationship Id="rId46" Type="http://schemas.openxmlformats.org/officeDocument/2006/relationships/tags" Target="../tags/tag326.xml"/><Relationship Id="rId59" Type="http://schemas.openxmlformats.org/officeDocument/2006/relationships/tags" Target="../tags/tag339.xml"/><Relationship Id="rId67" Type="http://schemas.openxmlformats.org/officeDocument/2006/relationships/tags" Target="../tags/tag347.xml"/><Relationship Id="rId20" Type="http://schemas.openxmlformats.org/officeDocument/2006/relationships/tags" Target="../tags/tag300.xml"/><Relationship Id="rId41" Type="http://schemas.openxmlformats.org/officeDocument/2006/relationships/tags" Target="../tags/tag321.xml"/><Relationship Id="rId54" Type="http://schemas.openxmlformats.org/officeDocument/2006/relationships/tags" Target="../tags/tag334.xml"/><Relationship Id="rId62" Type="http://schemas.openxmlformats.org/officeDocument/2006/relationships/tags" Target="../tags/tag342.xml"/><Relationship Id="rId70" Type="http://schemas.openxmlformats.org/officeDocument/2006/relationships/notesSlide" Target="../notesSlides/notesSlide10.xml"/><Relationship Id="rId75" Type="http://schemas.openxmlformats.org/officeDocument/2006/relationships/image" Target="../media/image240.png"/><Relationship Id="rId83" Type="http://schemas.openxmlformats.org/officeDocument/2006/relationships/image" Target="../media/image248.png"/><Relationship Id="rId1" Type="http://schemas.openxmlformats.org/officeDocument/2006/relationships/vmlDrawing" Target="../drawings/vmlDrawing14.vml"/><Relationship Id="rId6" Type="http://schemas.openxmlformats.org/officeDocument/2006/relationships/tags" Target="../tags/tag286.xml"/><Relationship Id="rId15" Type="http://schemas.openxmlformats.org/officeDocument/2006/relationships/tags" Target="../tags/tag295.xml"/><Relationship Id="rId23" Type="http://schemas.openxmlformats.org/officeDocument/2006/relationships/tags" Target="../tags/tag303.xml"/><Relationship Id="rId28" Type="http://schemas.openxmlformats.org/officeDocument/2006/relationships/tags" Target="../tags/tag308.xml"/><Relationship Id="rId36" Type="http://schemas.openxmlformats.org/officeDocument/2006/relationships/tags" Target="../tags/tag316.xml"/><Relationship Id="rId49" Type="http://schemas.openxmlformats.org/officeDocument/2006/relationships/tags" Target="../tags/tag329.xml"/><Relationship Id="rId57" Type="http://schemas.openxmlformats.org/officeDocument/2006/relationships/tags" Target="../tags/tag337.xml"/><Relationship Id="rId10" Type="http://schemas.openxmlformats.org/officeDocument/2006/relationships/tags" Target="../tags/tag290.xml"/><Relationship Id="rId31" Type="http://schemas.openxmlformats.org/officeDocument/2006/relationships/tags" Target="../tags/tag311.xml"/><Relationship Id="rId44" Type="http://schemas.openxmlformats.org/officeDocument/2006/relationships/tags" Target="../tags/tag324.xml"/><Relationship Id="rId52" Type="http://schemas.openxmlformats.org/officeDocument/2006/relationships/tags" Target="../tags/tag332.xml"/><Relationship Id="rId60" Type="http://schemas.openxmlformats.org/officeDocument/2006/relationships/tags" Target="../tags/tag340.xml"/><Relationship Id="rId65" Type="http://schemas.openxmlformats.org/officeDocument/2006/relationships/tags" Target="../tags/tag345.xml"/><Relationship Id="rId73" Type="http://schemas.openxmlformats.org/officeDocument/2006/relationships/image" Target="../media/image238.png"/><Relationship Id="rId78" Type="http://schemas.openxmlformats.org/officeDocument/2006/relationships/image" Target="../media/image243.svg"/><Relationship Id="rId81" Type="http://schemas.openxmlformats.org/officeDocument/2006/relationships/image" Target="../media/image246.png"/><Relationship Id="rId86" Type="http://schemas.openxmlformats.org/officeDocument/2006/relationships/image" Target="../media/image251.svg"/><Relationship Id="rId4" Type="http://schemas.openxmlformats.org/officeDocument/2006/relationships/tags" Target="../tags/tag284.xml"/><Relationship Id="rId9" Type="http://schemas.openxmlformats.org/officeDocument/2006/relationships/tags" Target="../tags/tag289.xml"/><Relationship Id="rId13" Type="http://schemas.openxmlformats.org/officeDocument/2006/relationships/tags" Target="../tags/tag293.xml"/><Relationship Id="rId18" Type="http://schemas.openxmlformats.org/officeDocument/2006/relationships/tags" Target="../tags/tag298.xml"/><Relationship Id="rId39" Type="http://schemas.openxmlformats.org/officeDocument/2006/relationships/tags" Target="../tags/tag319.xml"/><Relationship Id="rId34" Type="http://schemas.openxmlformats.org/officeDocument/2006/relationships/tags" Target="../tags/tag314.xml"/><Relationship Id="rId50" Type="http://schemas.openxmlformats.org/officeDocument/2006/relationships/tags" Target="../tags/tag330.xml"/><Relationship Id="rId55" Type="http://schemas.openxmlformats.org/officeDocument/2006/relationships/tags" Target="../tags/tag335.xml"/><Relationship Id="rId76" Type="http://schemas.openxmlformats.org/officeDocument/2006/relationships/image" Target="../media/image241.svg"/><Relationship Id="rId7" Type="http://schemas.openxmlformats.org/officeDocument/2006/relationships/tags" Target="../tags/tag287.xml"/><Relationship Id="rId71" Type="http://schemas.openxmlformats.org/officeDocument/2006/relationships/oleObject" Target="../embeddings/oleObject14.bin"/><Relationship Id="rId2" Type="http://schemas.openxmlformats.org/officeDocument/2006/relationships/tags" Target="../tags/tag282.xml"/><Relationship Id="rId29" Type="http://schemas.openxmlformats.org/officeDocument/2006/relationships/tags" Target="../tags/tag309.xml"/><Relationship Id="rId24" Type="http://schemas.openxmlformats.org/officeDocument/2006/relationships/tags" Target="../tags/tag304.xml"/><Relationship Id="rId40" Type="http://schemas.openxmlformats.org/officeDocument/2006/relationships/tags" Target="../tags/tag320.xml"/><Relationship Id="rId45" Type="http://schemas.openxmlformats.org/officeDocument/2006/relationships/tags" Target="../tags/tag325.xml"/><Relationship Id="rId66" Type="http://schemas.openxmlformats.org/officeDocument/2006/relationships/tags" Target="../tags/tag346.xml"/><Relationship Id="rId61" Type="http://schemas.openxmlformats.org/officeDocument/2006/relationships/tags" Target="../tags/tag341.xml"/><Relationship Id="rId82" Type="http://schemas.openxmlformats.org/officeDocument/2006/relationships/image" Target="../media/image247.svg"/></Relationships>
</file>

<file path=ppt/slides/_rels/slide12.xml.rels><?xml version="1.0" encoding="UTF-8" standalone="yes"?>
<Relationships xmlns="http://schemas.openxmlformats.org/package/2006/relationships"><Relationship Id="rId13" Type="http://schemas.openxmlformats.org/officeDocument/2006/relationships/tags" Target="../tags/tag361.xml"/><Relationship Id="rId18" Type="http://schemas.openxmlformats.org/officeDocument/2006/relationships/tags" Target="../tags/tag366.xml"/><Relationship Id="rId26" Type="http://schemas.openxmlformats.org/officeDocument/2006/relationships/tags" Target="../tags/tag374.xml"/><Relationship Id="rId21" Type="http://schemas.openxmlformats.org/officeDocument/2006/relationships/tags" Target="../tags/tag369.xml"/><Relationship Id="rId34" Type="http://schemas.openxmlformats.org/officeDocument/2006/relationships/slideLayout" Target="../slideLayouts/slideLayout40.xml"/><Relationship Id="rId7" Type="http://schemas.openxmlformats.org/officeDocument/2006/relationships/tags" Target="../tags/tag355.xml"/><Relationship Id="rId12" Type="http://schemas.openxmlformats.org/officeDocument/2006/relationships/tags" Target="../tags/tag360.xml"/><Relationship Id="rId17" Type="http://schemas.openxmlformats.org/officeDocument/2006/relationships/tags" Target="../tags/tag365.xml"/><Relationship Id="rId25" Type="http://schemas.openxmlformats.org/officeDocument/2006/relationships/tags" Target="../tags/tag373.xml"/><Relationship Id="rId33" Type="http://schemas.openxmlformats.org/officeDocument/2006/relationships/tags" Target="../tags/tag381.xml"/><Relationship Id="rId38" Type="http://schemas.openxmlformats.org/officeDocument/2006/relationships/image" Target="../media/image254.png"/><Relationship Id="rId2" Type="http://schemas.openxmlformats.org/officeDocument/2006/relationships/tags" Target="../tags/tag350.xml"/><Relationship Id="rId16" Type="http://schemas.openxmlformats.org/officeDocument/2006/relationships/tags" Target="../tags/tag364.xml"/><Relationship Id="rId20" Type="http://schemas.openxmlformats.org/officeDocument/2006/relationships/tags" Target="../tags/tag368.xml"/><Relationship Id="rId29" Type="http://schemas.openxmlformats.org/officeDocument/2006/relationships/tags" Target="../tags/tag377.xml"/><Relationship Id="rId1" Type="http://schemas.openxmlformats.org/officeDocument/2006/relationships/tags" Target="../tags/tag349.xml"/><Relationship Id="rId6" Type="http://schemas.openxmlformats.org/officeDocument/2006/relationships/tags" Target="../tags/tag354.xml"/><Relationship Id="rId11" Type="http://schemas.openxmlformats.org/officeDocument/2006/relationships/tags" Target="../tags/tag359.xml"/><Relationship Id="rId24" Type="http://schemas.openxmlformats.org/officeDocument/2006/relationships/tags" Target="../tags/tag372.xml"/><Relationship Id="rId32" Type="http://schemas.openxmlformats.org/officeDocument/2006/relationships/tags" Target="../tags/tag380.xml"/><Relationship Id="rId37" Type="http://schemas.openxmlformats.org/officeDocument/2006/relationships/image" Target="../media/image253.png"/><Relationship Id="rId5" Type="http://schemas.openxmlformats.org/officeDocument/2006/relationships/tags" Target="../tags/tag353.xml"/><Relationship Id="rId15" Type="http://schemas.openxmlformats.org/officeDocument/2006/relationships/tags" Target="../tags/tag363.xml"/><Relationship Id="rId23" Type="http://schemas.openxmlformats.org/officeDocument/2006/relationships/tags" Target="../tags/tag371.xml"/><Relationship Id="rId28" Type="http://schemas.openxmlformats.org/officeDocument/2006/relationships/tags" Target="../tags/tag376.xml"/><Relationship Id="rId36" Type="http://schemas.openxmlformats.org/officeDocument/2006/relationships/image" Target="../media/image252.png"/><Relationship Id="rId10" Type="http://schemas.openxmlformats.org/officeDocument/2006/relationships/tags" Target="../tags/tag358.xml"/><Relationship Id="rId19" Type="http://schemas.openxmlformats.org/officeDocument/2006/relationships/tags" Target="../tags/tag367.xml"/><Relationship Id="rId31" Type="http://schemas.openxmlformats.org/officeDocument/2006/relationships/tags" Target="../tags/tag379.xml"/><Relationship Id="rId4" Type="http://schemas.openxmlformats.org/officeDocument/2006/relationships/tags" Target="../tags/tag352.xml"/><Relationship Id="rId9" Type="http://schemas.openxmlformats.org/officeDocument/2006/relationships/tags" Target="../tags/tag357.xml"/><Relationship Id="rId14" Type="http://schemas.openxmlformats.org/officeDocument/2006/relationships/tags" Target="../tags/tag362.xml"/><Relationship Id="rId22" Type="http://schemas.openxmlformats.org/officeDocument/2006/relationships/tags" Target="../tags/tag370.xml"/><Relationship Id="rId27" Type="http://schemas.openxmlformats.org/officeDocument/2006/relationships/tags" Target="../tags/tag375.xml"/><Relationship Id="rId30" Type="http://schemas.openxmlformats.org/officeDocument/2006/relationships/tags" Target="../tags/tag378.xml"/><Relationship Id="rId35" Type="http://schemas.openxmlformats.org/officeDocument/2006/relationships/notesSlide" Target="../notesSlides/notesSlide11.xml"/><Relationship Id="rId8" Type="http://schemas.openxmlformats.org/officeDocument/2006/relationships/tags" Target="../tags/tag356.xml"/><Relationship Id="rId3" Type="http://schemas.openxmlformats.org/officeDocument/2006/relationships/tags" Target="../tags/tag351.xml"/></Relationships>
</file>

<file path=ppt/slides/_rels/slide13.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tags" Target="../tags/tag394.xml"/><Relationship Id="rId18" Type="http://schemas.openxmlformats.org/officeDocument/2006/relationships/slideLayout" Target="../slideLayouts/slideLayout5.xml"/><Relationship Id="rId3" Type="http://schemas.openxmlformats.org/officeDocument/2006/relationships/tags" Target="../tags/tag384.xml"/><Relationship Id="rId21" Type="http://schemas.openxmlformats.org/officeDocument/2006/relationships/image" Target="../media/image256.png"/><Relationship Id="rId7" Type="http://schemas.openxmlformats.org/officeDocument/2006/relationships/tags" Target="../tags/tag388.xml"/><Relationship Id="rId12" Type="http://schemas.openxmlformats.org/officeDocument/2006/relationships/tags" Target="../tags/tag393.xml"/><Relationship Id="rId17" Type="http://schemas.openxmlformats.org/officeDocument/2006/relationships/tags" Target="../tags/tag398.xml"/><Relationship Id="rId2" Type="http://schemas.openxmlformats.org/officeDocument/2006/relationships/tags" Target="../tags/tag383.xml"/><Relationship Id="rId16" Type="http://schemas.openxmlformats.org/officeDocument/2006/relationships/tags" Target="../tags/tag397.xml"/><Relationship Id="rId20" Type="http://schemas.openxmlformats.org/officeDocument/2006/relationships/image" Target="../media/image255.png"/><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tags" Target="../tags/tag392.xml"/><Relationship Id="rId24" Type="http://schemas.openxmlformats.org/officeDocument/2006/relationships/image" Target="../media/image259.png"/><Relationship Id="rId5" Type="http://schemas.openxmlformats.org/officeDocument/2006/relationships/tags" Target="../tags/tag386.xml"/><Relationship Id="rId15" Type="http://schemas.openxmlformats.org/officeDocument/2006/relationships/tags" Target="../tags/tag396.xml"/><Relationship Id="rId23" Type="http://schemas.openxmlformats.org/officeDocument/2006/relationships/image" Target="../media/image258.png"/><Relationship Id="rId10" Type="http://schemas.openxmlformats.org/officeDocument/2006/relationships/tags" Target="../tags/tag391.xml"/><Relationship Id="rId19" Type="http://schemas.openxmlformats.org/officeDocument/2006/relationships/notesSlide" Target="../notesSlides/notesSlide12.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tags" Target="../tags/tag395.xml"/><Relationship Id="rId22" Type="http://schemas.openxmlformats.org/officeDocument/2006/relationships/image" Target="../media/image257.emf"/></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image" Target="../media/image256.png"/><Relationship Id="rId3" Type="http://schemas.openxmlformats.org/officeDocument/2006/relationships/tags" Target="../tags/tag400.xml"/><Relationship Id="rId7" Type="http://schemas.openxmlformats.org/officeDocument/2006/relationships/tags" Target="../tags/tag404.xml"/><Relationship Id="rId12" Type="http://schemas.openxmlformats.org/officeDocument/2006/relationships/image" Target="../media/image260.png"/><Relationship Id="rId2" Type="http://schemas.openxmlformats.org/officeDocument/2006/relationships/tags" Target="../tags/tag399.xml"/><Relationship Id="rId1" Type="http://schemas.openxmlformats.org/officeDocument/2006/relationships/vmlDrawing" Target="../drawings/vmlDrawing15.vml"/><Relationship Id="rId6" Type="http://schemas.openxmlformats.org/officeDocument/2006/relationships/tags" Target="../tags/tag403.xml"/><Relationship Id="rId11" Type="http://schemas.openxmlformats.org/officeDocument/2006/relationships/image" Target="../media/image88.emf"/><Relationship Id="rId5" Type="http://schemas.openxmlformats.org/officeDocument/2006/relationships/tags" Target="../tags/tag402.xml"/><Relationship Id="rId10" Type="http://schemas.openxmlformats.org/officeDocument/2006/relationships/oleObject" Target="../embeddings/oleObject15.bin"/><Relationship Id="rId4" Type="http://schemas.openxmlformats.org/officeDocument/2006/relationships/tags" Target="../tags/tag401.xml"/><Relationship Id="rId9"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tags" Target="../tags/tag407.xml"/><Relationship Id="rId7" Type="http://schemas.openxmlformats.org/officeDocument/2006/relationships/image" Target="../media/image261.png"/><Relationship Id="rId2" Type="http://schemas.openxmlformats.org/officeDocument/2006/relationships/tags" Target="../tags/tag406.xml"/><Relationship Id="rId1" Type="http://schemas.openxmlformats.org/officeDocument/2006/relationships/tags" Target="../tags/tag405.xml"/><Relationship Id="rId6" Type="http://schemas.openxmlformats.org/officeDocument/2006/relationships/notesSlide" Target="../notesSlides/notesSlide14.xml"/><Relationship Id="rId5" Type="http://schemas.openxmlformats.org/officeDocument/2006/relationships/slideLayout" Target="../slideLayouts/slideLayout34.xml"/><Relationship Id="rId10" Type="http://schemas.openxmlformats.org/officeDocument/2006/relationships/image" Target="../media/image264.png"/><Relationship Id="rId4" Type="http://schemas.openxmlformats.org/officeDocument/2006/relationships/tags" Target="../tags/tag408.xml"/><Relationship Id="rId9" Type="http://schemas.openxmlformats.org/officeDocument/2006/relationships/image" Target="../media/image263.png"/></Relationships>
</file>

<file path=ppt/slides/_rels/slide16.xml.rels><?xml version="1.0" encoding="UTF-8" standalone="yes"?>
<Relationships xmlns="http://schemas.openxmlformats.org/package/2006/relationships"><Relationship Id="rId13" Type="http://schemas.openxmlformats.org/officeDocument/2006/relationships/tags" Target="../tags/tag420.xml"/><Relationship Id="rId18" Type="http://schemas.openxmlformats.org/officeDocument/2006/relationships/tags" Target="../tags/tag425.xml"/><Relationship Id="rId26" Type="http://schemas.openxmlformats.org/officeDocument/2006/relationships/tags" Target="../tags/tag433.xml"/><Relationship Id="rId21" Type="http://schemas.openxmlformats.org/officeDocument/2006/relationships/tags" Target="../tags/tag428.xml"/><Relationship Id="rId34" Type="http://schemas.openxmlformats.org/officeDocument/2006/relationships/image" Target="../media/image267.png"/><Relationship Id="rId7" Type="http://schemas.openxmlformats.org/officeDocument/2006/relationships/tags" Target="../tags/tag414.xml"/><Relationship Id="rId12" Type="http://schemas.openxmlformats.org/officeDocument/2006/relationships/tags" Target="../tags/tag419.xml"/><Relationship Id="rId17" Type="http://schemas.openxmlformats.org/officeDocument/2006/relationships/tags" Target="../tags/tag424.xml"/><Relationship Id="rId25" Type="http://schemas.openxmlformats.org/officeDocument/2006/relationships/tags" Target="../tags/tag432.xml"/><Relationship Id="rId33" Type="http://schemas.openxmlformats.org/officeDocument/2006/relationships/image" Target="../media/image266.svg"/><Relationship Id="rId2" Type="http://schemas.openxmlformats.org/officeDocument/2006/relationships/tags" Target="../tags/tag409.xml"/><Relationship Id="rId16" Type="http://schemas.openxmlformats.org/officeDocument/2006/relationships/tags" Target="../tags/tag423.xml"/><Relationship Id="rId20" Type="http://schemas.openxmlformats.org/officeDocument/2006/relationships/tags" Target="../tags/tag427.xml"/><Relationship Id="rId29" Type="http://schemas.openxmlformats.org/officeDocument/2006/relationships/oleObject" Target="../embeddings/oleObject16.bin"/><Relationship Id="rId1" Type="http://schemas.openxmlformats.org/officeDocument/2006/relationships/vmlDrawing" Target="../drawings/vmlDrawing16.vml"/><Relationship Id="rId6" Type="http://schemas.openxmlformats.org/officeDocument/2006/relationships/tags" Target="../tags/tag413.xml"/><Relationship Id="rId11" Type="http://schemas.openxmlformats.org/officeDocument/2006/relationships/tags" Target="../tags/tag418.xml"/><Relationship Id="rId24" Type="http://schemas.openxmlformats.org/officeDocument/2006/relationships/tags" Target="../tags/tag431.xml"/><Relationship Id="rId32" Type="http://schemas.openxmlformats.org/officeDocument/2006/relationships/image" Target="../media/image265.png"/><Relationship Id="rId37" Type="http://schemas.openxmlformats.org/officeDocument/2006/relationships/image" Target="../media/image233.svg"/><Relationship Id="rId5" Type="http://schemas.openxmlformats.org/officeDocument/2006/relationships/tags" Target="../tags/tag412.xml"/><Relationship Id="rId15" Type="http://schemas.openxmlformats.org/officeDocument/2006/relationships/tags" Target="../tags/tag422.xml"/><Relationship Id="rId23" Type="http://schemas.openxmlformats.org/officeDocument/2006/relationships/tags" Target="../tags/tag430.xml"/><Relationship Id="rId28" Type="http://schemas.openxmlformats.org/officeDocument/2006/relationships/slideLayout" Target="../slideLayouts/slideLayout5.xml"/><Relationship Id="rId36" Type="http://schemas.openxmlformats.org/officeDocument/2006/relationships/image" Target="../media/image232.png"/><Relationship Id="rId10" Type="http://schemas.openxmlformats.org/officeDocument/2006/relationships/tags" Target="../tags/tag417.xml"/><Relationship Id="rId19" Type="http://schemas.openxmlformats.org/officeDocument/2006/relationships/tags" Target="../tags/tag426.xml"/><Relationship Id="rId31" Type="http://schemas.openxmlformats.org/officeDocument/2006/relationships/image" Target="../media/image102.png"/><Relationship Id="rId4" Type="http://schemas.openxmlformats.org/officeDocument/2006/relationships/tags" Target="../tags/tag411.xml"/><Relationship Id="rId9" Type="http://schemas.openxmlformats.org/officeDocument/2006/relationships/tags" Target="../tags/tag416.xml"/><Relationship Id="rId14" Type="http://schemas.openxmlformats.org/officeDocument/2006/relationships/tags" Target="../tags/tag421.xml"/><Relationship Id="rId22" Type="http://schemas.openxmlformats.org/officeDocument/2006/relationships/tags" Target="../tags/tag429.xml"/><Relationship Id="rId27" Type="http://schemas.openxmlformats.org/officeDocument/2006/relationships/tags" Target="../tags/tag434.xml"/><Relationship Id="rId30" Type="http://schemas.openxmlformats.org/officeDocument/2006/relationships/image" Target="../media/image95.emf"/><Relationship Id="rId35" Type="http://schemas.openxmlformats.org/officeDocument/2006/relationships/image" Target="../media/image268.svg"/><Relationship Id="rId8" Type="http://schemas.openxmlformats.org/officeDocument/2006/relationships/tags" Target="../tags/tag415.xml"/><Relationship Id="rId3" Type="http://schemas.openxmlformats.org/officeDocument/2006/relationships/tags" Target="../tags/tag410.xml"/></Relationships>
</file>

<file path=ppt/slides/_rels/slide17.xml.rels><?xml version="1.0" encoding="UTF-8" standalone="yes"?>
<Relationships xmlns="http://schemas.openxmlformats.org/package/2006/relationships"><Relationship Id="rId8" Type="http://schemas.openxmlformats.org/officeDocument/2006/relationships/tags" Target="../tags/tag441.xml"/><Relationship Id="rId13" Type="http://schemas.openxmlformats.org/officeDocument/2006/relationships/image" Target="../media/image269.png"/><Relationship Id="rId3" Type="http://schemas.openxmlformats.org/officeDocument/2006/relationships/tags" Target="../tags/tag436.xml"/><Relationship Id="rId7" Type="http://schemas.openxmlformats.org/officeDocument/2006/relationships/tags" Target="../tags/tag440.xml"/><Relationship Id="rId12" Type="http://schemas.openxmlformats.org/officeDocument/2006/relationships/image" Target="../media/image88.emf"/><Relationship Id="rId2" Type="http://schemas.openxmlformats.org/officeDocument/2006/relationships/tags" Target="../tags/tag435.xml"/><Relationship Id="rId1" Type="http://schemas.openxmlformats.org/officeDocument/2006/relationships/vmlDrawing" Target="../drawings/vmlDrawing17.vml"/><Relationship Id="rId6" Type="http://schemas.openxmlformats.org/officeDocument/2006/relationships/tags" Target="../tags/tag439.xml"/><Relationship Id="rId11" Type="http://schemas.openxmlformats.org/officeDocument/2006/relationships/oleObject" Target="../embeddings/oleObject17.bin"/><Relationship Id="rId5" Type="http://schemas.openxmlformats.org/officeDocument/2006/relationships/tags" Target="../tags/tag438.xml"/><Relationship Id="rId10" Type="http://schemas.openxmlformats.org/officeDocument/2006/relationships/notesSlide" Target="../notesSlides/notesSlide15.xml"/><Relationship Id="rId4" Type="http://schemas.openxmlformats.org/officeDocument/2006/relationships/tags" Target="../tags/tag437.xml"/><Relationship Id="rId9"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image" Target="../media/image257.emf"/><Relationship Id="rId3" Type="http://schemas.openxmlformats.org/officeDocument/2006/relationships/tags" Target="../tags/tag443.xml"/><Relationship Id="rId7" Type="http://schemas.openxmlformats.org/officeDocument/2006/relationships/tags" Target="../tags/tag447.xml"/><Relationship Id="rId12" Type="http://schemas.openxmlformats.org/officeDocument/2006/relationships/image" Target="../media/image270.png"/><Relationship Id="rId2" Type="http://schemas.openxmlformats.org/officeDocument/2006/relationships/tags" Target="../tags/tag442.xml"/><Relationship Id="rId1" Type="http://schemas.openxmlformats.org/officeDocument/2006/relationships/vmlDrawing" Target="../drawings/vmlDrawing18.vml"/><Relationship Id="rId6" Type="http://schemas.openxmlformats.org/officeDocument/2006/relationships/tags" Target="../tags/tag446.xml"/><Relationship Id="rId11" Type="http://schemas.openxmlformats.org/officeDocument/2006/relationships/image" Target="../media/image88.emf"/><Relationship Id="rId5" Type="http://schemas.openxmlformats.org/officeDocument/2006/relationships/tags" Target="../tags/tag445.xml"/><Relationship Id="rId10" Type="http://schemas.openxmlformats.org/officeDocument/2006/relationships/oleObject" Target="../embeddings/oleObject18.bin"/><Relationship Id="rId4" Type="http://schemas.openxmlformats.org/officeDocument/2006/relationships/tags" Target="../tags/tag444.xml"/><Relationship Id="rId9"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tags" Target="../tags/tag449.xml"/><Relationship Id="rId7" Type="http://schemas.openxmlformats.org/officeDocument/2006/relationships/notesSlide" Target="../notesSlides/notesSlide17.xml"/><Relationship Id="rId2" Type="http://schemas.openxmlformats.org/officeDocument/2006/relationships/tags" Target="../tags/tag448.xml"/><Relationship Id="rId1" Type="http://schemas.openxmlformats.org/officeDocument/2006/relationships/vmlDrawing" Target="../drawings/vmlDrawing19.vml"/><Relationship Id="rId6" Type="http://schemas.openxmlformats.org/officeDocument/2006/relationships/slideLayout" Target="../slideLayouts/slideLayout5.xml"/><Relationship Id="rId5" Type="http://schemas.openxmlformats.org/officeDocument/2006/relationships/tags" Target="../tags/tag451.xml"/><Relationship Id="rId10" Type="http://schemas.openxmlformats.org/officeDocument/2006/relationships/image" Target="../media/image270.png"/><Relationship Id="rId4" Type="http://schemas.openxmlformats.org/officeDocument/2006/relationships/tags" Target="../tags/tag450.xml"/><Relationship Id="rId9" Type="http://schemas.openxmlformats.org/officeDocument/2006/relationships/image" Target="../media/image95.emf"/></Relationships>
</file>

<file path=ppt/slides/_rels/slide2.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tags" Target="../tags/tag42.xml"/><Relationship Id="rId26" Type="http://schemas.openxmlformats.org/officeDocument/2006/relationships/image" Target="../media/image92.svg"/><Relationship Id="rId3" Type="http://schemas.openxmlformats.org/officeDocument/2006/relationships/tags" Target="../tags/tag27.xml"/><Relationship Id="rId21" Type="http://schemas.openxmlformats.org/officeDocument/2006/relationships/oleObject" Target="../embeddings/oleObject6.bin"/><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tags" Target="../tags/tag41.xml"/><Relationship Id="rId25" Type="http://schemas.openxmlformats.org/officeDocument/2006/relationships/image" Target="../media/image91.png"/><Relationship Id="rId2" Type="http://schemas.openxmlformats.org/officeDocument/2006/relationships/tags" Target="../tags/tag26.xml"/><Relationship Id="rId16" Type="http://schemas.openxmlformats.org/officeDocument/2006/relationships/tags" Target="../tags/tag40.xml"/><Relationship Id="rId20" Type="http://schemas.openxmlformats.org/officeDocument/2006/relationships/notesSlide" Target="../notesSlides/notesSlide1.xml"/><Relationship Id="rId1" Type="http://schemas.openxmlformats.org/officeDocument/2006/relationships/vmlDrawing" Target="../drawings/vmlDrawing6.vml"/><Relationship Id="rId6" Type="http://schemas.openxmlformats.org/officeDocument/2006/relationships/tags" Target="../tags/tag30.xml"/><Relationship Id="rId11" Type="http://schemas.openxmlformats.org/officeDocument/2006/relationships/tags" Target="../tags/tag35.xml"/><Relationship Id="rId24" Type="http://schemas.openxmlformats.org/officeDocument/2006/relationships/image" Target="../media/image90.svg"/><Relationship Id="rId5" Type="http://schemas.openxmlformats.org/officeDocument/2006/relationships/tags" Target="../tags/tag29.xml"/><Relationship Id="rId15" Type="http://schemas.openxmlformats.org/officeDocument/2006/relationships/tags" Target="../tags/tag39.xml"/><Relationship Id="rId23" Type="http://schemas.openxmlformats.org/officeDocument/2006/relationships/image" Target="../media/image89.png"/><Relationship Id="rId10" Type="http://schemas.openxmlformats.org/officeDocument/2006/relationships/tags" Target="../tags/tag34.xml"/><Relationship Id="rId19" Type="http://schemas.openxmlformats.org/officeDocument/2006/relationships/slideLayout" Target="../slideLayouts/slideLayout15.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 Id="rId22" Type="http://schemas.openxmlformats.org/officeDocument/2006/relationships/image" Target="../media/image88.emf"/></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453.xml"/><Relationship Id="rId7" Type="http://schemas.openxmlformats.org/officeDocument/2006/relationships/slideLayout" Target="../slideLayouts/slideLayout5.xml"/><Relationship Id="rId12" Type="http://schemas.openxmlformats.org/officeDocument/2006/relationships/image" Target="../media/image271.png"/><Relationship Id="rId2" Type="http://schemas.openxmlformats.org/officeDocument/2006/relationships/tags" Target="../tags/tag452.xml"/><Relationship Id="rId1" Type="http://schemas.openxmlformats.org/officeDocument/2006/relationships/vmlDrawing" Target="../drawings/vmlDrawing20.vml"/><Relationship Id="rId6" Type="http://schemas.openxmlformats.org/officeDocument/2006/relationships/tags" Target="../tags/tag456.xml"/><Relationship Id="rId11" Type="http://schemas.openxmlformats.org/officeDocument/2006/relationships/image" Target="../media/image261.png"/><Relationship Id="rId5" Type="http://schemas.openxmlformats.org/officeDocument/2006/relationships/tags" Target="../tags/tag455.xml"/><Relationship Id="rId10" Type="http://schemas.openxmlformats.org/officeDocument/2006/relationships/image" Target="../media/image88.emf"/><Relationship Id="rId4" Type="http://schemas.openxmlformats.org/officeDocument/2006/relationships/tags" Target="../tags/tag454.xml"/><Relationship Id="rId9" Type="http://schemas.openxmlformats.org/officeDocument/2006/relationships/oleObject" Target="../embeddings/oleObject20.bin"/></Relationships>
</file>

<file path=ppt/slides/_rels/slide21.xml.rels><?xml version="1.0" encoding="UTF-8" standalone="yes"?>
<Relationships xmlns="http://schemas.openxmlformats.org/package/2006/relationships"><Relationship Id="rId13" Type="http://schemas.openxmlformats.org/officeDocument/2006/relationships/tags" Target="../tags/tag468.xml"/><Relationship Id="rId18" Type="http://schemas.openxmlformats.org/officeDocument/2006/relationships/tags" Target="../tags/tag473.xml"/><Relationship Id="rId26" Type="http://schemas.openxmlformats.org/officeDocument/2006/relationships/tags" Target="../tags/tag481.xml"/><Relationship Id="rId39" Type="http://schemas.openxmlformats.org/officeDocument/2006/relationships/image" Target="../media/image274.png"/><Relationship Id="rId21" Type="http://schemas.openxmlformats.org/officeDocument/2006/relationships/tags" Target="../tags/tag476.xml"/><Relationship Id="rId34" Type="http://schemas.openxmlformats.org/officeDocument/2006/relationships/image" Target="../media/image88.emf"/><Relationship Id="rId42" Type="http://schemas.openxmlformats.org/officeDocument/2006/relationships/hyperlink" Target="https://github.com/International-Data-Spaces-Association/IDS-G-pre" TargetMode="External"/><Relationship Id="rId7" Type="http://schemas.openxmlformats.org/officeDocument/2006/relationships/tags" Target="../tags/tag462.xml"/><Relationship Id="rId2" Type="http://schemas.openxmlformats.org/officeDocument/2006/relationships/tags" Target="../tags/tag457.xml"/><Relationship Id="rId16" Type="http://schemas.openxmlformats.org/officeDocument/2006/relationships/tags" Target="../tags/tag471.xml"/><Relationship Id="rId20" Type="http://schemas.openxmlformats.org/officeDocument/2006/relationships/tags" Target="../tags/tag475.xml"/><Relationship Id="rId29" Type="http://schemas.openxmlformats.org/officeDocument/2006/relationships/tags" Target="../tags/tag484.xml"/><Relationship Id="rId41" Type="http://schemas.openxmlformats.org/officeDocument/2006/relationships/hyperlink" Target="https://github.com/International-Data-Spaces-Association/IDS-ThinkTank" TargetMode="External"/><Relationship Id="rId1" Type="http://schemas.openxmlformats.org/officeDocument/2006/relationships/vmlDrawing" Target="../drawings/vmlDrawing21.vml"/><Relationship Id="rId6" Type="http://schemas.openxmlformats.org/officeDocument/2006/relationships/tags" Target="../tags/tag461.xml"/><Relationship Id="rId11" Type="http://schemas.openxmlformats.org/officeDocument/2006/relationships/tags" Target="../tags/tag466.xml"/><Relationship Id="rId24" Type="http://schemas.openxmlformats.org/officeDocument/2006/relationships/tags" Target="../tags/tag479.xml"/><Relationship Id="rId32" Type="http://schemas.openxmlformats.org/officeDocument/2006/relationships/notesSlide" Target="../notesSlides/notesSlide19.xml"/><Relationship Id="rId37" Type="http://schemas.openxmlformats.org/officeDocument/2006/relationships/image" Target="../media/image272.png"/><Relationship Id="rId40" Type="http://schemas.openxmlformats.org/officeDocument/2006/relationships/image" Target="../media/image275.svg"/><Relationship Id="rId5" Type="http://schemas.openxmlformats.org/officeDocument/2006/relationships/tags" Target="../tags/tag460.xml"/><Relationship Id="rId15" Type="http://schemas.openxmlformats.org/officeDocument/2006/relationships/tags" Target="../tags/tag470.xml"/><Relationship Id="rId23" Type="http://schemas.openxmlformats.org/officeDocument/2006/relationships/tags" Target="../tags/tag478.xml"/><Relationship Id="rId28" Type="http://schemas.openxmlformats.org/officeDocument/2006/relationships/tags" Target="../tags/tag483.xml"/><Relationship Id="rId36" Type="http://schemas.openxmlformats.org/officeDocument/2006/relationships/image" Target="../media/image266.svg"/><Relationship Id="rId10" Type="http://schemas.openxmlformats.org/officeDocument/2006/relationships/tags" Target="../tags/tag465.xml"/><Relationship Id="rId19" Type="http://schemas.openxmlformats.org/officeDocument/2006/relationships/tags" Target="../tags/tag474.xml"/><Relationship Id="rId31" Type="http://schemas.openxmlformats.org/officeDocument/2006/relationships/slideLayout" Target="../slideLayouts/slideLayout5.xml"/><Relationship Id="rId4" Type="http://schemas.openxmlformats.org/officeDocument/2006/relationships/tags" Target="../tags/tag459.xml"/><Relationship Id="rId9" Type="http://schemas.openxmlformats.org/officeDocument/2006/relationships/tags" Target="../tags/tag464.xml"/><Relationship Id="rId14" Type="http://schemas.openxmlformats.org/officeDocument/2006/relationships/tags" Target="../tags/tag469.xml"/><Relationship Id="rId22" Type="http://schemas.openxmlformats.org/officeDocument/2006/relationships/tags" Target="../tags/tag477.xml"/><Relationship Id="rId27" Type="http://schemas.openxmlformats.org/officeDocument/2006/relationships/tags" Target="../tags/tag482.xml"/><Relationship Id="rId30" Type="http://schemas.openxmlformats.org/officeDocument/2006/relationships/tags" Target="../tags/tag485.xml"/><Relationship Id="rId35" Type="http://schemas.openxmlformats.org/officeDocument/2006/relationships/image" Target="../media/image265.png"/><Relationship Id="rId43" Type="http://schemas.openxmlformats.org/officeDocument/2006/relationships/hyperlink" Target="https://github.com/International-Data-Spaces-Association/IDS-G" TargetMode="External"/><Relationship Id="rId8" Type="http://schemas.openxmlformats.org/officeDocument/2006/relationships/tags" Target="../tags/tag463.xml"/><Relationship Id="rId3" Type="http://schemas.openxmlformats.org/officeDocument/2006/relationships/tags" Target="../tags/tag458.xml"/><Relationship Id="rId12" Type="http://schemas.openxmlformats.org/officeDocument/2006/relationships/tags" Target="../tags/tag467.xml"/><Relationship Id="rId17" Type="http://schemas.openxmlformats.org/officeDocument/2006/relationships/tags" Target="../tags/tag472.xml"/><Relationship Id="rId25" Type="http://schemas.openxmlformats.org/officeDocument/2006/relationships/tags" Target="../tags/tag480.xml"/><Relationship Id="rId33" Type="http://schemas.openxmlformats.org/officeDocument/2006/relationships/oleObject" Target="../embeddings/oleObject21.bin"/><Relationship Id="rId38" Type="http://schemas.openxmlformats.org/officeDocument/2006/relationships/image" Target="../media/image273.svg"/></Relationships>
</file>

<file path=ppt/slides/_rels/slide22.xml.rels><?xml version="1.0" encoding="UTF-8" standalone="yes"?>
<Relationships xmlns="http://schemas.openxmlformats.org/package/2006/relationships"><Relationship Id="rId13" Type="http://schemas.openxmlformats.org/officeDocument/2006/relationships/tags" Target="../tags/tag497.xml"/><Relationship Id="rId18" Type="http://schemas.openxmlformats.org/officeDocument/2006/relationships/tags" Target="../tags/tag502.xml"/><Relationship Id="rId26" Type="http://schemas.openxmlformats.org/officeDocument/2006/relationships/tags" Target="../tags/tag510.xml"/><Relationship Id="rId21" Type="http://schemas.openxmlformats.org/officeDocument/2006/relationships/tags" Target="../tags/tag505.xml"/><Relationship Id="rId34" Type="http://schemas.openxmlformats.org/officeDocument/2006/relationships/slideLayout" Target="../slideLayouts/slideLayout5.xml"/><Relationship Id="rId7" Type="http://schemas.openxmlformats.org/officeDocument/2006/relationships/tags" Target="../tags/tag491.xml"/><Relationship Id="rId12" Type="http://schemas.openxmlformats.org/officeDocument/2006/relationships/tags" Target="../tags/tag496.xml"/><Relationship Id="rId17" Type="http://schemas.openxmlformats.org/officeDocument/2006/relationships/tags" Target="../tags/tag501.xml"/><Relationship Id="rId25" Type="http://schemas.openxmlformats.org/officeDocument/2006/relationships/tags" Target="../tags/tag509.xml"/><Relationship Id="rId33" Type="http://schemas.openxmlformats.org/officeDocument/2006/relationships/tags" Target="../tags/tag517.xml"/><Relationship Id="rId2" Type="http://schemas.openxmlformats.org/officeDocument/2006/relationships/tags" Target="../tags/tag486.xml"/><Relationship Id="rId16" Type="http://schemas.openxmlformats.org/officeDocument/2006/relationships/tags" Target="../tags/tag500.xml"/><Relationship Id="rId20" Type="http://schemas.openxmlformats.org/officeDocument/2006/relationships/tags" Target="../tags/tag504.xml"/><Relationship Id="rId29" Type="http://schemas.openxmlformats.org/officeDocument/2006/relationships/tags" Target="../tags/tag513.xml"/><Relationship Id="rId1" Type="http://schemas.openxmlformats.org/officeDocument/2006/relationships/vmlDrawing" Target="../drawings/vmlDrawing22.vml"/><Relationship Id="rId6" Type="http://schemas.openxmlformats.org/officeDocument/2006/relationships/tags" Target="../tags/tag490.xml"/><Relationship Id="rId11" Type="http://schemas.openxmlformats.org/officeDocument/2006/relationships/tags" Target="../tags/tag495.xml"/><Relationship Id="rId24" Type="http://schemas.openxmlformats.org/officeDocument/2006/relationships/tags" Target="../tags/tag508.xml"/><Relationship Id="rId32" Type="http://schemas.openxmlformats.org/officeDocument/2006/relationships/tags" Target="../tags/tag516.xml"/><Relationship Id="rId37" Type="http://schemas.openxmlformats.org/officeDocument/2006/relationships/image" Target="../media/image88.emf"/><Relationship Id="rId5" Type="http://schemas.openxmlformats.org/officeDocument/2006/relationships/tags" Target="../tags/tag489.xml"/><Relationship Id="rId15" Type="http://schemas.openxmlformats.org/officeDocument/2006/relationships/tags" Target="../tags/tag499.xml"/><Relationship Id="rId23" Type="http://schemas.openxmlformats.org/officeDocument/2006/relationships/tags" Target="../tags/tag507.xml"/><Relationship Id="rId28" Type="http://schemas.openxmlformats.org/officeDocument/2006/relationships/tags" Target="../tags/tag512.xml"/><Relationship Id="rId36" Type="http://schemas.openxmlformats.org/officeDocument/2006/relationships/oleObject" Target="../embeddings/oleObject22.bin"/><Relationship Id="rId10" Type="http://schemas.openxmlformats.org/officeDocument/2006/relationships/tags" Target="../tags/tag494.xml"/><Relationship Id="rId19" Type="http://schemas.openxmlformats.org/officeDocument/2006/relationships/tags" Target="../tags/tag503.xml"/><Relationship Id="rId31" Type="http://schemas.openxmlformats.org/officeDocument/2006/relationships/tags" Target="../tags/tag515.xml"/><Relationship Id="rId4" Type="http://schemas.openxmlformats.org/officeDocument/2006/relationships/tags" Target="../tags/tag488.xml"/><Relationship Id="rId9" Type="http://schemas.openxmlformats.org/officeDocument/2006/relationships/tags" Target="../tags/tag493.xml"/><Relationship Id="rId14" Type="http://schemas.openxmlformats.org/officeDocument/2006/relationships/tags" Target="../tags/tag498.xml"/><Relationship Id="rId22" Type="http://schemas.openxmlformats.org/officeDocument/2006/relationships/tags" Target="../tags/tag506.xml"/><Relationship Id="rId27" Type="http://schemas.openxmlformats.org/officeDocument/2006/relationships/tags" Target="../tags/tag511.xml"/><Relationship Id="rId30" Type="http://schemas.openxmlformats.org/officeDocument/2006/relationships/tags" Target="../tags/tag514.xml"/><Relationship Id="rId35" Type="http://schemas.openxmlformats.org/officeDocument/2006/relationships/notesSlide" Target="../notesSlides/notesSlide20.xml"/><Relationship Id="rId8" Type="http://schemas.openxmlformats.org/officeDocument/2006/relationships/tags" Target="../tags/tag492.xml"/><Relationship Id="rId3" Type="http://schemas.openxmlformats.org/officeDocument/2006/relationships/tags" Target="../tags/tag487.xml"/></Relationships>
</file>

<file path=ppt/slides/_rels/slide23.xml.rels><?xml version="1.0" encoding="UTF-8" standalone="yes"?>
<Relationships xmlns="http://schemas.openxmlformats.org/package/2006/relationships"><Relationship Id="rId8" Type="http://schemas.openxmlformats.org/officeDocument/2006/relationships/image" Target="../media/image276.png"/><Relationship Id="rId13" Type="http://schemas.openxmlformats.org/officeDocument/2006/relationships/image" Target="../media/image281.svg"/><Relationship Id="rId3" Type="http://schemas.openxmlformats.org/officeDocument/2006/relationships/tags" Target="../tags/tag520.xml"/><Relationship Id="rId7" Type="http://schemas.openxmlformats.org/officeDocument/2006/relationships/notesSlide" Target="../notesSlides/notesSlide21.xml"/><Relationship Id="rId12" Type="http://schemas.openxmlformats.org/officeDocument/2006/relationships/image" Target="../media/image280.png"/><Relationship Id="rId2" Type="http://schemas.openxmlformats.org/officeDocument/2006/relationships/tags" Target="../tags/tag519.xml"/><Relationship Id="rId1" Type="http://schemas.openxmlformats.org/officeDocument/2006/relationships/tags" Target="../tags/tag518.xml"/><Relationship Id="rId6" Type="http://schemas.openxmlformats.org/officeDocument/2006/relationships/slideLayout" Target="../slideLayouts/slideLayout13.xml"/><Relationship Id="rId11" Type="http://schemas.openxmlformats.org/officeDocument/2006/relationships/image" Target="../media/image279.svg"/><Relationship Id="rId5" Type="http://schemas.openxmlformats.org/officeDocument/2006/relationships/tags" Target="../tags/tag522.xml"/><Relationship Id="rId10" Type="http://schemas.openxmlformats.org/officeDocument/2006/relationships/image" Target="../media/image278.png"/><Relationship Id="rId4" Type="http://schemas.openxmlformats.org/officeDocument/2006/relationships/tags" Target="../tags/tag521.xml"/><Relationship Id="rId9" Type="http://schemas.openxmlformats.org/officeDocument/2006/relationships/image" Target="../media/image277.svg"/></Relationships>
</file>

<file path=ppt/slides/_rels/slide24.xml.rels><?xml version="1.0" encoding="UTF-8" standalone="yes"?>
<Relationships xmlns="http://schemas.openxmlformats.org/package/2006/relationships"><Relationship Id="rId8" Type="http://schemas.openxmlformats.org/officeDocument/2006/relationships/tags" Target="../tags/tag529.xml"/><Relationship Id="rId13" Type="http://schemas.openxmlformats.org/officeDocument/2006/relationships/tags" Target="../tags/tag534.xml"/><Relationship Id="rId18" Type="http://schemas.openxmlformats.org/officeDocument/2006/relationships/image" Target="../media/image95.emf"/><Relationship Id="rId3" Type="http://schemas.openxmlformats.org/officeDocument/2006/relationships/tags" Target="../tags/tag524.xml"/><Relationship Id="rId7" Type="http://schemas.openxmlformats.org/officeDocument/2006/relationships/tags" Target="../tags/tag528.xml"/><Relationship Id="rId12" Type="http://schemas.openxmlformats.org/officeDocument/2006/relationships/tags" Target="../tags/tag533.xml"/><Relationship Id="rId17" Type="http://schemas.openxmlformats.org/officeDocument/2006/relationships/oleObject" Target="../embeddings/oleObject23.bin"/><Relationship Id="rId2" Type="http://schemas.openxmlformats.org/officeDocument/2006/relationships/tags" Target="../tags/tag523.xml"/><Relationship Id="rId16" Type="http://schemas.openxmlformats.org/officeDocument/2006/relationships/notesSlide" Target="../notesSlides/notesSlide22.xml"/><Relationship Id="rId1" Type="http://schemas.openxmlformats.org/officeDocument/2006/relationships/vmlDrawing" Target="../drawings/vmlDrawing23.vml"/><Relationship Id="rId6" Type="http://schemas.openxmlformats.org/officeDocument/2006/relationships/tags" Target="../tags/tag527.xml"/><Relationship Id="rId11" Type="http://schemas.openxmlformats.org/officeDocument/2006/relationships/tags" Target="../tags/tag532.xml"/><Relationship Id="rId5" Type="http://schemas.openxmlformats.org/officeDocument/2006/relationships/tags" Target="../tags/tag526.xml"/><Relationship Id="rId15" Type="http://schemas.openxmlformats.org/officeDocument/2006/relationships/slideLayout" Target="../slideLayouts/slideLayout1.xml"/><Relationship Id="rId10" Type="http://schemas.openxmlformats.org/officeDocument/2006/relationships/tags" Target="../tags/tag531.xml"/><Relationship Id="rId19" Type="http://schemas.openxmlformats.org/officeDocument/2006/relationships/image" Target="../media/image282.png"/><Relationship Id="rId4" Type="http://schemas.openxmlformats.org/officeDocument/2006/relationships/tags" Target="../tags/tag525.xml"/><Relationship Id="rId9" Type="http://schemas.openxmlformats.org/officeDocument/2006/relationships/tags" Target="../tags/tag530.xml"/><Relationship Id="rId14" Type="http://schemas.openxmlformats.org/officeDocument/2006/relationships/tags" Target="../tags/tag535.xml"/></Relationships>
</file>

<file path=ppt/slides/_rels/slide25.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tags" Target="../tags/tag537.xml"/><Relationship Id="rId7" Type="http://schemas.openxmlformats.org/officeDocument/2006/relationships/oleObject" Target="../embeddings/oleObject24.bin"/><Relationship Id="rId2" Type="http://schemas.openxmlformats.org/officeDocument/2006/relationships/tags" Target="../tags/tag536.xml"/><Relationship Id="rId1" Type="http://schemas.openxmlformats.org/officeDocument/2006/relationships/vmlDrawing" Target="../drawings/vmlDrawing24.vml"/><Relationship Id="rId6" Type="http://schemas.openxmlformats.org/officeDocument/2006/relationships/slideLayout" Target="../slideLayouts/slideLayout5.xml"/><Relationship Id="rId5" Type="http://schemas.openxmlformats.org/officeDocument/2006/relationships/tags" Target="../tags/tag539.xml"/><Relationship Id="rId4" Type="http://schemas.openxmlformats.org/officeDocument/2006/relationships/tags" Target="../tags/tag538.xml"/><Relationship Id="rId9" Type="http://schemas.openxmlformats.org/officeDocument/2006/relationships/image" Target="../media/image283.png"/></Relationships>
</file>

<file path=ppt/slides/_rels/slide26.xml.rels><?xml version="1.0" encoding="UTF-8" standalone="yes"?>
<Relationships xmlns="http://schemas.openxmlformats.org/package/2006/relationships"><Relationship Id="rId13" Type="http://schemas.openxmlformats.org/officeDocument/2006/relationships/tags" Target="../tags/tag551.xml"/><Relationship Id="rId18" Type="http://schemas.openxmlformats.org/officeDocument/2006/relationships/tags" Target="../tags/tag556.xml"/><Relationship Id="rId26" Type="http://schemas.openxmlformats.org/officeDocument/2006/relationships/tags" Target="../tags/tag564.xml"/><Relationship Id="rId3" Type="http://schemas.openxmlformats.org/officeDocument/2006/relationships/tags" Target="../tags/tag541.xml"/><Relationship Id="rId21" Type="http://schemas.openxmlformats.org/officeDocument/2006/relationships/tags" Target="../tags/tag559.xml"/><Relationship Id="rId7" Type="http://schemas.openxmlformats.org/officeDocument/2006/relationships/tags" Target="../tags/tag545.xml"/><Relationship Id="rId12" Type="http://schemas.openxmlformats.org/officeDocument/2006/relationships/tags" Target="../tags/tag550.xml"/><Relationship Id="rId17" Type="http://schemas.openxmlformats.org/officeDocument/2006/relationships/tags" Target="../tags/tag555.xml"/><Relationship Id="rId25" Type="http://schemas.openxmlformats.org/officeDocument/2006/relationships/tags" Target="../tags/tag563.xml"/><Relationship Id="rId33" Type="http://schemas.openxmlformats.org/officeDocument/2006/relationships/image" Target="../media/image284.svg"/><Relationship Id="rId2" Type="http://schemas.openxmlformats.org/officeDocument/2006/relationships/tags" Target="../tags/tag540.xml"/><Relationship Id="rId16" Type="http://schemas.openxmlformats.org/officeDocument/2006/relationships/tags" Target="../tags/tag554.xml"/><Relationship Id="rId20" Type="http://schemas.openxmlformats.org/officeDocument/2006/relationships/tags" Target="../tags/tag558.xml"/><Relationship Id="rId29" Type="http://schemas.openxmlformats.org/officeDocument/2006/relationships/oleObject" Target="../embeddings/oleObject25.bin"/><Relationship Id="rId1" Type="http://schemas.openxmlformats.org/officeDocument/2006/relationships/vmlDrawing" Target="../drawings/vmlDrawing25.vml"/><Relationship Id="rId6" Type="http://schemas.openxmlformats.org/officeDocument/2006/relationships/tags" Target="../tags/tag544.xml"/><Relationship Id="rId11" Type="http://schemas.openxmlformats.org/officeDocument/2006/relationships/tags" Target="../tags/tag549.xml"/><Relationship Id="rId24" Type="http://schemas.openxmlformats.org/officeDocument/2006/relationships/tags" Target="../tags/tag562.xml"/><Relationship Id="rId32" Type="http://schemas.openxmlformats.org/officeDocument/2006/relationships/image" Target="../media/image80.png"/><Relationship Id="rId5" Type="http://schemas.openxmlformats.org/officeDocument/2006/relationships/tags" Target="../tags/tag543.xml"/><Relationship Id="rId15" Type="http://schemas.openxmlformats.org/officeDocument/2006/relationships/tags" Target="../tags/tag553.xml"/><Relationship Id="rId23" Type="http://schemas.openxmlformats.org/officeDocument/2006/relationships/tags" Target="../tags/tag561.xml"/><Relationship Id="rId28" Type="http://schemas.openxmlformats.org/officeDocument/2006/relationships/notesSlide" Target="../notesSlides/notesSlide23.xml"/><Relationship Id="rId10" Type="http://schemas.openxmlformats.org/officeDocument/2006/relationships/tags" Target="../tags/tag548.xml"/><Relationship Id="rId19" Type="http://schemas.openxmlformats.org/officeDocument/2006/relationships/tags" Target="../tags/tag557.xml"/><Relationship Id="rId31" Type="http://schemas.openxmlformats.org/officeDocument/2006/relationships/image" Target="../media/image96.emf"/><Relationship Id="rId4" Type="http://schemas.openxmlformats.org/officeDocument/2006/relationships/tags" Target="../tags/tag542.xml"/><Relationship Id="rId9" Type="http://schemas.openxmlformats.org/officeDocument/2006/relationships/tags" Target="../tags/tag547.xml"/><Relationship Id="rId14" Type="http://schemas.openxmlformats.org/officeDocument/2006/relationships/tags" Target="../tags/tag552.xml"/><Relationship Id="rId22" Type="http://schemas.openxmlformats.org/officeDocument/2006/relationships/tags" Target="../tags/tag560.xml"/><Relationship Id="rId27" Type="http://schemas.openxmlformats.org/officeDocument/2006/relationships/slideLayout" Target="../slideLayouts/slideLayout5.xml"/><Relationship Id="rId30" Type="http://schemas.openxmlformats.org/officeDocument/2006/relationships/image" Target="../media/image79.emf"/><Relationship Id="rId8" Type="http://schemas.openxmlformats.org/officeDocument/2006/relationships/tags" Target="../tags/tag546.xml"/></Relationships>
</file>

<file path=ppt/slides/_rels/slide27.xml.rels><?xml version="1.0" encoding="UTF-8" standalone="yes"?>
<Relationships xmlns="http://schemas.openxmlformats.org/package/2006/relationships"><Relationship Id="rId8" Type="http://schemas.openxmlformats.org/officeDocument/2006/relationships/tags" Target="../tags/tag571.xml"/><Relationship Id="rId13" Type="http://schemas.openxmlformats.org/officeDocument/2006/relationships/tags" Target="../tags/tag576.xml"/><Relationship Id="rId18" Type="http://schemas.openxmlformats.org/officeDocument/2006/relationships/oleObject" Target="../embeddings/oleObject26.bin"/><Relationship Id="rId3" Type="http://schemas.openxmlformats.org/officeDocument/2006/relationships/tags" Target="../tags/tag566.xml"/><Relationship Id="rId7" Type="http://schemas.openxmlformats.org/officeDocument/2006/relationships/tags" Target="../tags/tag570.xml"/><Relationship Id="rId12" Type="http://schemas.openxmlformats.org/officeDocument/2006/relationships/tags" Target="../tags/tag575.xml"/><Relationship Id="rId17" Type="http://schemas.openxmlformats.org/officeDocument/2006/relationships/slideLayout" Target="../slideLayouts/slideLayout5.xml"/><Relationship Id="rId2" Type="http://schemas.openxmlformats.org/officeDocument/2006/relationships/tags" Target="../tags/tag565.xml"/><Relationship Id="rId16" Type="http://schemas.openxmlformats.org/officeDocument/2006/relationships/tags" Target="../tags/tag579.xml"/><Relationship Id="rId20" Type="http://schemas.openxmlformats.org/officeDocument/2006/relationships/image" Target="../media/image285.jpeg"/><Relationship Id="rId1" Type="http://schemas.openxmlformats.org/officeDocument/2006/relationships/vmlDrawing" Target="../drawings/vmlDrawing26.vml"/><Relationship Id="rId6" Type="http://schemas.openxmlformats.org/officeDocument/2006/relationships/tags" Target="../tags/tag569.xml"/><Relationship Id="rId11" Type="http://schemas.openxmlformats.org/officeDocument/2006/relationships/tags" Target="../tags/tag574.xml"/><Relationship Id="rId5" Type="http://schemas.openxmlformats.org/officeDocument/2006/relationships/tags" Target="../tags/tag568.xml"/><Relationship Id="rId15" Type="http://schemas.openxmlformats.org/officeDocument/2006/relationships/tags" Target="../tags/tag578.xml"/><Relationship Id="rId10" Type="http://schemas.openxmlformats.org/officeDocument/2006/relationships/tags" Target="../tags/tag573.xml"/><Relationship Id="rId19" Type="http://schemas.openxmlformats.org/officeDocument/2006/relationships/image" Target="../media/image79.emf"/><Relationship Id="rId4" Type="http://schemas.openxmlformats.org/officeDocument/2006/relationships/tags" Target="../tags/tag567.xml"/><Relationship Id="rId9" Type="http://schemas.openxmlformats.org/officeDocument/2006/relationships/tags" Target="../tags/tag572.xml"/><Relationship Id="rId14" Type="http://schemas.openxmlformats.org/officeDocument/2006/relationships/tags" Target="../tags/tag577.xml"/></Relationships>
</file>

<file path=ppt/slides/_rels/slide28.xml.rels><?xml version="1.0" encoding="UTF-8" standalone="yes"?>
<Relationships xmlns="http://schemas.openxmlformats.org/package/2006/relationships"><Relationship Id="rId8" Type="http://schemas.openxmlformats.org/officeDocument/2006/relationships/tags" Target="../tags/tag586.xml"/><Relationship Id="rId13" Type="http://schemas.openxmlformats.org/officeDocument/2006/relationships/oleObject" Target="../embeddings/oleObject27.bin"/><Relationship Id="rId3" Type="http://schemas.openxmlformats.org/officeDocument/2006/relationships/tags" Target="../tags/tag581.xml"/><Relationship Id="rId7" Type="http://schemas.openxmlformats.org/officeDocument/2006/relationships/tags" Target="../tags/tag585.xml"/><Relationship Id="rId12" Type="http://schemas.openxmlformats.org/officeDocument/2006/relationships/notesSlide" Target="../notesSlides/notesSlide24.xml"/><Relationship Id="rId2" Type="http://schemas.openxmlformats.org/officeDocument/2006/relationships/tags" Target="../tags/tag580.xml"/><Relationship Id="rId1" Type="http://schemas.openxmlformats.org/officeDocument/2006/relationships/vmlDrawing" Target="../drawings/vmlDrawing27.vml"/><Relationship Id="rId6" Type="http://schemas.openxmlformats.org/officeDocument/2006/relationships/tags" Target="../tags/tag584.xml"/><Relationship Id="rId11" Type="http://schemas.openxmlformats.org/officeDocument/2006/relationships/slideLayout" Target="../slideLayouts/slideLayout5.xml"/><Relationship Id="rId5" Type="http://schemas.openxmlformats.org/officeDocument/2006/relationships/tags" Target="../tags/tag583.xml"/><Relationship Id="rId15" Type="http://schemas.openxmlformats.org/officeDocument/2006/relationships/image" Target="../media/image286.png"/><Relationship Id="rId10" Type="http://schemas.openxmlformats.org/officeDocument/2006/relationships/tags" Target="../tags/tag588.xml"/><Relationship Id="rId4" Type="http://schemas.openxmlformats.org/officeDocument/2006/relationships/tags" Target="../tags/tag582.xml"/><Relationship Id="rId9" Type="http://schemas.openxmlformats.org/officeDocument/2006/relationships/tags" Target="../tags/tag587.xml"/><Relationship Id="rId14" Type="http://schemas.openxmlformats.org/officeDocument/2006/relationships/image" Target="../media/image79.e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tags" Target="../tags/tag590.xml"/><Relationship Id="rId7" Type="http://schemas.openxmlformats.org/officeDocument/2006/relationships/notesSlide" Target="../notesSlides/notesSlide25.xml"/><Relationship Id="rId2" Type="http://schemas.openxmlformats.org/officeDocument/2006/relationships/tags" Target="../tags/tag589.xml"/><Relationship Id="rId1" Type="http://schemas.openxmlformats.org/officeDocument/2006/relationships/vmlDrawing" Target="../drawings/vmlDrawing28.vml"/><Relationship Id="rId6" Type="http://schemas.openxmlformats.org/officeDocument/2006/relationships/slideLayout" Target="../slideLayouts/slideLayout5.xml"/><Relationship Id="rId5" Type="http://schemas.openxmlformats.org/officeDocument/2006/relationships/tags" Target="../tags/tag592.xml"/><Relationship Id="rId10" Type="http://schemas.openxmlformats.org/officeDocument/2006/relationships/image" Target="../media/image287.jpeg"/><Relationship Id="rId4" Type="http://schemas.openxmlformats.org/officeDocument/2006/relationships/tags" Target="../tags/tag591.xml"/><Relationship Id="rId9" Type="http://schemas.openxmlformats.org/officeDocument/2006/relationships/image" Target="../media/image95.emf"/></Relationships>
</file>

<file path=ppt/slides/_rels/slide3.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image" Target="../media/image93.png"/><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image" Target="../media/image88.emf"/><Relationship Id="rId2" Type="http://schemas.openxmlformats.org/officeDocument/2006/relationships/tags" Target="../tags/tag43.xml"/><Relationship Id="rId1" Type="http://schemas.openxmlformats.org/officeDocument/2006/relationships/vmlDrawing" Target="../drawings/vmlDrawing7.vml"/><Relationship Id="rId6" Type="http://schemas.openxmlformats.org/officeDocument/2006/relationships/tags" Target="../tags/tag47.xml"/><Relationship Id="rId11" Type="http://schemas.openxmlformats.org/officeDocument/2006/relationships/oleObject" Target="../embeddings/oleObject7.bin"/><Relationship Id="rId5" Type="http://schemas.openxmlformats.org/officeDocument/2006/relationships/tags" Target="../tags/tag46.xml"/><Relationship Id="rId10" Type="http://schemas.openxmlformats.org/officeDocument/2006/relationships/notesSlide" Target="../notesSlides/notesSlide2.xml"/><Relationship Id="rId4" Type="http://schemas.openxmlformats.org/officeDocument/2006/relationships/tags" Target="../tags/tag45.xml"/><Relationship Id="rId9" Type="http://schemas.openxmlformats.org/officeDocument/2006/relationships/slideLayout" Target="../slideLayouts/slideLayout5.xml"/><Relationship Id="rId14" Type="http://schemas.openxmlformats.org/officeDocument/2006/relationships/image" Target="../media/image94.svg"/></Relationships>
</file>

<file path=ppt/slides/_rels/slide30.xml.rels><?xml version="1.0" encoding="UTF-8" standalone="yes"?>
<Relationships xmlns="http://schemas.openxmlformats.org/package/2006/relationships"><Relationship Id="rId8" Type="http://schemas.openxmlformats.org/officeDocument/2006/relationships/tags" Target="../tags/tag599.xml"/><Relationship Id="rId13" Type="http://schemas.openxmlformats.org/officeDocument/2006/relationships/tags" Target="../tags/tag604.xml"/><Relationship Id="rId18" Type="http://schemas.openxmlformats.org/officeDocument/2006/relationships/image" Target="../media/image88.emf"/><Relationship Id="rId3" Type="http://schemas.openxmlformats.org/officeDocument/2006/relationships/tags" Target="../tags/tag594.xml"/><Relationship Id="rId7" Type="http://schemas.openxmlformats.org/officeDocument/2006/relationships/tags" Target="../tags/tag598.xml"/><Relationship Id="rId12" Type="http://schemas.openxmlformats.org/officeDocument/2006/relationships/tags" Target="../tags/tag603.xml"/><Relationship Id="rId17" Type="http://schemas.openxmlformats.org/officeDocument/2006/relationships/oleObject" Target="../embeddings/oleObject29.bin"/><Relationship Id="rId2" Type="http://schemas.openxmlformats.org/officeDocument/2006/relationships/tags" Target="../tags/tag593.xml"/><Relationship Id="rId16" Type="http://schemas.openxmlformats.org/officeDocument/2006/relationships/notesSlide" Target="../notesSlides/notesSlide26.xml"/><Relationship Id="rId1" Type="http://schemas.openxmlformats.org/officeDocument/2006/relationships/vmlDrawing" Target="../drawings/vmlDrawing29.vml"/><Relationship Id="rId6" Type="http://schemas.openxmlformats.org/officeDocument/2006/relationships/tags" Target="../tags/tag597.xml"/><Relationship Id="rId11" Type="http://schemas.openxmlformats.org/officeDocument/2006/relationships/tags" Target="../tags/tag602.xml"/><Relationship Id="rId5" Type="http://schemas.openxmlformats.org/officeDocument/2006/relationships/tags" Target="../tags/tag596.xml"/><Relationship Id="rId15" Type="http://schemas.openxmlformats.org/officeDocument/2006/relationships/slideLayout" Target="../slideLayouts/slideLayout20.xml"/><Relationship Id="rId10" Type="http://schemas.openxmlformats.org/officeDocument/2006/relationships/tags" Target="../tags/tag601.xml"/><Relationship Id="rId4" Type="http://schemas.openxmlformats.org/officeDocument/2006/relationships/tags" Target="../tags/tag595.xml"/><Relationship Id="rId9" Type="http://schemas.openxmlformats.org/officeDocument/2006/relationships/tags" Target="../tags/tag600.xml"/><Relationship Id="rId14" Type="http://schemas.openxmlformats.org/officeDocument/2006/relationships/tags" Target="../tags/tag605.xml"/></Relationships>
</file>

<file path=ppt/slides/_rels/slide31.xml.rels><?xml version="1.0" encoding="UTF-8" standalone="yes"?>
<Relationships xmlns="http://schemas.openxmlformats.org/package/2006/relationships"><Relationship Id="rId8" Type="http://schemas.openxmlformats.org/officeDocument/2006/relationships/image" Target="../media/image289.png"/><Relationship Id="rId13" Type="http://schemas.openxmlformats.org/officeDocument/2006/relationships/image" Target="../media/image294.png"/><Relationship Id="rId3" Type="http://schemas.openxmlformats.org/officeDocument/2006/relationships/tags" Target="../tags/tag608.xml"/><Relationship Id="rId7" Type="http://schemas.openxmlformats.org/officeDocument/2006/relationships/image" Target="../media/image288.png"/><Relationship Id="rId12" Type="http://schemas.openxmlformats.org/officeDocument/2006/relationships/image" Target="../media/image293.png"/><Relationship Id="rId17" Type="http://schemas.openxmlformats.org/officeDocument/2006/relationships/image" Target="../media/image298.png"/><Relationship Id="rId2" Type="http://schemas.openxmlformats.org/officeDocument/2006/relationships/tags" Target="../tags/tag607.xml"/><Relationship Id="rId16" Type="http://schemas.openxmlformats.org/officeDocument/2006/relationships/image" Target="../media/image297.png"/><Relationship Id="rId1" Type="http://schemas.openxmlformats.org/officeDocument/2006/relationships/tags" Target="../tags/tag606.xml"/><Relationship Id="rId6" Type="http://schemas.openxmlformats.org/officeDocument/2006/relationships/notesSlide" Target="../notesSlides/notesSlide27.xml"/><Relationship Id="rId11" Type="http://schemas.openxmlformats.org/officeDocument/2006/relationships/image" Target="../media/image292.png"/><Relationship Id="rId5" Type="http://schemas.openxmlformats.org/officeDocument/2006/relationships/slideLayout" Target="../slideLayouts/slideLayout5.xml"/><Relationship Id="rId15" Type="http://schemas.openxmlformats.org/officeDocument/2006/relationships/image" Target="../media/image296.png"/><Relationship Id="rId10" Type="http://schemas.openxmlformats.org/officeDocument/2006/relationships/image" Target="../media/image291.png"/><Relationship Id="rId4" Type="http://schemas.openxmlformats.org/officeDocument/2006/relationships/tags" Target="../tags/tag609.xml"/><Relationship Id="rId9" Type="http://schemas.openxmlformats.org/officeDocument/2006/relationships/image" Target="../media/image290.png"/><Relationship Id="rId14" Type="http://schemas.openxmlformats.org/officeDocument/2006/relationships/image" Target="../media/image295.png"/></Relationships>
</file>

<file path=ppt/slides/_rels/slide32.xml.rels><?xml version="1.0" encoding="UTF-8" standalone="yes"?>
<Relationships xmlns="http://schemas.openxmlformats.org/package/2006/relationships"><Relationship Id="rId13" Type="http://schemas.openxmlformats.org/officeDocument/2006/relationships/tags" Target="../tags/tag621.xml"/><Relationship Id="rId18" Type="http://schemas.openxmlformats.org/officeDocument/2006/relationships/tags" Target="../tags/tag626.xml"/><Relationship Id="rId26" Type="http://schemas.openxmlformats.org/officeDocument/2006/relationships/tags" Target="../tags/tag634.xml"/><Relationship Id="rId39" Type="http://schemas.openxmlformats.org/officeDocument/2006/relationships/tags" Target="../tags/tag647.xml"/><Relationship Id="rId21" Type="http://schemas.openxmlformats.org/officeDocument/2006/relationships/tags" Target="../tags/tag629.xml"/><Relationship Id="rId34" Type="http://schemas.openxmlformats.org/officeDocument/2006/relationships/tags" Target="../tags/tag642.xml"/><Relationship Id="rId42" Type="http://schemas.openxmlformats.org/officeDocument/2006/relationships/tags" Target="../tags/tag650.xml"/><Relationship Id="rId47" Type="http://schemas.openxmlformats.org/officeDocument/2006/relationships/image" Target="../media/image272.png"/><Relationship Id="rId50" Type="http://schemas.openxmlformats.org/officeDocument/2006/relationships/image" Target="../media/image301.svg"/><Relationship Id="rId55" Type="http://schemas.openxmlformats.org/officeDocument/2006/relationships/image" Target="../media/image304.png"/><Relationship Id="rId7" Type="http://schemas.openxmlformats.org/officeDocument/2006/relationships/tags" Target="../tags/tag615.xml"/><Relationship Id="rId2" Type="http://schemas.openxmlformats.org/officeDocument/2006/relationships/tags" Target="../tags/tag610.xml"/><Relationship Id="rId16" Type="http://schemas.openxmlformats.org/officeDocument/2006/relationships/tags" Target="../tags/tag624.xml"/><Relationship Id="rId29" Type="http://schemas.openxmlformats.org/officeDocument/2006/relationships/tags" Target="../tags/tag637.xml"/><Relationship Id="rId11" Type="http://schemas.openxmlformats.org/officeDocument/2006/relationships/tags" Target="../tags/tag619.xml"/><Relationship Id="rId24" Type="http://schemas.openxmlformats.org/officeDocument/2006/relationships/tags" Target="../tags/tag632.xml"/><Relationship Id="rId32" Type="http://schemas.openxmlformats.org/officeDocument/2006/relationships/tags" Target="../tags/tag640.xml"/><Relationship Id="rId37" Type="http://schemas.openxmlformats.org/officeDocument/2006/relationships/tags" Target="../tags/tag645.xml"/><Relationship Id="rId40" Type="http://schemas.openxmlformats.org/officeDocument/2006/relationships/tags" Target="../tags/tag648.xml"/><Relationship Id="rId45" Type="http://schemas.openxmlformats.org/officeDocument/2006/relationships/image" Target="../media/image79.emf"/><Relationship Id="rId53" Type="http://schemas.openxmlformats.org/officeDocument/2006/relationships/image" Target="../media/image302.png"/><Relationship Id="rId58" Type="http://schemas.openxmlformats.org/officeDocument/2006/relationships/image" Target="../media/image266.svg"/><Relationship Id="rId5" Type="http://schemas.openxmlformats.org/officeDocument/2006/relationships/tags" Target="../tags/tag613.xml"/><Relationship Id="rId19" Type="http://schemas.openxmlformats.org/officeDocument/2006/relationships/tags" Target="../tags/tag627.xml"/><Relationship Id="rId4" Type="http://schemas.openxmlformats.org/officeDocument/2006/relationships/tags" Target="../tags/tag612.xml"/><Relationship Id="rId9" Type="http://schemas.openxmlformats.org/officeDocument/2006/relationships/tags" Target="../tags/tag617.xml"/><Relationship Id="rId14" Type="http://schemas.openxmlformats.org/officeDocument/2006/relationships/tags" Target="../tags/tag622.xml"/><Relationship Id="rId22" Type="http://schemas.openxmlformats.org/officeDocument/2006/relationships/tags" Target="../tags/tag630.xml"/><Relationship Id="rId27" Type="http://schemas.openxmlformats.org/officeDocument/2006/relationships/tags" Target="../tags/tag635.xml"/><Relationship Id="rId30" Type="http://schemas.openxmlformats.org/officeDocument/2006/relationships/tags" Target="../tags/tag638.xml"/><Relationship Id="rId35" Type="http://schemas.openxmlformats.org/officeDocument/2006/relationships/tags" Target="../tags/tag643.xml"/><Relationship Id="rId43" Type="http://schemas.openxmlformats.org/officeDocument/2006/relationships/slideLayout" Target="../slideLayouts/slideLayout5.xml"/><Relationship Id="rId48" Type="http://schemas.openxmlformats.org/officeDocument/2006/relationships/image" Target="../media/image273.svg"/><Relationship Id="rId56" Type="http://schemas.openxmlformats.org/officeDocument/2006/relationships/image" Target="../media/image305.svg"/><Relationship Id="rId8" Type="http://schemas.openxmlformats.org/officeDocument/2006/relationships/tags" Target="../tags/tag616.xml"/><Relationship Id="rId51" Type="http://schemas.openxmlformats.org/officeDocument/2006/relationships/image" Target="../media/image267.png"/><Relationship Id="rId3" Type="http://schemas.openxmlformats.org/officeDocument/2006/relationships/tags" Target="../tags/tag611.xml"/><Relationship Id="rId12" Type="http://schemas.openxmlformats.org/officeDocument/2006/relationships/tags" Target="../tags/tag620.xml"/><Relationship Id="rId17" Type="http://schemas.openxmlformats.org/officeDocument/2006/relationships/tags" Target="../tags/tag625.xml"/><Relationship Id="rId25" Type="http://schemas.openxmlformats.org/officeDocument/2006/relationships/tags" Target="../tags/tag633.xml"/><Relationship Id="rId33" Type="http://schemas.openxmlformats.org/officeDocument/2006/relationships/tags" Target="../tags/tag641.xml"/><Relationship Id="rId38" Type="http://schemas.openxmlformats.org/officeDocument/2006/relationships/tags" Target="../tags/tag646.xml"/><Relationship Id="rId46" Type="http://schemas.openxmlformats.org/officeDocument/2006/relationships/image" Target="../media/image299.png"/><Relationship Id="rId59" Type="http://schemas.openxmlformats.org/officeDocument/2006/relationships/image" Target="../media/image306.png"/><Relationship Id="rId20" Type="http://schemas.openxmlformats.org/officeDocument/2006/relationships/tags" Target="../tags/tag628.xml"/><Relationship Id="rId41" Type="http://schemas.openxmlformats.org/officeDocument/2006/relationships/tags" Target="../tags/tag649.xml"/><Relationship Id="rId54" Type="http://schemas.openxmlformats.org/officeDocument/2006/relationships/image" Target="../media/image303.svg"/><Relationship Id="rId1" Type="http://schemas.openxmlformats.org/officeDocument/2006/relationships/vmlDrawing" Target="../drawings/vmlDrawing30.vml"/><Relationship Id="rId6" Type="http://schemas.openxmlformats.org/officeDocument/2006/relationships/tags" Target="../tags/tag614.xml"/><Relationship Id="rId15" Type="http://schemas.openxmlformats.org/officeDocument/2006/relationships/tags" Target="../tags/tag623.xml"/><Relationship Id="rId23" Type="http://schemas.openxmlformats.org/officeDocument/2006/relationships/tags" Target="../tags/tag631.xml"/><Relationship Id="rId28" Type="http://schemas.openxmlformats.org/officeDocument/2006/relationships/tags" Target="../tags/tag636.xml"/><Relationship Id="rId36" Type="http://schemas.openxmlformats.org/officeDocument/2006/relationships/tags" Target="../tags/tag644.xml"/><Relationship Id="rId49" Type="http://schemas.openxmlformats.org/officeDocument/2006/relationships/image" Target="../media/image300.png"/><Relationship Id="rId57" Type="http://schemas.openxmlformats.org/officeDocument/2006/relationships/image" Target="../media/image265.png"/><Relationship Id="rId10" Type="http://schemas.openxmlformats.org/officeDocument/2006/relationships/tags" Target="../tags/tag618.xml"/><Relationship Id="rId31" Type="http://schemas.openxmlformats.org/officeDocument/2006/relationships/tags" Target="../tags/tag639.xml"/><Relationship Id="rId44" Type="http://schemas.openxmlformats.org/officeDocument/2006/relationships/oleObject" Target="../embeddings/oleObject30.bin"/><Relationship Id="rId52" Type="http://schemas.openxmlformats.org/officeDocument/2006/relationships/image" Target="../media/image268.svg"/><Relationship Id="rId60" Type="http://schemas.openxmlformats.org/officeDocument/2006/relationships/image" Target="../media/image307.svg"/></Relationships>
</file>

<file path=ppt/slides/_rels/slide33.xml.rels><?xml version="1.0" encoding="UTF-8" standalone="yes"?>
<Relationships xmlns="http://schemas.openxmlformats.org/package/2006/relationships"><Relationship Id="rId13" Type="http://schemas.openxmlformats.org/officeDocument/2006/relationships/tags" Target="../tags/tag662.xml"/><Relationship Id="rId18" Type="http://schemas.openxmlformats.org/officeDocument/2006/relationships/tags" Target="../tags/tag667.xml"/><Relationship Id="rId26" Type="http://schemas.openxmlformats.org/officeDocument/2006/relationships/tags" Target="../tags/tag675.xml"/><Relationship Id="rId39" Type="http://schemas.openxmlformats.org/officeDocument/2006/relationships/slideLayout" Target="../slideLayouts/slideLayout5.xml"/><Relationship Id="rId21" Type="http://schemas.openxmlformats.org/officeDocument/2006/relationships/tags" Target="../tags/tag670.xml"/><Relationship Id="rId34" Type="http://schemas.openxmlformats.org/officeDocument/2006/relationships/tags" Target="../tags/tag683.xml"/><Relationship Id="rId42" Type="http://schemas.openxmlformats.org/officeDocument/2006/relationships/image" Target="../media/image88.emf"/><Relationship Id="rId47" Type="http://schemas.openxmlformats.org/officeDocument/2006/relationships/image" Target="../media/image89.png"/><Relationship Id="rId50" Type="http://schemas.openxmlformats.org/officeDocument/2006/relationships/image" Target="../media/image311.svg"/><Relationship Id="rId7" Type="http://schemas.openxmlformats.org/officeDocument/2006/relationships/tags" Target="../tags/tag656.xml"/><Relationship Id="rId2" Type="http://schemas.openxmlformats.org/officeDocument/2006/relationships/tags" Target="../tags/tag651.xml"/><Relationship Id="rId16" Type="http://schemas.openxmlformats.org/officeDocument/2006/relationships/tags" Target="../tags/tag665.xml"/><Relationship Id="rId29" Type="http://schemas.openxmlformats.org/officeDocument/2006/relationships/tags" Target="../tags/tag678.xml"/><Relationship Id="rId11" Type="http://schemas.openxmlformats.org/officeDocument/2006/relationships/tags" Target="../tags/tag660.xml"/><Relationship Id="rId24" Type="http://schemas.openxmlformats.org/officeDocument/2006/relationships/tags" Target="../tags/tag673.xml"/><Relationship Id="rId32" Type="http://schemas.openxmlformats.org/officeDocument/2006/relationships/tags" Target="../tags/tag681.xml"/><Relationship Id="rId37" Type="http://schemas.openxmlformats.org/officeDocument/2006/relationships/tags" Target="../tags/tag686.xml"/><Relationship Id="rId40" Type="http://schemas.openxmlformats.org/officeDocument/2006/relationships/notesSlide" Target="../notesSlides/notesSlide28.xml"/><Relationship Id="rId45" Type="http://schemas.openxmlformats.org/officeDocument/2006/relationships/image" Target="../media/image93.png"/><Relationship Id="rId5" Type="http://schemas.openxmlformats.org/officeDocument/2006/relationships/tags" Target="../tags/tag654.xml"/><Relationship Id="rId15" Type="http://schemas.openxmlformats.org/officeDocument/2006/relationships/tags" Target="../tags/tag664.xml"/><Relationship Id="rId23" Type="http://schemas.openxmlformats.org/officeDocument/2006/relationships/tags" Target="../tags/tag672.xml"/><Relationship Id="rId28" Type="http://schemas.openxmlformats.org/officeDocument/2006/relationships/tags" Target="../tags/tag677.xml"/><Relationship Id="rId36" Type="http://schemas.openxmlformats.org/officeDocument/2006/relationships/tags" Target="../tags/tag685.xml"/><Relationship Id="rId49" Type="http://schemas.openxmlformats.org/officeDocument/2006/relationships/image" Target="../media/image310.png"/><Relationship Id="rId10" Type="http://schemas.openxmlformats.org/officeDocument/2006/relationships/tags" Target="../tags/tag659.xml"/><Relationship Id="rId19" Type="http://schemas.openxmlformats.org/officeDocument/2006/relationships/tags" Target="../tags/tag668.xml"/><Relationship Id="rId31" Type="http://schemas.openxmlformats.org/officeDocument/2006/relationships/tags" Target="../tags/tag680.xml"/><Relationship Id="rId44" Type="http://schemas.openxmlformats.org/officeDocument/2006/relationships/image" Target="../media/image309.svg"/><Relationship Id="rId52" Type="http://schemas.openxmlformats.org/officeDocument/2006/relationships/image" Target="../media/image313.svg"/><Relationship Id="rId4" Type="http://schemas.openxmlformats.org/officeDocument/2006/relationships/tags" Target="../tags/tag653.xml"/><Relationship Id="rId9" Type="http://schemas.openxmlformats.org/officeDocument/2006/relationships/tags" Target="../tags/tag658.xml"/><Relationship Id="rId14" Type="http://schemas.openxmlformats.org/officeDocument/2006/relationships/tags" Target="../tags/tag663.xml"/><Relationship Id="rId22" Type="http://schemas.openxmlformats.org/officeDocument/2006/relationships/tags" Target="../tags/tag671.xml"/><Relationship Id="rId27" Type="http://schemas.openxmlformats.org/officeDocument/2006/relationships/tags" Target="../tags/tag676.xml"/><Relationship Id="rId30" Type="http://schemas.openxmlformats.org/officeDocument/2006/relationships/tags" Target="../tags/tag679.xml"/><Relationship Id="rId35" Type="http://schemas.openxmlformats.org/officeDocument/2006/relationships/tags" Target="../tags/tag684.xml"/><Relationship Id="rId43" Type="http://schemas.openxmlformats.org/officeDocument/2006/relationships/image" Target="../media/image308.png"/><Relationship Id="rId48" Type="http://schemas.openxmlformats.org/officeDocument/2006/relationships/image" Target="../media/image90.svg"/><Relationship Id="rId8" Type="http://schemas.openxmlformats.org/officeDocument/2006/relationships/tags" Target="../tags/tag657.xml"/><Relationship Id="rId51" Type="http://schemas.openxmlformats.org/officeDocument/2006/relationships/image" Target="../media/image312.png"/><Relationship Id="rId3" Type="http://schemas.openxmlformats.org/officeDocument/2006/relationships/tags" Target="../tags/tag652.xml"/><Relationship Id="rId12" Type="http://schemas.openxmlformats.org/officeDocument/2006/relationships/tags" Target="../tags/tag661.xml"/><Relationship Id="rId17" Type="http://schemas.openxmlformats.org/officeDocument/2006/relationships/tags" Target="../tags/tag666.xml"/><Relationship Id="rId25" Type="http://schemas.openxmlformats.org/officeDocument/2006/relationships/tags" Target="../tags/tag674.xml"/><Relationship Id="rId33" Type="http://schemas.openxmlformats.org/officeDocument/2006/relationships/tags" Target="../tags/tag682.xml"/><Relationship Id="rId38" Type="http://schemas.openxmlformats.org/officeDocument/2006/relationships/tags" Target="../tags/tag687.xml"/><Relationship Id="rId46" Type="http://schemas.openxmlformats.org/officeDocument/2006/relationships/image" Target="../media/image94.svg"/><Relationship Id="rId20" Type="http://schemas.openxmlformats.org/officeDocument/2006/relationships/tags" Target="../tags/tag669.xml"/><Relationship Id="rId41" Type="http://schemas.openxmlformats.org/officeDocument/2006/relationships/oleObject" Target="../embeddings/oleObject31.bin"/><Relationship Id="rId1" Type="http://schemas.openxmlformats.org/officeDocument/2006/relationships/vmlDrawing" Target="../drawings/vmlDrawing31.vml"/><Relationship Id="rId6" Type="http://schemas.openxmlformats.org/officeDocument/2006/relationships/tags" Target="../tags/tag655.xml"/></Relationships>
</file>

<file path=ppt/slides/_rels/slide4.xml.rels><?xml version="1.0" encoding="UTF-8" standalone="yes"?>
<Relationships xmlns="http://schemas.openxmlformats.org/package/2006/relationships"><Relationship Id="rId26" Type="http://schemas.openxmlformats.org/officeDocument/2006/relationships/tags" Target="../tags/tag74.xml"/><Relationship Id="rId21" Type="http://schemas.openxmlformats.org/officeDocument/2006/relationships/tags" Target="../tags/tag69.xml"/><Relationship Id="rId42" Type="http://schemas.openxmlformats.org/officeDocument/2006/relationships/tags" Target="../tags/tag90.xml"/><Relationship Id="rId47" Type="http://schemas.openxmlformats.org/officeDocument/2006/relationships/tags" Target="../tags/tag95.xml"/><Relationship Id="rId63" Type="http://schemas.openxmlformats.org/officeDocument/2006/relationships/tags" Target="../tags/tag111.xml"/><Relationship Id="rId68" Type="http://schemas.openxmlformats.org/officeDocument/2006/relationships/tags" Target="../tags/tag116.xml"/><Relationship Id="rId84" Type="http://schemas.openxmlformats.org/officeDocument/2006/relationships/tags" Target="../tags/tag132.xml"/><Relationship Id="rId89" Type="http://schemas.openxmlformats.org/officeDocument/2006/relationships/tags" Target="../tags/tag137.xml"/><Relationship Id="rId16" Type="http://schemas.openxmlformats.org/officeDocument/2006/relationships/tags" Target="../tags/tag64.xml"/><Relationship Id="rId11" Type="http://schemas.openxmlformats.org/officeDocument/2006/relationships/tags" Target="../tags/tag59.xml"/><Relationship Id="rId32" Type="http://schemas.openxmlformats.org/officeDocument/2006/relationships/tags" Target="../tags/tag80.xml"/><Relationship Id="rId37" Type="http://schemas.openxmlformats.org/officeDocument/2006/relationships/tags" Target="../tags/tag85.xml"/><Relationship Id="rId53" Type="http://schemas.openxmlformats.org/officeDocument/2006/relationships/tags" Target="../tags/tag101.xml"/><Relationship Id="rId58" Type="http://schemas.openxmlformats.org/officeDocument/2006/relationships/tags" Target="../tags/tag106.xml"/><Relationship Id="rId74" Type="http://schemas.openxmlformats.org/officeDocument/2006/relationships/tags" Target="../tags/tag122.xml"/><Relationship Id="rId79" Type="http://schemas.openxmlformats.org/officeDocument/2006/relationships/tags" Target="../tags/tag127.xml"/><Relationship Id="rId5" Type="http://schemas.openxmlformats.org/officeDocument/2006/relationships/tags" Target="../tags/tag53.xml"/><Relationship Id="rId90" Type="http://schemas.openxmlformats.org/officeDocument/2006/relationships/tags" Target="../tags/tag138.xml"/><Relationship Id="rId95" Type="http://schemas.openxmlformats.org/officeDocument/2006/relationships/slideLayout" Target="../slideLayouts/slideLayout5.xml"/><Relationship Id="rId22" Type="http://schemas.openxmlformats.org/officeDocument/2006/relationships/tags" Target="../tags/tag70.xml"/><Relationship Id="rId27" Type="http://schemas.openxmlformats.org/officeDocument/2006/relationships/tags" Target="../tags/tag75.xml"/><Relationship Id="rId43" Type="http://schemas.openxmlformats.org/officeDocument/2006/relationships/tags" Target="../tags/tag91.xml"/><Relationship Id="rId48" Type="http://schemas.openxmlformats.org/officeDocument/2006/relationships/tags" Target="../tags/tag96.xml"/><Relationship Id="rId64" Type="http://schemas.openxmlformats.org/officeDocument/2006/relationships/tags" Target="../tags/tag112.xml"/><Relationship Id="rId69" Type="http://schemas.openxmlformats.org/officeDocument/2006/relationships/tags" Target="../tags/tag117.xml"/><Relationship Id="rId80" Type="http://schemas.openxmlformats.org/officeDocument/2006/relationships/tags" Target="../tags/tag128.xml"/><Relationship Id="rId85" Type="http://schemas.openxmlformats.org/officeDocument/2006/relationships/tags" Target="../tags/tag133.xml"/><Relationship Id="rId3" Type="http://schemas.openxmlformats.org/officeDocument/2006/relationships/tags" Target="../tags/tag51.xml"/><Relationship Id="rId12" Type="http://schemas.openxmlformats.org/officeDocument/2006/relationships/tags" Target="../tags/tag60.xml"/><Relationship Id="rId17" Type="http://schemas.openxmlformats.org/officeDocument/2006/relationships/tags" Target="../tags/tag65.xml"/><Relationship Id="rId25" Type="http://schemas.openxmlformats.org/officeDocument/2006/relationships/tags" Target="../tags/tag73.xml"/><Relationship Id="rId33" Type="http://schemas.openxmlformats.org/officeDocument/2006/relationships/tags" Target="../tags/tag81.xml"/><Relationship Id="rId38" Type="http://schemas.openxmlformats.org/officeDocument/2006/relationships/tags" Target="../tags/tag86.xml"/><Relationship Id="rId46" Type="http://schemas.openxmlformats.org/officeDocument/2006/relationships/tags" Target="../tags/tag94.xml"/><Relationship Id="rId59" Type="http://schemas.openxmlformats.org/officeDocument/2006/relationships/tags" Target="../tags/tag107.xml"/><Relationship Id="rId67" Type="http://schemas.openxmlformats.org/officeDocument/2006/relationships/tags" Target="../tags/tag115.xml"/><Relationship Id="rId20" Type="http://schemas.openxmlformats.org/officeDocument/2006/relationships/tags" Target="../tags/tag68.xml"/><Relationship Id="rId41" Type="http://schemas.openxmlformats.org/officeDocument/2006/relationships/tags" Target="../tags/tag89.xml"/><Relationship Id="rId54" Type="http://schemas.openxmlformats.org/officeDocument/2006/relationships/tags" Target="../tags/tag102.xml"/><Relationship Id="rId62" Type="http://schemas.openxmlformats.org/officeDocument/2006/relationships/tags" Target="../tags/tag110.xml"/><Relationship Id="rId70" Type="http://schemas.openxmlformats.org/officeDocument/2006/relationships/tags" Target="../tags/tag118.xml"/><Relationship Id="rId75" Type="http://schemas.openxmlformats.org/officeDocument/2006/relationships/tags" Target="../tags/tag123.xml"/><Relationship Id="rId83" Type="http://schemas.openxmlformats.org/officeDocument/2006/relationships/tags" Target="../tags/tag131.xml"/><Relationship Id="rId88" Type="http://schemas.openxmlformats.org/officeDocument/2006/relationships/tags" Target="../tags/tag136.xml"/><Relationship Id="rId91" Type="http://schemas.openxmlformats.org/officeDocument/2006/relationships/tags" Target="../tags/tag139.xml"/><Relationship Id="rId96" Type="http://schemas.openxmlformats.org/officeDocument/2006/relationships/notesSlide" Target="../notesSlides/notesSlide3.xml"/><Relationship Id="rId1" Type="http://schemas.openxmlformats.org/officeDocument/2006/relationships/vmlDrawing" Target="../drawings/vmlDrawing8.vml"/><Relationship Id="rId6" Type="http://schemas.openxmlformats.org/officeDocument/2006/relationships/tags" Target="../tags/tag54.xml"/><Relationship Id="rId15" Type="http://schemas.openxmlformats.org/officeDocument/2006/relationships/tags" Target="../tags/tag63.xml"/><Relationship Id="rId23" Type="http://schemas.openxmlformats.org/officeDocument/2006/relationships/tags" Target="../tags/tag71.xml"/><Relationship Id="rId28" Type="http://schemas.openxmlformats.org/officeDocument/2006/relationships/tags" Target="../tags/tag76.xml"/><Relationship Id="rId36" Type="http://schemas.openxmlformats.org/officeDocument/2006/relationships/tags" Target="../tags/tag84.xml"/><Relationship Id="rId49" Type="http://schemas.openxmlformats.org/officeDocument/2006/relationships/tags" Target="../tags/tag97.xml"/><Relationship Id="rId57" Type="http://schemas.openxmlformats.org/officeDocument/2006/relationships/tags" Target="../tags/tag105.xml"/><Relationship Id="rId10" Type="http://schemas.openxmlformats.org/officeDocument/2006/relationships/tags" Target="../tags/tag58.xml"/><Relationship Id="rId31" Type="http://schemas.openxmlformats.org/officeDocument/2006/relationships/tags" Target="../tags/tag79.xml"/><Relationship Id="rId44" Type="http://schemas.openxmlformats.org/officeDocument/2006/relationships/tags" Target="../tags/tag92.xml"/><Relationship Id="rId52" Type="http://schemas.openxmlformats.org/officeDocument/2006/relationships/tags" Target="../tags/tag100.xml"/><Relationship Id="rId60" Type="http://schemas.openxmlformats.org/officeDocument/2006/relationships/tags" Target="../tags/tag108.xml"/><Relationship Id="rId65" Type="http://schemas.openxmlformats.org/officeDocument/2006/relationships/tags" Target="../tags/tag113.xml"/><Relationship Id="rId73" Type="http://schemas.openxmlformats.org/officeDocument/2006/relationships/tags" Target="../tags/tag121.xml"/><Relationship Id="rId78" Type="http://schemas.openxmlformats.org/officeDocument/2006/relationships/tags" Target="../tags/tag126.xml"/><Relationship Id="rId81" Type="http://schemas.openxmlformats.org/officeDocument/2006/relationships/tags" Target="../tags/tag129.xml"/><Relationship Id="rId86" Type="http://schemas.openxmlformats.org/officeDocument/2006/relationships/tags" Target="../tags/tag134.xml"/><Relationship Id="rId94" Type="http://schemas.openxmlformats.org/officeDocument/2006/relationships/tags" Target="../tags/tag142.xml"/><Relationship Id="rId4" Type="http://schemas.openxmlformats.org/officeDocument/2006/relationships/tags" Target="../tags/tag52.xml"/><Relationship Id="rId9" Type="http://schemas.openxmlformats.org/officeDocument/2006/relationships/tags" Target="../tags/tag57.xml"/><Relationship Id="rId13" Type="http://schemas.openxmlformats.org/officeDocument/2006/relationships/tags" Target="../tags/tag61.xml"/><Relationship Id="rId18" Type="http://schemas.openxmlformats.org/officeDocument/2006/relationships/tags" Target="../tags/tag66.xml"/><Relationship Id="rId39" Type="http://schemas.openxmlformats.org/officeDocument/2006/relationships/tags" Target="../tags/tag87.xml"/><Relationship Id="rId34" Type="http://schemas.openxmlformats.org/officeDocument/2006/relationships/tags" Target="../tags/tag82.xml"/><Relationship Id="rId50" Type="http://schemas.openxmlformats.org/officeDocument/2006/relationships/tags" Target="../tags/tag98.xml"/><Relationship Id="rId55" Type="http://schemas.openxmlformats.org/officeDocument/2006/relationships/tags" Target="../tags/tag103.xml"/><Relationship Id="rId76" Type="http://schemas.openxmlformats.org/officeDocument/2006/relationships/tags" Target="../tags/tag124.xml"/><Relationship Id="rId97" Type="http://schemas.openxmlformats.org/officeDocument/2006/relationships/oleObject" Target="../embeddings/oleObject8.bin"/><Relationship Id="rId7" Type="http://schemas.openxmlformats.org/officeDocument/2006/relationships/tags" Target="../tags/tag55.xml"/><Relationship Id="rId71" Type="http://schemas.openxmlformats.org/officeDocument/2006/relationships/tags" Target="../tags/tag119.xml"/><Relationship Id="rId92" Type="http://schemas.openxmlformats.org/officeDocument/2006/relationships/tags" Target="../tags/tag140.xml"/><Relationship Id="rId2" Type="http://schemas.openxmlformats.org/officeDocument/2006/relationships/tags" Target="../tags/tag50.xml"/><Relationship Id="rId29" Type="http://schemas.openxmlformats.org/officeDocument/2006/relationships/tags" Target="../tags/tag77.xml"/><Relationship Id="rId24" Type="http://schemas.openxmlformats.org/officeDocument/2006/relationships/tags" Target="../tags/tag72.xml"/><Relationship Id="rId40" Type="http://schemas.openxmlformats.org/officeDocument/2006/relationships/tags" Target="../tags/tag88.xml"/><Relationship Id="rId45" Type="http://schemas.openxmlformats.org/officeDocument/2006/relationships/tags" Target="../tags/tag93.xml"/><Relationship Id="rId66" Type="http://schemas.openxmlformats.org/officeDocument/2006/relationships/tags" Target="../tags/tag114.xml"/><Relationship Id="rId87" Type="http://schemas.openxmlformats.org/officeDocument/2006/relationships/tags" Target="../tags/tag135.xml"/><Relationship Id="rId61" Type="http://schemas.openxmlformats.org/officeDocument/2006/relationships/tags" Target="../tags/tag109.xml"/><Relationship Id="rId82" Type="http://schemas.openxmlformats.org/officeDocument/2006/relationships/tags" Target="../tags/tag130.xml"/><Relationship Id="rId19" Type="http://schemas.openxmlformats.org/officeDocument/2006/relationships/tags" Target="../tags/tag67.xml"/><Relationship Id="rId14" Type="http://schemas.openxmlformats.org/officeDocument/2006/relationships/tags" Target="../tags/tag62.xml"/><Relationship Id="rId30" Type="http://schemas.openxmlformats.org/officeDocument/2006/relationships/tags" Target="../tags/tag78.xml"/><Relationship Id="rId35" Type="http://schemas.openxmlformats.org/officeDocument/2006/relationships/tags" Target="../tags/tag83.xml"/><Relationship Id="rId56" Type="http://schemas.openxmlformats.org/officeDocument/2006/relationships/tags" Target="../tags/tag104.xml"/><Relationship Id="rId77" Type="http://schemas.openxmlformats.org/officeDocument/2006/relationships/tags" Target="../tags/tag125.xml"/><Relationship Id="rId8" Type="http://schemas.openxmlformats.org/officeDocument/2006/relationships/tags" Target="../tags/tag56.xml"/><Relationship Id="rId51" Type="http://schemas.openxmlformats.org/officeDocument/2006/relationships/tags" Target="../tags/tag99.xml"/><Relationship Id="rId72" Type="http://schemas.openxmlformats.org/officeDocument/2006/relationships/tags" Target="../tags/tag120.xml"/><Relationship Id="rId93" Type="http://schemas.openxmlformats.org/officeDocument/2006/relationships/tags" Target="../tags/tag141.xml"/><Relationship Id="rId98" Type="http://schemas.openxmlformats.org/officeDocument/2006/relationships/image" Target="../media/image79.emf"/></Relationships>
</file>

<file path=ppt/slides/_rels/slide5.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tags" Target="../tags/tag154.xml"/><Relationship Id="rId18" Type="http://schemas.openxmlformats.org/officeDocument/2006/relationships/tags" Target="../tags/tag159.xml"/><Relationship Id="rId26" Type="http://schemas.openxmlformats.org/officeDocument/2006/relationships/notesSlide" Target="../notesSlides/notesSlide4.xml"/><Relationship Id="rId3" Type="http://schemas.openxmlformats.org/officeDocument/2006/relationships/tags" Target="../tags/tag144.xml"/><Relationship Id="rId21" Type="http://schemas.openxmlformats.org/officeDocument/2006/relationships/tags" Target="../tags/tag162.xml"/><Relationship Id="rId7" Type="http://schemas.openxmlformats.org/officeDocument/2006/relationships/tags" Target="../tags/tag148.xml"/><Relationship Id="rId12" Type="http://schemas.openxmlformats.org/officeDocument/2006/relationships/tags" Target="../tags/tag153.xml"/><Relationship Id="rId17" Type="http://schemas.openxmlformats.org/officeDocument/2006/relationships/tags" Target="../tags/tag158.xml"/><Relationship Id="rId25" Type="http://schemas.openxmlformats.org/officeDocument/2006/relationships/slideLayout" Target="../slideLayouts/slideLayout5.xml"/><Relationship Id="rId2" Type="http://schemas.openxmlformats.org/officeDocument/2006/relationships/tags" Target="../tags/tag143.xml"/><Relationship Id="rId16" Type="http://schemas.openxmlformats.org/officeDocument/2006/relationships/tags" Target="../tags/tag157.xml"/><Relationship Id="rId20" Type="http://schemas.openxmlformats.org/officeDocument/2006/relationships/tags" Target="../tags/tag161.xml"/><Relationship Id="rId1" Type="http://schemas.openxmlformats.org/officeDocument/2006/relationships/vmlDrawing" Target="../drawings/vmlDrawing9.vml"/><Relationship Id="rId6" Type="http://schemas.openxmlformats.org/officeDocument/2006/relationships/tags" Target="../tags/tag147.xml"/><Relationship Id="rId11" Type="http://schemas.openxmlformats.org/officeDocument/2006/relationships/tags" Target="../tags/tag152.xml"/><Relationship Id="rId24" Type="http://schemas.openxmlformats.org/officeDocument/2006/relationships/tags" Target="../tags/tag165.xml"/><Relationship Id="rId5" Type="http://schemas.openxmlformats.org/officeDocument/2006/relationships/tags" Target="../tags/tag146.xml"/><Relationship Id="rId15" Type="http://schemas.openxmlformats.org/officeDocument/2006/relationships/tags" Target="../tags/tag156.xml"/><Relationship Id="rId23" Type="http://schemas.openxmlformats.org/officeDocument/2006/relationships/tags" Target="../tags/tag164.xml"/><Relationship Id="rId28" Type="http://schemas.openxmlformats.org/officeDocument/2006/relationships/image" Target="../media/image95.emf"/><Relationship Id="rId10" Type="http://schemas.openxmlformats.org/officeDocument/2006/relationships/tags" Target="../tags/tag151.xml"/><Relationship Id="rId19" Type="http://schemas.openxmlformats.org/officeDocument/2006/relationships/tags" Target="../tags/tag160.xml"/><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tags" Target="../tags/tag155.xml"/><Relationship Id="rId22" Type="http://schemas.openxmlformats.org/officeDocument/2006/relationships/tags" Target="../tags/tag163.xml"/><Relationship Id="rId27" Type="http://schemas.openxmlformats.org/officeDocument/2006/relationships/oleObject" Target="../embeddings/oleObject9.bin"/></Relationships>
</file>

<file path=ppt/slides/_rels/slide6.xml.rels><?xml version="1.0" encoding="UTF-8" standalone="yes"?>
<Relationships xmlns="http://schemas.openxmlformats.org/package/2006/relationships"><Relationship Id="rId8" Type="http://schemas.openxmlformats.org/officeDocument/2006/relationships/tags" Target="../tags/tag172.xml"/><Relationship Id="rId13" Type="http://schemas.openxmlformats.org/officeDocument/2006/relationships/tags" Target="../tags/tag177.xml"/><Relationship Id="rId18" Type="http://schemas.openxmlformats.org/officeDocument/2006/relationships/oleObject" Target="../embeddings/oleObject10.bin"/><Relationship Id="rId3" Type="http://schemas.openxmlformats.org/officeDocument/2006/relationships/tags" Target="../tags/tag167.xml"/><Relationship Id="rId21" Type="http://schemas.openxmlformats.org/officeDocument/2006/relationships/image" Target="../media/image97.emf"/><Relationship Id="rId7" Type="http://schemas.openxmlformats.org/officeDocument/2006/relationships/tags" Target="../tags/tag171.xml"/><Relationship Id="rId12" Type="http://schemas.openxmlformats.org/officeDocument/2006/relationships/tags" Target="../tags/tag176.xml"/><Relationship Id="rId17" Type="http://schemas.openxmlformats.org/officeDocument/2006/relationships/notesSlide" Target="../notesSlides/notesSlide5.xml"/><Relationship Id="rId2" Type="http://schemas.openxmlformats.org/officeDocument/2006/relationships/tags" Target="../tags/tag166.xml"/><Relationship Id="rId16" Type="http://schemas.openxmlformats.org/officeDocument/2006/relationships/slideLayout" Target="../slideLayouts/slideLayout5.xml"/><Relationship Id="rId20" Type="http://schemas.openxmlformats.org/officeDocument/2006/relationships/image" Target="../media/image96.emf"/><Relationship Id="rId1" Type="http://schemas.openxmlformats.org/officeDocument/2006/relationships/vmlDrawing" Target="../drawings/vmlDrawing10.vml"/><Relationship Id="rId6" Type="http://schemas.openxmlformats.org/officeDocument/2006/relationships/tags" Target="../tags/tag170.xml"/><Relationship Id="rId11" Type="http://schemas.openxmlformats.org/officeDocument/2006/relationships/tags" Target="../tags/tag175.xml"/><Relationship Id="rId5" Type="http://schemas.openxmlformats.org/officeDocument/2006/relationships/tags" Target="../tags/tag169.xml"/><Relationship Id="rId15" Type="http://schemas.openxmlformats.org/officeDocument/2006/relationships/tags" Target="../tags/tag179.xml"/><Relationship Id="rId10" Type="http://schemas.openxmlformats.org/officeDocument/2006/relationships/tags" Target="../tags/tag174.xml"/><Relationship Id="rId19" Type="http://schemas.openxmlformats.org/officeDocument/2006/relationships/image" Target="../media/image88.emf"/><Relationship Id="rId4" Type="http://schemas.openxmlformats.org/officeDocument/2006/relationships/tags" Target="../tags/tag168.xml"/><Relationship Id="rId9" Type="http://schemas.openxmlformats.org/officeDocument/2006/relationships/tags" Target="../tags/tag173.xml"/><Relationship Id="rId14" Type="http://schemas.openxmlformats.org/officeDocument/2006/relationships/tags" Target="../tags/tag178.xml"/></Relationships>
</file>

<file path=ppt/slides/_rels/slide7.xml.rels><?xml version="1.0" encoding="UTF-8" standalone="yes"?>
<Relationships xmlns="http://schemas.openxmlformats.org/package/2006/relationships"><Relationship Id="rId13" Type="http://schemas.openxmlformats.org/officeDocument/2006/relationships/tags" Target="../tags/tag191.xml"/><Relationship Id="rId18" Type="http://schemas.openxmlformats.org/officeDocument/2006/relationships/tags" Target="../tags/tag196.xml"/><Relationship Id="rId26" Type="http://schemas.openxmlformats.org/officeDocument/2006/relationships/tags" Target="../tags/tag204.xml"/><Relationship Id="rId39" Type="http://schemas.openxmlformats.org/officeDocument/2006/relationships/image" Target="../media/image100.png"/><Relationship Id="rId21" Type="http://schemas.openxmlformats.org/officeDocument/2006/relationships/tags" Target="../tags/tag199.xml"/><Relationship Id="rId34" Type="http://schemas.openxmlformats.org/officeDocument/2006/relationships/notesSlide" Target="../notesSlides/notesSlide6.xml"/><Relationship Id="rId7" Type="http://schemas.openxmlformats.org/officeDocument/2006/relationships/tags" Target="../tags/tag185.xml"/><Relationship Id="rId2" Type="http://schemas.openxmlformats.org/officeDocument/2006/relationships/tags" Target="../tags/tag180.xml"/><Relationship Id="rId16" Type="http://schemas.openxmlformats.org/officeDocument/2006/relationships/tags" Target="../tags/tag194.xml"/><Relationship Id="rId20" Type="http://schemas.openxmlformats.org/officeDocument/2006/relationships/tags" Target="../tags/tag198.xml"/><Relationship Id="rId29" Type="http://schemas.openxmlformats.org/officeDocument/2006/relationships/tags" Target="../tags/tag207.xml"/><Relationship Id="rId41" Type="http://schemas.openxmlformats.org/officeDocument/2006/relationships/image" Target="../media/image102.png"/><Relationship Id="rId1" Type="http://schemas.openxmlformats.org/officeDocument/2006/relationships/vmlDrawing" Target="../drawings/vmlDrawing11.vml"/><Relationship Id="rId6" Type="http://schemas.openxmlformats.org/officeDocument/2006/relationships/tags" Target="../tags/tag184.xml"/><Relationship Id="rId11" Type="http://schemas.openxmlformats.org/officeDocument/2006/relationships/tags" Target="../tags/tag189.xml"/><Relationship Id="rId24" Type="http://schemas.openxmlformats.org/officeDocument/2006/relationships/tags" Target="../tags/tag202.xml"/><Relationship Id="rId32" Type="http://schemas.openxmlformats.org/officeDocument/2006/relationships/tags" Target="../tags/tag210.xml"/><Relationship Id="rId37" Type="http://schemas.openxmlformats.org/officeDocument/2006/relationships/image" Target="../media/image98.png"/><Relationship Id="rId40" Type="http://schemas.openxmlformats.org/officeDocument/2006/relationships/image" Target="../media/image101.png"/><Relationship Id="rId5" Type="http://schemas.openxmlformats.org/officeDocument/2006/relationships/tags" Target="../tags/tag183.xml"/><Relationship Id="rId15" Type="http://schemas.openxmlformats.org/officeDocument/2006/relationships/tags" Target="../tags/tag193.xml"/><Relationship Id="rId23" Type="http://schemas.openxmlformats.org/officeDocument/2006/relationships/tags" Target="../tags/tag201.xml"/><Relationship Id="rId28" Type="http://schemas.openxmlformats.org/officeDocument/2006/relationships/tags" Target="../tags/tag206.xml"/><Relationship Id="rId36" Type="http://schemas.openxmlformats.org/officeDocument/2006/relationships/image" Target="../media/image88.emf"/><Relationship Id="rId10" Type="http://schemas.openxmlformats.org/officeDocument/2006/relationships/tags" Target="../tags/tag188.xml"/><Relationship Id="rId19" Type="http://schemas.openxmlformats.org/officeDocument/2006/relationships/tags" Target="../tags/tag197.xml"/><Relationship Id="rId31" Type="http://schemas.openxmlformats.org/officeDocument/2006/relationships/tags" Target="../tags/tag209.xml"/><Relationship Id="rId4" Type="http://schemas.openxmlformats.org/officeDocument/2006/relationships/tags" Target="../tags/tag182.xml"/><Relationship Id="rId9" Type="http://schemas.openxmlformats.org/officeDocument/2006/relationships/tags" Target="../tags/tag187.xml"/><Relationship Id="rId14" Type="http://schemas.openxmlformats.org/officeDocument/2006/relationships/tags" Target="../tags/tag192.xml"/><Relationship Id="rId22" Type="http://schemas.openxmlformats.org/officeDocument/2006/relationships/tags" Target="../tags/tag200.xml"/><Relationship Id="rId27" Type="http://schemas.openxmlformats.org/officeDocument/2006/relationships/tags" Target="../tags/tag205.xml"/><Relationship Id="rId30" Type="http://schemas.openxmlformats.org/officeDocument/2006/relationships/tags" Target="../tags/tag208.xml"/><Relationship Id="rId35" Type="http://schemas.openxmlformats.org/officeDocument/2006/relationships/oleObject" Target="../embeddings/oleObject11.bin"/><Relationship Id="rId8" Type="http://schemas.openxmlformats.org/officeDocument/2006/relationships/tags" Target="../tags/tag186.xml"/><Relationship Id="rId3" Type="http://schemas.openxmlformats.org/officeDocument/2006/relationships/tags" Target="../tags/tag181.xml"/><Relationship Id="rId12" Type="http://schemas.openxmlformats.org/officeDocument/2006/relationships/tags" Target="../tags/tag190.xml"/><Relationship Id="rId17" Type="http://schemas.openxmlformats.org/officeDocument/2006/relationships/tags" Target="../tags/tag195.xml"/><Relationship Id="rId25" Type="http://schemas.openxmlformats.org/officeDocument/2006/relationships/tags" Target="../tags/tag203.xml"/><Relationship Id="rId33" Type="http://schemas.openxmlformats.org/officeDocument/2006/relationships/slideLayout" Target="../slideLayouts/slideLayout5.xml"/><Relationship Id="rId38" Type="http://schemas.openxmlformats.org/officeDocument/2006/relationships/image" Target="../media/image99.svg"/></Relationships>
</file>

<file path=ppt/slides/_rels/slide8.xml.rels><?xml version="1.0" encoding="UTF-8" standalone="yes"?>
<Relationships xmlns="http://schemas.openxmlformats.org/package/2006/relationships"><Relationship Id="rId117" Type="http://schemas.openxmlformats.org/officeDocument/2006/relationships/image" Target="../media/image168.png"/><Relationship Id="rId21" Type="http://schemas.openxmlformats.org/officeDocument/2006/relationships/tags" Target="../tags/tag231.xml"/><Relationship Id="rId42" Type="http://schemas.openxmlformats.org/officeDocument/2006/relationships/tags" Target="../tags/tag252.xml"/><Relationship Id="rId63" Type="http://schemas.openxmlformats.org/officeDocument/2006/relationships/image" Target="../media/image114.png"/><Relationship Id="rId84" Type="http://schemas.openxmlformats.org/officeDocument/2006/relationships/image" Target="../media/image135.png"/><Relationship Id="rId138" Type="http://schemas.openxmlformats.org/officeDocument/2006/relationships/image" Target="../media/image189.jpeg"/><Relationship Id="rId159" Type="http://schemas.openxmlformats.org/officeDocument/2006/relationships/image" Target="../media/image210.png"/><Relationship Id="rId170" Type="http://schemas.openxmlformats.org/officeDocument/2006/relationships/image" Target="../media/image221.png"/><Relationship Id="rId107" Type="http://schemas.openxmlformats.org/officeDocument/2006/relationships/image" Target="../media/image158.png"/><Relationship Id="rId11" Type="http://schemas.openxmlformats.org/officeDocument/2006/relationships/tags" Target="../tags/tag221.xml"/><Relationship Id="rId32" Type="http://schemas.openxmlformats.org/officeDocument/2006/relationships/tags" Target="../tags/tag242.xml"/><Relationship Id="rId53" Type="http://schemas.openxmlformats.org/officeDocument/2006/relationships/image" Target="../media/image104.png"/><Relationship Id="rId74" Type="http://schemas.openxmlformats.org/officeDocument/2006/relationships/image" Target="../media/image125.jpeg"/><Relationship Id="rId128" Type="http://schemas.openxmlformats.org/officeDocument/2006/relationships/image" Target="../media/image179.png"/><Relationship Id="rId149" Type="http://schemas.openxmlformats.org/officeDocument/2006/relationships/image" Target="../media/image200.png"/><Relationship Id="rId5" Type="http://schemas.openxmlformats.org/officeDocument/2006/relationships/tags" Target="../tags/tag215.xml"/><Relationship Id="rId95" Type="http://schemas.openxmlformats.org/officeDocument/2006/relationships/image" Target="../media/image146.jpeg"/><Relationship Id="rId160" Type="http://schemas.openxmlformats.org/officeDocument/2006/relationships/image" Target="../media/image211.png"/><Relationship Id="rId22" Type="http://schemas.openxmlformats.org/officeDocument/2006/relationships/tags" Target="../tags/tag232.xml"/><Relationship Id="rId43" Type="http://schemas.openxmlformats.org/officeDocument/2006/relationships/tags" Target="../tags/tag253.xml"/><Relationship Id="rId64" Type="http://schemas.openxmlformats.org/officeDocument/2006/relationships/image" Target="../media/image115.png"/><Relationship Id="rId118" Type="http://schemas.openxmlformats.org/officeDocument/2006/relationships/image" Target="../media/image169.jpeg"/><Relationship Id="rId139" Type="http://schemas.openxmlformats.org/officeDocument/2006/relationships/image" Target="../media/image190.png"/><Relationship Id="rId85" Type="http://schemas.openxmlformats.org/officeDocument/2006/relationships/image" Target="../media/image136.gif"/><Relationship Id="rId150" Type="http://schemas.openxmlformats.org/officeDocument/2006/relationships/image" Target="../media/image201.png"/><Relationship Id="rId171" Type="http://schemas.openxmlformats.org/officeDocument/2006/relationships/image" Target="../media/image222.png"/><Relationship Id="rId12" Type="http://schemas.openxmlformats.org/officeDocument/2006/relationships/tags" Target="../tags/tag222.xml"/><Relationship Id="rId33" Type="http://schemas.openxmlformats.org/officeDocument/2006/relationships/tags" Target="../tags/tag243.xml"/><Relationship Id="rId108" Type="http://schemas.openxmlformats.org/officeDocument/2006/relationships/image" Target="../media/image159.png"/><Relationship Id="rId129" Type="http://schemas.openxmlformats.org/officeDocument/2006/relationships/image" Target="../media/image180.jpeg"/><Relationship Id="rId54" Type="http://schemas.openxmlformats.org/officeDocument/2006/relationships/image" Target="../media/image105.gif"/><Relationship Id="rId75" Type="http://schemas.openxmlformats.org/officeDocument/2006/relationships/image" Target="../media/image126.png"/><Relationship Id="rId96" Type="http://schemas.openxmlformats.org/officeDocument/2006/relationships/image" Target="../media/image147.jpeg"/><Relationship Id="rId140" Type="http://schemas.openxmlformats.org/officeDocument/2006/relationships/image" Target="../media/image191.png"/><Relationship Id="rId161" Type="http://schemas.openxmlformats.org/officeDocument/2006/relationships/image" Target="../media/image212.png"/><Relationship Id="rId6" Type="http://schemas.openxmlformats.org/officeDocument/2006/relationships/tags" Target="../tags/tag216.xml"/><Relationship Id="rId23" Type="http://schemas.openxmlformats.org/officeDocument/2006/relationships/tags" Target="../tags/tag233.xml"/><Relationship Id="rId28" Type="http://schemas.openxmlformats.org/officeDocument/2006/relationships/tags" Target="../tags/tag238.xml"/><Relationship Id="rId49" Type="http://schemas.openxmlformats.org/officeDocument/2006/relationships/tags" Target="../tags/tag259.xml"/><Relationship Id="rId114" Type="http://schemas.openxmlformats.org/officeDocument/2006/relationships/image" Target="../media/image165.png"/><Relationship Id="rId119" Type="http://schemas.openxmlformats.org/officeDocument/2006/relationships/image" Target="../media/image170.png"/><Relationship Id="rId44" Type="http://schemas.openxmlformats.org/officeDocument/2006/relationships/tags" Target="../tags/tag254.xml"/><Relationship Id="rId60" Type="http://schemas.openxmlformats.org/officeDocument/2006/relationships/image" Target="../media/image111.png"/><Relationship Id="rId65" Type="http://schemas.openxmlformats.org/officeDocument/2006/relationships/image" Target="../media/image116.gif"/><Relationship Id="rId81" Type="http://schemas.openxmlformats.org/officeDocument/2006/relationships/image" Target="../media/image132.png"/><Relationship Id="rId86" Type="http://schemas.openxmlformats.org/officeDocument/2006/relationships/image" Target="../media/image137.jpeg"/><Relationship Id="rId130" Type="http://schemas.openxmlformats.org/officeDocument/2006/relationships/image" Target="../media/image181.png"/><Relationship Id="rId135" Type="http://schemas.openxmlformats.org/officeDocument/2006/relationships/image" Target="../media/image186.png"/><Relationship Id="rId151" Type="http://schemas.openxmlformats.org/officeDocument/2006/relationships/image" Target="../media/image202.png"/><Relationship Id="rId156" Type="http://schemas.openxmlformats.org/officeDocument/2006/relationships/image" Target="../media/image207.png"/><Relationship Id="rId177" Type="http://schemas.openxmlformats.org/officeDocument/2006/relationships/image" Target="../media/image228.png"/><Relationship Id="rId172" Type="http://schemas.openxmlformats.org/officeDocument/2006/relationships/image" Target="../media/image223.png"/><Relationship Id="rId13" Type="http://schemas.openxmlformats.org/officeDocument/2006/relationships/tags" Target="../tags/tag223.xml"/><Relationship Id="rId18" Type="http://schemas.openxmlformats.org/officeDocument/2006/relationships/tags" Target="../tags/tag228.xml"/><Relationship Id="rId39" Type="http://schemas.openxmlformats.org/officeDocument/2006/relationships/tags" Target="../tags/tag249.xml"/><Relationship Id="rId109" Type="http://schemas.openxmlformats.org/officeDocument/2006/relationships/image" Target="../media/image160.png"/><Relationship Id="rId34" Type="http://schemas.openxmlformats.org/officeDocument/2006/relationships/tags" Target="../tags/tag244.xml"/><Relationship Id="rId50" Type="http://schemas.openxmlformats.org/officeDocument/2006/relationships/slideLayout" Target="../slideLayouts/slideLayout11.xml"/><Relationship Id="rId55" Type="http://schemas.openxmlformats.org/officeDocument/2006/relationships/image" Target="../media/image106.png"/><Relationship Id="rId76" Type="http://schemas.openxmlformats.org/officeDocument/2006/relationships/image" Target="../media/image127.jpeg"/><Relationship Id="rId97" Type="http://schemas.openxmlformats.org/officeDocument/2006/relationships/image" Target="../media/image148.jpeg"/><Relationship Id="rId104" Type="http://schemas.openxmlformats.org/officeDocument/2006/relationships/image" Target="../media/image155.png"/><Relationship Id="rId120" Type="http://schemas.openxmlformats.org/officeDocument/2006/relationships/image" Target="../media/image171.png"/><Relationship Id="rId125" Type="http://schemas.openxmlformats.org/officeDocument/2006/relationships/image" Target="../media/image176.png"/><Relationship Id="rId141" Type="http://schemas.openxmlformats.org/officeDocument/2006/relationships/image" Target="../media/image192.png"/><Relationship Id="rId146" Type="http://schemas.openxmlformats.org/officeDocument/2006/relationships/image" Target="../media/image197.jpeg"/><Relationship Id="rId167" Type="http://schemas.openxmlformats.org/officeDocument/2006/relationships/image" Target="../media/image218.png"/><Relationship Id="rId7" Type="http://schemas.openxmlformats.org/officeDocument/2006/relationships/tags" Target="../tags/tag217.xml"/><Relationship Id="rId71" Type="http://schemas.openxmlformats.org/officeDocument/2006/relationships/image" Target="../media/image122.png"/><Relationship Id="rId92" Type="http://schemas.openxmlformats.org/officeDocument/2006/relationships/image" Target="../media/image143.png"/><Relationship Id="rId162" Type="http://schemas.openxmlformats.org/officeDocument/2006/relationships/image" Target="../media/image213.png"/><Relationship Id="rId2" Type="http://schemas.openxmlformats.org/officeDocument/2006/relationships/tags" Target="../tags/tag212.xml"/><Relationship Id="rId29" Type="http://schemas.openxmlformats.org/officeDocument/2006/relationships/tags" Target="../tags/tag239.xml"/><Relationship Id="rId24" Type="http://schemas.openxmlformats.org/officeDocument/2006/relationships/tags" Target="../tags/tag234.xml"/><Relationship Id="rId40" Type="http://schemas.openxmlformats.org/officeDocument/2006/relationships/tags" Target="../tags/tag250.xml"/><Relationship Id="rId45" Type="http://schemas.openxmlformats.org/officeDocument/2006/relationships/tags" Target="../tags/tag255.xml"/><Relationship Id="rId66" Type="http://schemas.openxmlformats.org/officeDocument/2006/relationships/image" Target="../media/image117.png"/><Relationship Id="rId87" Type="http://schemas.openxmlformats.org/officeDocument/2006/relationships/image" Target="../media/image138.png"/><Relationship Id="rId110" Type="http://schemas.openxmlformats.org/officeDocument/2006/relationships/image" Target="../media/image161.png"/><Relationship Id="rId115" Type="http://schemas.openxmlformats.org/officeDocument/2006/relationships/image" Target="../media/image166.png"/><Relationship Id="rId131" Type="http://schemas.openxmlformats.org/officeDocument/2006/relationships/image" Target="../media/image182.jpeg"/><Relationship Id="rId136" Type="http://schemas.openxmlformats.org/officeDocument/2006/relationships/image" Target="../media/image187.jpeg"/><Relationship Id="rId157" Type="http://schemas.openxmlformats.org/officeDocument/2006/relationships/image" Target="../media/image208.png"/><Relationship Id="rId178" Type="http://schemas.openxmlformats.org/officeDocument/2006/relationships/image" Target="../media/image229.png"/><Relationship Id="rId61" Type="http://schemas.openxmlformats.org/officeDocument/2006/relationships/image" Target="../media/image112.png"/><Relationship Id="rId82" Type="http://schemas.openxmlformats.org/officeDocument/2006/relationships/image" Target="../media/image133.png"/><Relationship Id="rId152" Type="http://schemas.openxmlformats.org/officeDocument/2006/relationships/image" Target="../media/image203.png"/><Relationship Id="rId173" Type="http://schemas.openxmlformats.org/officeDocument/2006/relationships/image" Target="../media/image224.jpeg"/><Relationship Id="rId19" Type="http://schemas.openxmlformats.org/officeDocument/2006/relationships/tags" Target="../tags/tag229.xml"/><Relationship Id="rId14" Type="http://schemas.openxmlformats.org/officeDocument/2006/relationships/tags" Target="../tags/tag224.xml"/><Relationship Id="rId30" Type="http://schemas.openxmlformats.org/officeDocument/2006/relationships/tags" Target="../tags/tag240.xml"/><Relationship Id="rId35" Type="http://schemas.openxmlformats.org/officeDocument/2006/relationships/tags" Target="../tags/tag245.xml"/><Relationship Id="rId56" Type="http://schemas.openxmlformats.org/officeDocument/2006/relationships/image" Target="../media/image107.png"/><Relationship Id="rId77" Type="http://schemas.openxmlformats.org/officeDocument/2006/relationships/image" Target="../media/image128.png"/><Relationship Id="rId100" Type="http://schemas.openxmlformats.org/officeDocument/2006/relationships/image" Target="../media/image151.jpeg"/><Relationship Id="rId105" Type="http://schemas.openxmlformats.org/officeDocument/2006/relationships/image" Target="../media/image156.png"/><Relationship Id="rId126" Type="http://schemas.openxmlformats.org/officeDocument/2006/relationships/image" Target="../media/image177.png"/><Relationship Id="rId147" Type="http://schemas.openxmlformats.org/officeDocument/2006/relationships/image" Target="../media/image198.png"/><Relationship Id="rId168" Type="http://schemas.openxmlformats.org/officeDocument/2006/relationships/image" Target="../media/image219.png"/><Relationship Id="rId8" Type="http://schemas.openxmlformats.org/officeDocument/2006/relationships/tags" Target="../tags/tag218.xml"/><Relationship Id="rId51" Type="http://schemas.openxmlformats.org/officeDocument/2006/relationships/notesSlide" Target="../notesSlides/notesSlide7.xml"/><Relationship Id="rId72" Type="http://schemas.openxmlformats.org/officeDocument/2006/relationships/image" Target="../media/image123.jpeg"/><Relationship Id="rId93" Type="http://schemas.openxmlformats.org/officeDocument/2006/relationships/image" Target="../media/image144.png"/><Relationship Id="rId98" Type="http://schemas.openxmlformats.org/officeDocument/2006/relationships/image" Target="../media/image149.png"/><Relationship Id="rId121" Type="http://schemas.openxmlformats.org/officeDocument/2006/relationships/image" Target="../media/image172.png"/><Relationship Id="rId142" Type="http://schemas.openxmlformats.org/officeDocument/2006/relationships/image" Target="../media/image193.png"/><Relationship Id="rId163" Type="http://schemas.openxmlformats.org/officeDocument/2006/relationships/image" Target="../media/image214.png"/><Relationship Id="rId3" Type="http://schemas.openxmlformats.org/officeDocument/2006/relationships/tags" Target="../tags/tag213.xml"/><Relationship Id="rId25" Type="http://schemas.openxmlformats.org/officeDocument/2006/relationships/tags" Target="../tags/tag235.xml"/><Relationship Id="rId46" Type="http://schemas.openxmlformats.org/officeDocument/2006/relationships/tags" Target="../tags/tag256.xml"/><Relationship Id="rId67" Type="http://schemas.openxmlformats.org/officeDocument/2006/relationships/image" Target="../media/image118.png"/><Relationship Id="rId116" Type="http://schemas.openxmlformats.org/officeDocument/2006/relationships/image" Target="../media/image167.jpeg"/><Relationship Id="rId137" Type="http://schemas.openxmlformats.org/officeDocument/2006/relationships/image" Target="../media/image188.png"/><Relationship Id="rId158" Type="http://schemas.openxmlformats.org/officeDocument/2006/relationships/image" Target="../media/image209.png"/><Relationship Id="rId20" Type="http://schemas.openxmlformats.org/officeDocument/2006/relationships/tags" Target="../tags/tag230.xml"/><Relationship Id="rId41" Type="http://schemas.openxmlformats.org/officeDocument/2006/relationships/tags" Target="../tags/tag251.xml"/><Relationship Id="rId62" Type="http://schemas.openxmlformats.org/officeDocument/2006/relationships/image" Target="../media/image113.png"/><Relationship Id="rId83" Type="http://schemas.openxmlformats.org/officeDocument/2006/relationships/image" Target="../media/image134.png"/><Relationship Id="rId88" Type="http://schemas.openxmlformats.org/officeDocument/2006/relationships/image" Target="../media/image139.png"/><Relationship Id="rId111" Type="http://schemas.openxmlformats.org/officeDocument/2006/relationships/image" Target="../media/image162.png"/><Relationship Id="rId132" Type="http://schemas.openxmlformats.org/officeDocument/2006/relationships/image" Target="../media/image183.png"/><Relationship Id="rId153" Type="http://schemas.openxmlformats.org/officeDocument/2006/relationships/image" Target="../media/image204.png"/><Relationship Id="rId174" Type="http://schemas.openxmlformats.org/officeDocument/2006/relationships/image" Target="../media/image225.png"/><Relationship Id="rId179" Type="http://schemas.openxmlformats.org/officeDocument/2006/relationships/image" Target="../media/image230.png"/><Relationship Id="rId15" Type="http://schemas.openxmlformats.org/officeDocument/2006/relationships/tags" Target="../tags/tag225.xml"/><Relationship Id="rId36" Type="http://schemas.openxmlformats.org/officeDocument/2006/relationships/tags" Target="../tags/tag246.xml"/><Relationship Id="rId57" Type="http://schemas.openxmlformats.org/officeDocument/2006/relationships/image" Target="../media/image108.png"/><Relationship Id="rId106" Type="http://schemas.openxmlformats.org/officeDocument/2006/relationships/image" Target="../media/image157.png"/><Relationship Id="rId127" Type="http://schemas.openxmlformats.org/officeDocument/2006/relationships/image" Target="../media/image178.png"/><Relationship Id="rId10" Type="http://schemas.openxmlformats.org/officeDocument/2006/relationships/tags" Target="../tags/tag220.xml"/><Relationship Id="rId31" Type="http://schemas.openxmlformats.org/officeDocument/2006/relationships/tags" Target="../tags/tag241.xml"/><Relationship Id="rId52" Type="http://schemas.openxmlformats.org/officeDocument/2006/relationships/image" Target="../media/image103.png"/><Relationship Id="rId73" Type="http://schemas.openxmlformats.org/officeDocument/2006/relationships/image" Target="../media/image124.png"/><Relationship Id="rId78" Type="http://schemas.openxmlformats.org/officeDocument/2006/relationships/image" Target="../media/image129.png"/><Relationship Id="rId94" Type="http://schemas.openxmlformats.org/officeDocument/2006/relationships/image" Target="../media/image145.png"/><Relationship Id="rId99" Type="http://schemas.openxmlformats.org/officeDocument/2006/relationships/image" Target="../media/image150.png"/><Relationship Id="rId101" Type="http://schemas.openxmlformats.org/officeDocument/2006/relationships/image" Target="../media/image152.png"/><Relationship Id="rId122" Type="http://schemas.openxmlformats.org/officeDocument/2006/relationships/image" Target="../media/image173.png"/><Relationship Id="rId143" Type="http://schemas.openxmlformats.org/officeDocument/2006/relationships/image" Target="../media/image194.png"/><Relationship Id="rId148" Type="http://schemas.openxmlformats.org/officeDocument/2006/relationships/image" Target="../media/image199.png"/><Relationship Id="rId164" Type="http://schemas.openxmlformats.org/officeDocument/2006/relationships/image" Target="../media/image215.png"/><Relationship Id="rId169" Type="http://schemas.openxmlformats.org/officeDocument/2006/relationships/image" Target="../media/image220.png"/><Relationship Id="rId4" Type="http://schemas.openxmlformats.org/officeDocument/2006/relationships/tags" Target="../tags/tag214.xml"/><Relationship Id="rId9" Type="http://schemas.openxmlformats.org/officeDocument/2006/relationships/tags" Target="../tags/tag219.xml"/><Relationship Id="rId180" Type="http://schemas.openxmlformats.org/officeDocument/2006/relationships/image" Target="../media/image231.png"/><Relationship Id="rId26" Type="http://schemas.openxmlformats.org/officeDocument/2006/relationships/tags" Target="../tags/tag236.xml"/><Relationship Id="rId47" Type="http://schemas.openxmlformats.org/officeDocument/2006/relationships/tags" Target="../tags/tag257.xml"/><Relationship Id="rId68" Type="http://schemas.openxmlformats.org/officeDocument/2006/relationships/image" Target="../media/image119.png"/><Relationship Id="rId89" Type="http://schemas.openxmlformats.org/officeDocument/2006/relationships/image" Target="../media/image140.png"/><Relationship Id="rId112" Type="http://schemas.openxmlformats.org/officeDocument/2006/relationships/image" Target="../media/image163.png"/><Relationship Id="rId133" Type="http://schemas.openxmlformats.org/officeDocument/2006/relationships/image" Target="../media/image184.png"/><Relationship Id="rId154" Type="http://schemas.openxmlformats.org/officeDocument/2006/relationships/image" Target="../media/image205.jpeg"/><Relationship Id="rId175" Type="http://schemas.openxmlformats.org/officeDocument/2006/relationships/image" Target="../media/image226.png"/><Relationship Id="rId16" Type="http://schemas.openxmlformats.org/officeDocument/2006/relationships/tags" Target="../tags/tag226.xml"/><Relationship Id="rId37" Type="http://schemas.openxmlformats.org/officeDocument/2006/relationships/tags" Target="../tags/tag247.xml"/><Relationship Id="rId58" Type="http://schemas.openxmlformats.org/officeDocument/2006/relationships/image" Target="../media/image109.png"/><Relationship Id="rId79" Type="http://schemas.openxmlformats.org/officeDocument/2006/relationships/image" Target="../media/image130.png"/><Relationship Id="rId102" Type="http://schemas.openxmlformats.org/officeDocument/2006/relationships/image" Target="../media/image153.png"/><Relationship Id="rId123" Type="http://schemas.openxmlformats.org/officeDocument/2006/relationships/image" Target="../media/image174.png"/><Relationship Id="rId144" Type="http://schemas.openxmlformats.org/officeDocument/2006/relationships/image" Target="../media/image195.png"/><Relationship Id="rId90" Type="http://schemas.openxmlformats.org/officeDocument/2006/relationships/image" Target="../media/image141.png"/><Relationship Id="rId165" Type="http://schemas.openxmlformats.org/officeDocument/2006/relationships/image" Target="../media/image216.png"/><Relationship Id="rId27" Type="http://schemas.openxmlformats.org/officeDocument/2006/relationships/tags" Target="../tags/tag237.xml"/><Relationship Id="rId48" Type="http://schemas.openxmlformats.org/officeDocument/2006/relationships/tags" Target="../tags/tag258.xml"/><Relationship Id="rId69" Type="http://schemas.openxmlformats.org/officeDocument/2006/relationships/image" Target="../media/image120.png"/><Relationship Id="rId113" Type="http://schemas.openxmlformats.org/officeDocument/2006/relationships/image" Target="../media/image164.png"/><Relationship Id="rId134" Type="http://schemas.openxmlformats.org/officeDocument/2006/relationships/image" Target="../media/image185.png"/><Relationship Id="rId80" Type="http://schemas.openxmlformats.org/officeDocument/2006/relationships/image" Target="../media/image131.png"/><Relationship Id="rId155" Type="http://schemas.openxmlformats.org/officeDocument/2006/relationships/image" Target="../media/image206.png"/><Relationship Id="rId176" Type="http://schemas.openxmlformats.org/officeDocument/2006/relationships/image" Target="../media/image227.png"/><Relationship Id="rId17" Type="http://schemas.openxmlformats.org/officeDocument/2006/relationships/tags" Target="../tags/tag227.xml"/><Relationship Id="rId38" Type="http://schemas.openxmlformats.org/officeDocument/2006/relationships/tags" Target="../tags/tag248.xml"/><Relationship Id="rId59" Type="http://schemas.openxmlformats.org/officeDocument/2006/relationships/image" Target="../media/image110.png"/><Relationship Id="rId103" Type="http://schemas.openxmlformats.org/officeDocument/2006/relationships/image" Target="../media/image154.png"/><Relationship Id="rId124" Type="http://schemas.openxmlformats.org/officeDocument/2006/relationships/image" Target="../media/image175.jpeg"/><Relationship Id="rId70" Type="http://schemas.openxmlformats.org/officeDocument/2006/relationships/image" Target="../media/image121.png"/><Relationship Id="rId91" Type="http://schemas.openxmlformats.org/officeDocument/2006/relationships/image" Target="../media/image142.png"/><Relationship Id="rId145" Type="http://schemas.openxmlformats.org/officeDocument/2006/relationships/image" Target="../media/image196.png"/><Relationship Id="rId166" Type="http://schemas.openxmlformats.org/officeDocument/2006/relationships/image" Target="../media/image217.png"/><Relationship Id="rId1" Type="http://schemas.openxmlformats.org/officeDocument/2006/relationships/tags" Target="../tags/tag211.xml"/></Relationships>
</file>

<file path=ppt/slides/_rels/slide9.xml.rels><?xml version="1.0" encoding="UTF-8" standalone="yes"?>
<Relationships xmlns="http://schemas.openxmlformats.org/package/2006/relationships"><Relationship Id="rId8" Type="http://schemas.openxmlformats.org/officeDocument/2006/relationships/tags" Target="../tags/tag266.xml"/><Relationship Id="rId13" Type="http://schemas.openxmlformats.org/officeDocument/2006/relationships/tags" Target="../tags/tag271.xml"/><Relationship Id="rId18" Type="http://schemas.openxmlformats.org/officeDocument/2006/relationships/tags" Target="../tags/tag276.xml"/><Relationship Id="rId26" Type="http://schemas.openxmlformats.org/officeDocument/2006/relationships/image" Target="../media/image233.svg"/><Relationship Id="rId3" Type="http://schemas.openxmlformats.org/officeDocument/2006/relationships/tags" Target="../tags/tag261.xml"/><Relationship Id="rId21" Type="http://schemas.openxmlformats.org/officeDocument/2006/relationships/slideLayout" Target="../slideLayouts/slideLayout5.xml"/><Relationship Id="rId7" Type="http://schemas.openxmlformats.org/officeDocument/2006/relationships/tags" Target="../tags/tag265.xml"/><Relationship Id="rId12" Type="http://schemas.openxmlformats.org/officeDocument/2006/relationships/tags" Target="../tags/tag270.xml"/><Relationship Id="rId17" Type="http://schemas.openxmlformats.org/officeDocument/2006/relationships/tags" Target="../tags/tag275.xml"/><Relationship Id="rId25" Type="http://schemas.openxmlformats.org/officeDocument/2006/relationships/image" Target="../media/image232.png"/><Relationship Id="rId2" Type="http://schemas.openxmlformats.org/officeDocument/2006/relationships/tags" Target="../tags/tag260.xml"/><Relationship Id="rId16" Type="http://schemas.openxmlformats.org/officeDocument/2006/relationships/tags" Target="../tags/tag274.xml"/><Relationship Id="rId20" Type="http://schemas.openxmlformats.org/officeDocument/2006/relationships/tags" Target="../tags/tag278.xml"/><Relationship Id="rId1" Type="http://schemas.openxmlformats.org/officeDocument/2006/relationships/vmlDrawing" Target="../drawings/vmlDrawing12.vml"/><Relationship Id="rId6" Type="http://schemas.openxmlformats.org/officeDocument/2006/relationships/tags" Target="../tags/tag264.xml"/><Relationship Id="rId11" Type="http://schemas.openxmlformats.org/officeDocument/2006/relationships/tags" Target="../tags/tag269.xml"/><Relationship Id="rId24" Type="http://schemas.openxmlformats.org/officeDocument/2006/relationships/image" Target="../media/image79.emf"/><Relationship Id="rId5" Type="http://schemas.openxmlformats.org/officeDocument/2006/relationships/tags" Target="../tags/tag263.xml"/><Relationship Id="rId15" Type="http://schemas.openxmlformats.org/officeDocument/2006/relationships/tags" Target="../tags/tag273.xml"/><Relationship Id="rId23" Type="http://schemas.openxmlformats.org/officeDocument/2006/relationships/oleObject" Target="../embeddings/oleObject12.bin"/><Relationship Id="rId28" Type="http://schemas.openxmlformats.org/officeDocument/2006/relationships/image" Target="../media/image235.svg"/><Relationship Id="rId10" Type="http://schemas.openxmlformats.org/officeDocument/2006/relationships/tags" Target="../tags/tag268.xml"/><Relationship Id="rId19" Type="http://schemas.openxmlformats.org/officeDocument/2006/relationships/tags" Target="../tags/tag277.xml"/><Relationship Id="rId4" Type="http://schemas.openxmlformats.org/officeDocument/2006/relationships/tags" Target="../tags/tag262.xml"/><Relationship Id="rId9" Type="http://schemas.openxmlformats.org/officeDocument/2006/relationships/tags" Target="../tags/tag267.xml"/><Relationship Id="rId14" Type="http://schemas.openxmlformats.org/officeDocument/2006/relationships/tags" Target="../tags/tag272.xml"/><Relationship Id="rId22" Type="http://schemas.openxmlformats.org/officeDocument/2006/relationships/notesSlide" Target="../notesSlides/notesSlide8.xml"/><Relationship Id="rId27" Type="http://schemas.openxmlformats.org/officeDocument/2006/relationships/image" Target="../media/image2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Stern, Outdoorobjekt, Nachthimmel enthält.&#10;&#10;Automatisch generierte Beschreibung">
            <a:extLst>
              <a:ext uri="{FF2B5EF4-FFF2-40B4-BE49-F238E27FC236}">
                <a16:creationId xmlns:a16="http://schemas.microsoft.com/office/drawing/2014/main" id="{54BB5214-DB39-4EC2-80FB-788393271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6" descr="Text&#10;&#10;Description automatically generated">
            <a:extLst>
              <a:ext uri="{FF2B5EF4-FFF2-40B4-BE49-F238E27FC236}">
                <a16:creationId xmlns:a16="http://schemas.microsoft.com/office/drawing/2014/main" id="{AB7D7B7D-175C-48EC-932B-2E84F114EB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46024" y="365125"/>
            <a:ext cx="1940858" cy="574858"/>
          </a:xfrm>
          <a:prstGeom prst="rect">
            <a:avLst/>
          </a:prstGeom>
        </p:spPr>
      </p:pic>
      <p:sp>
        <p:nvSpPr>
          <p:cNvPr id="10" name="Title 1">
            <a:extLst>
              <a:ext uri="{FF2B5EF4-FFF2-40B4-BE49-F238E27FC236}">
                <a16:creationId xmlns:a16="http://schemas.microsoft.com/office/drawing/2014/main" id="{F1C92852-731D-4FE6-8C13-434BD24EC9D0}"/>
              </a:ext>
            </a:extLst>
          </p:cNvPr>
          <p:cNvSpPr txBox="1">
            <a:spLocks/>
          </p:cNvSpPr>
          <p:nvPr/>
        </p:nvSpPr>
        <p:spPr>
          <a:xfrm>
            <a:off x="839789" y="4752000"/>
            <a:ext cx="6932612" cy="792000"/>
          </a:xfrm>
          <a:prstGeom prst="rect">
            <a:avLst/>
          </a:prstGeom>
          <a:solidFill>
            <a:schemeClr val="tx1"/>
          </a:solidFill>
        </p:spPr>
        <p:txBody>
          <a:bodyPr lIns="180000" rIns="180000" anchor="ctr" anchorCtr="0">
            <a:normAutofit/>
          </a:bodyPr>
          <a:lstStyle>
            <a:lvl1pPr algn="l" defTabSz="914400" rtl="0" eaLnBrk="1" latinLnBrk="0" hangingPunct="1">
              <a:lnSpc>
                <a:spcPct val="90000"/>
              </a:lnSpc>
              <a:spcBef>
                <a:spcPct val="0"/>
              </a:spcBef>
              <a:buNone/>
              <a:defRPr sz="4800" b="1" kern="1200">
                <a:solidFill>
                  <a:schemeClr val="tx1"/>
                </a:solidFill>
                <a:latin typeface="Segoe UI" panose="020B0502040204020203" pitchFamily="34" charset="0"/>
                <a:ea typeface="+mj-ea"/>
                <a:cs typeface="Segoe UI" panose="020B0502040204020203" pitchFamily="34" charset="0"/>
              </a:defRPr>
            </a:lvl1pPr>
          </a:lstStyle>
          <a:p>
            <a:r>
              <a:rPr lang="en-US">
                <a:solidFill>
                  <a:schemeClr val="tx2"/>
                </a:solidFill>
              </a:rPr>
              <a:t>Let’s Build Data Spaces</a:t>
            </a:r>
            <a:endParaRPr lang="en-GB">
              <a:solidFill>
                <a:schemeClr val="tx2"/>
              </a:solidFill>
            </a:endParaRPr>
          </a:p>
        </p:txBody>
      </p:sp>
      <p:sp>
        <p:nvSpPr>
          <p:cNvPr id="11" name="Subtitle 2">
            <a:extLst>
              <a:ext uri="{FF2B5EF4-FFF2-40B4-BE49-F238E27FC236}">
                <a16:creationId xmlns:a16="http://schemas.microsoft.com/office/drawing/2014/main" id="{10B33321-18EF-4102-A8D7-9CE55FBC8A86}"/>
              </a:ext>
            </a:extLst>
          </p:cNvPr>
          <p:cNvSpPr txBox="1">
            <a:spLocks/>
          </p:cNvSpPr>
          <p:nvPr/>
        </p:nvSpPr>
        <p:spPr>
          <a:xfrm>
            <a:off x="839789" y="5544000"/>
            <a:ext cx="2860674" cy="504000"/>
          </a:xfrm>
          <a:prstGeom prst="rect">
            <a:avLst/>
          </a:prstGeom>
          <a:solidFill>
            <a:schemeClr val="tx1"/>
          </a:solidFill>
        </p:spPr>
        <p:txBody>
          <a:bodyPr lIns="180000" rIns="180000" anchor="ctr" anchorCtr="0">
            <a:normAutofit/>
          </a:bodyPr>
          <a:lstStyle>
            <a:lvl1pPr marL="0" indent="0" algn="l" defTabSz="914400" rtl="0" eaLnBrk="1" latinLnBrk="0" hangingPunct="1">
              <a:lnSpc>
                <a:spcPct val="90000"/>
              </a:lnSpc>
              <a:spcBef>
                <a:spcPts val="1000"/>
              </a:spcBef>
              <a:buFont typeface="Wingdings" panose="05000000000000000000" pitchFamily="2" charset="2"/>
              <a:buNone/>
              <a:defRPr sz="2600" b="1" i="1" kern="1200">
                <a:solidFill>
                  <a:schemeClr val="bg1"/>
                </a:solidFill>
                <a:latin typeface="Georgia" panose="02040502050405020303" pitchFamily="18"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Segoe UI" panose="020B0502040204020203" pitchFamily="34" charset="0"/>
              <a:buNone/>
              <a:defRPr sz="2000" kern="1200">
                <a:solidFill>
                  <a:schemeClr val="tx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Segoe UI" panose="020B0502040204020203" pitchFamily="34" charset="0"/>
              <a:buNone/>
              <a:defRPr sz="1800" kern="1200">
                <a:solidFill>
                  <a:schemeClr val="tx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 typeface="Segoe UI" panose="020B0502040204020203" pitchFamily="34" charset="0"/>
              <a:buNone/>
              <a:defRPr sz="1600" kern="1200">
                <a:solidFill>
                  <a:schemeClr val="tx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 typeface="Segoe UI" panose="020B0502040204020203" pitchFamily="34" charset="0"/>
              <a:buNone/>
              <a:defRPr sz="1600" kern="1200">
                <a:solidFill>
                  <a:schemeClr val="tx1"/>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based on IDS</a:t>
            </a:r>
            <a:endParaRPr lang="en-GB"/>
          </a:p>
        </p:txBody>
      </p:sp>
    </p:spTree>
    <p:extLst>
      <p:ext uri="{BB962C8B-B14F-4D97-AF65-F5344CB8AC3E}">
        <p14:creationId xmlns:p14="http://schemas.microsoft.com/office/powerpoint/2010/main" val="2641006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Obiekt 10" hidden="1">
            <a:extLst>
              <a:ext uri="{FF2B5EF4-FFF2-40B4-BE49-F238E27FC236}">
                <a16:creationId xmlns:a16="http://schemas.microsoft.com/office/drawing/2014/main" id="{1DE06365-5BA0-4143-939D-8C5FF008D5D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777" name="think-cell Folie" r:id="rId7" imgW="306" imgH="306" progId="TCLayout.ActiveDocument.1">
                  <p:embed/>
                </p:oleObj>
              </mc:Choice>
              <mc:Fallback>
                <p:oleObj name="think-cell Folie" r:id="rId7" imgW="306" imgH="306" progId="TCLayout.ActiveDocument.1">
                  <p:embed/>
                  <p:pic>
                    <p:nvPicPr>
                      <p:cNvPr id="11" name="Obiekt 10" hidden="1">
                        <a:extLst>
                          <a:ext uri="{FF2B5EF4-FFF2-40B4-BE49-F238E27FC236}">
                            <a16:creationId xmlns:a16="http://schemas.microsoft.com/office/drawing/2014/main" id="{1DE06365-5BA0-4143-939D-8C5FF008D5D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ytuł 1">
            <a:extLst>
              <a:ext uri="{FF2B5EF4-FFF2-40B4-BE49-F238E27FC236}">
                <a16:creationId xmlns:a16="http://schemas.microsoft.com/office/drawing/2014/main" id="{A3F4F4A4-CCB6-4B72-BFDB-F21BF6D76207}"/>
              </a:ext>
            </a:extLst>
          </p:cNvPr>
          <p:cNvSpPr>
            <a:spLocks noGrp="1"/>
          </p:cNvSpPr>
          <p:nvPr>
            <p:ph type="title"/>
            <p:custDataLst>
              <p:tags r:id="rId3"/>
            </p:custDataLst>
          </p:nvPr>
        </p:nvSpPr>
        <p:spPr bwMode="gray"/>
        <p:txBody>
          <a:bodyPr vert="horz"/>
          <a:lstStyle/>
          <a:p>
            <a:r>
              <a:rPr lang="en-US"/>
              <a:t>International Data Spaces Association</a:t>
            </a:r>
          </a:p>
        </p:txBody>
      </p:sp>
      <p:sp>
        <p:nvSpPr>
          <p:cNvPr id="3" name="Symbol zastępczy tekstu 2">
            <a:extLst>
              <a:ext uri="{FF2B5EF4-FFF2-40B4-BE49-F238E27FC236}">
                <a16:creationId xmlns:a16="http://schemas.microsoft.com/office/drawing/2014/main" id="{FC2198F1-CF9F-4B3E-A6C4-A5219A868231}"/>
              </a:ext>
            </a:extLst>
          </p:cNvPr>
          <p:cNvSpPr>
            <a:spLocks noGrp="1"/>
          </p:cNvSpPr>
          <p:nvPr>
            <p:ph type="body" sz="quarter" idx="13"/>
            <p:custDataLst>
              <p:tags r:id="rId4"/>
            </p:custDataLst>
          </p:nvPr>
        </p:nvSpPr>
        <p:spPr bwMode="gray"/>
        <p:txBody>
          <a:bodyPr/>
          <a:lstStyle/>
          <a:p>
            <a:r>
              <a:rPr lang="en-US"/>
              <a:t>Thorough basis for data spaces</a:t>
            </a:r>
          </a:p>
        </p:txBody>
      </p:sp>
      <p:sp>
        <p:nvSpPr>
          <p:cNvPr id="26" name="Ellipse 25">
            <a:extLst>
              <a:ext uri="{FF2B5EF4-FFF2-40B4-BE49-F238E27FC236}">
                <a16:creationId xmlns:a16="http://schemas.microsoft.com/office/drawing/2014/main" id="{C1B86A28-BEB1-4945-AA0B-AE1D7D30FBA7}"/>
              </a:ext>
            </a:extLst>
          </p:cNvPr>
          <p:cNvSpPr/>
          <p:nvPr/>
        </p:nvSpPr>
        <p:spPr>
          <a:xfrm>
            <a:off x="4507517" y="2908084"/>
            <a:ext cx="1791367" cy="179136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28" name="Gruppieren 27">
            <a:extLst>
              <a:ext uri="{FF2B5EF4-FFF2-40B4-BE49-F238E27FC236}">
                <a16:creationId xmlns:a16="http://schemas.microsoft.com/office/drawing/2014/main" id="{EDEFB356-9883-4EFB-8F8F-D690C93706D1}"/>
              </a:ext>
            </a:extLst>
          </p:cNvPr>
          <p:cNvGrpSpPr/>
          <p:nvPr/>
        </p:nvGrpSpPr>
        <p:grpSpPr>
          <a:xfrm>
            <a:off x="90322" y="2363604"/>
            <a:ext cx="3550114" cy="1053915"/>
            <a:chOff x="368638" y="2078211"/>
            <a:chExt cx="2662585" cy="790436"/>
          </a:xfrm>
        </p:grpSpPr>
        <p:sp>
          <p:nvSpPr>
            <p:cNvPr id="29" name="Textfeld 28">
              <a:extLst>
                <a:ext uri="{FF2B5EF4-FFF2-40B4-BE49-F238E27FC236}">
                  <a16:creationId xmlns:a16="http://schemas.microsoft.com/office/drawing/2014/main" id="{8AA041A5-39E2-4499-B12E-BB2AE4CFF83D}"/>
                </a:ext>
              </a:extLst>
            </p:cNvPr>
            <p:cNvSpPr txBox="1"/>
            <p:nvPr/>
          </p:nvSpPr>
          <p:spPr>
            <a:xfrm>
              <a:off x="368638" y="2383899"/>
              <a:ext cx="2660583" cy="484748"/>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Segoe UI" panose="020B0502040204020203" pitchFamily="34" charset="0"/>
                  <a:ea typeface="Verdana" panose="020B0604030504040204" pitchFamily="34" charset="0"/>
                  <a:cs typeface="Segoe UI" panose="020B0502040204020203" pitchFamily="34" charset="0"/>
                </a:rPr>
                <a:t>Trust is supported by an identity management providing information about the participant based on certification</a:t>
              </a:r>
              <a:r>
                <a:rPr kumimoji="0" lang="en-US" sz="8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de-DE" sz="8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0" name="Textfeld 29">
              <a:extLst>
                <a:ext uri="{FF2B5EF4-FFF2-40B4-BE49-F238E27FC236}">
                  <a16:creationId xmlns:a16="http://schemas.microsoft.com/office/drawing/2014/main" id="{FA97E9A3-3E8B-4554-847F-7F1F92330796}"/>
                </a:ext>
              </a:extLst>
            </p:cNvPr>
            <p:cNvSpPr txBox="1"/>
            <p:nvPr/>
          </p:nvSpPr>
          <p:spPr>
            <a:xfrm>
              <a:off x="2564509" y="2078211"/>
              <a:ext cx="466714" cy="20774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1200" b="1" i="1" u="none" strike="noStrike" kern="1200" cap="none" spc="0" normalizeH="0" baseline="0" noProof="0">
                  <a:ln>
                    <a:noFill/>
                  </a:ln>
                  <a:solidFill>
                    <a:schemeClr val="tx2"/>
                  </a:solidFill>
                  <a:effectLst/>
                  <a:uLnTx/>
                  <a:uFillTx/>
                  <a:latin typeface="Georgia" panose="02040502050405020303" pitchFamily="18" charset="0"/>
                  <a:ea typeface="+mn-ea"/>
                  <a:cs typeface="+mn-cs"/>
                </a:rPr>
                <a:t>Trust</a:t>
              </a:r>
            </a:p>
          </p:txBody>
        </p:sp>
        <p:cxnSp>
          <p:nvCxnSpPr>
            <p:cNvPr id="31" name="Gerader Verbinder 30">
              <a:extLst>
                <a:ext uri="{FF2B5EF4-FFF2-40B4-BE49-F238E27FC236}">
                  <a16:creationId xmlns:a16="http://schemas.microsoft.com/office/drawing/2014/main" id="{2561C54F-9AAA-4642-A997-347A1A9EE8A4}"/>
                </a:ext>
              </a:extLst>
            </p:cNvPr>
            <p:cNvCxnSpPr>
              <a:cxnSpLocks/>
            </p:cNvCxnSpPr>
            <p:nvPr/>
          </p:nvCxnSpPr>
          <p:spPr>
            <a:xfrm flipH="1">
              <a:off x="2015147" y="2329616"/>
              <a:ext cx="927875"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3" name="Gruppieren 32">
            <a:extLst>
              <a:ext uri="{FF2B5EF4-FFF2-40B4-BE49-F238E27FC236}">
                <a16:creationId xmlns:a16="http://schemas.microsoft.com/office/drawing/2014/main" id="{75F0060C-1264-4975-9902-15C9789FC892}"/>
              </a:ext>
            </a:extLst>
          </p:cNvPr>
          <p:cNvGrpSpPr/>
          <p:nvPr/>
        </p:nvGrpSpPr>
        <p:grpSpPr>
          <a:xfrm>
            <a:off x="4024108" y="5580353"/>
            <a:ext cx="3479886" cy="874167"/>
            <a:chOff x="250023" y="2077257"/>
            <a:chExt cx="2609915" cy="655625"/>
          </a:xfrm>
        </p:grpSpPr>
        <p:sp>
          <p:nvSpPr>
            <p:cNvPr id="34" name="Textfeld 33">
              <a:extLst>
                <a:ext uri="{FF2B5EF4-FFF2-40B4-BE49-F238E27FC236}">
                  <a16:creationId xmlns:a16="http://schemas.microsoft.com/office/drawing/2014/main" id="{6D5CABAC-CFAA-48EA-B667-426B3D2BBDDB}"/>
                </a:ext>
              </a:extLst>
            </p:cNvPr>
            <p:cNvSpPr txBox="1"/>
            <p:nvPr/>
          </p:nvSpPr>
          <p:spPr>
            <a:xfrm>
              <a:off x="250023" y="2386633"/>
              <a:ext cx="2609915" cy="34624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Segoe UI" panose="020B0502040204020203" pitchFamily="34" charset="0"/>
                  <a:ea typeface="Verdana" panose="020B0604030504040204" pitchFamily="34" charset="0"/>
                  <a:cs typeface="Segoe UI" panose="020B0502040204020203" pitchFamily="34" charset="0"/>
                </a:rPr>
                <a:t>IDS enables app injection to connectors to add services on top of the pure data exchange. </a:t>
              </a:r>
              <a:endParaRPr kumimoji="0" lang="de-DE" sz="1200" b="0" i="0" u="none" strike="noStrike" kern="1200" cap="none" spc="0" normalizeH="0" baseline="0" noProof="0">
                <a:ln>
                  <a:noFill/>
                </a:ln>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35" name="Textfeld 34">
              <a:extLst>
                <a:ext uri="{FF2B5EF4-FFF2-40B4-BE49-F238E27FC236}">
                  <a16:creationId xmlns:a16="http://schemas.microsoft.com/office/drawing/2014/main" id="{20EAF247-55CE-4461-984D-96BDB18D9C1F}"/>
                </a:ext>
              </a:extLst>
            </p:cNvPr>
            <p:cNvSpPr txBox="1"/>
            <p:nvPr/>
          </p:nvSpPr>
          <p:spPr>
            <a:xfrm>
              <a:off x="556553" y="2077257"/>
              <a:ext cx="1258999" cy="20774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a:ln>
                    <a:noFill/>
                  </a:ln>
                  <a:solidFill>
                    <a:schemeClr val="tx2"/>
                  </a:solidFill>
                  <a:effectLst/>
                  <a:uLnTx/>
                  <a:uFillTx/>
                  <a:latin typeface="Georgia" panose="02040502050405020303" pitchFamily="18" charset="0"/>
                  <a:ea typeface="+mn-ea"/>
                  <a:cs typeface="+mn-cs"/>
                </a:rPr>
                <a:t>Value adding apps</a:t>
              </a:r>
            </a:p>
          </p:txBody>
        </p:sp>
        <p:cxnSp>
          <p:nvCxnSpPr>
            <p:cNvPr id="36" name="Gerader Verbinder 35">
              <a:extLst>
                <a:ext uri="{FF2B5EF4-FFF2-40B4-BE49-F238E27FC236}">
                  <a16:creationId xmlns:a16="http://schemas.microsoft.com/office/drawing/2014/main" id="{436F0F76-E489-48AE-998A-43770433AC1A}"/>
                </a:ext>
              </a:extLst>
            </p:cNvPr>
            <p:cNvCxnSpPr>
              <a:cxnSpLocks/>
            </p:cNvCxnSpPr>
            <p:nvPr/>
          </p:nvCxnSpPr>
          <p:spPr>
            <a:xfrm flipH="1">
              <a:off x="348164" y="2332351"/>
              <a:ext cx="986797"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7" name="Gruppieren 36">
            <a:extLst>
              <a:ext uri="{FF2B5EF4-FFF2-40B4-BE49-F238E27FC236}">
                <a16:creationId xmlns:a16="http://schemas.microsoft.com/office/drawing/2014/main" id="{FF8897DC-9830-4D30-9ACC-39FCD749232A}"/>
              </a:ext>
            </a:extLst>
          </p:cNvPr>
          <p:cNvGrpSpPr/>
          <p:nvPr/>
        </p:nvGrpSpPr>
        <p:grpSpPr>
          <a:xfrm>
            <a:off x="758965" y="4614383"/>
            <a:ext cx="2878802" cy="1053914"/>
            <a:chOff x="1272119" y="2078211"/>
            <a:chExt cx="2159101" cy="790435"/>
          </a:xfrm>
        </p:grpSpPr>
        <p:sp>
          <p:nvSpPr>
            <p:cNvPr id="38" name="Textfeld 37">
              <a:extLst>
                <a:ext uri="{FF2B5EF4-FFF2-40B4-BE49-F238E27FC236}">
                  <a16:creationId xmlns:a16="http://schemas.microsoft.com/office/drawing/2014/main" id="{0A1BD34E-04D4-4CEC-A2F5-0772FF762759}"/>
                </a:ext>
              </a:extLst>
            </p:cNvPr>
            <p:cNvSpPr txBox="1"/>
            <p:nvPr/>
          </p:nvSpPr>
          <p:spPr>
            <a:xfrm>
              <a:off x="1272119" y="2383898"/>
              <a:ext cx="2159101" cy="484748"/>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Segoe UI" panose="020B0502040204020203" pitchFamily="34" charset="0"/>
                  <a:ea typeface="Verdana" panose="020B0604030504040204" pitchFamily="34" charset="0"/>
                  <a:cs typeface="Segoe UI" panose="020B0502040204020203" pitchFamily="34" charset="0"/>
                </a:rPr>
                <a:t>IDS enables the creation of data driven services and fosters new business models for those services. </a:t>
              </a:r>
              <a:endParaRPr kumimoji="0" lang="de-DE" sz="1200" b="0" i="0" u="none" strike="noStrike" kern="1200" cap="none" spc="0" normalizeH="0" baseline="0" noProof="0">
                <a:ln>
                  <a:noFill/>
                </a:ln>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39" name="Textfeld 38">
              <a:extLst>
                <a:ext uri="{FF2B5EF4-FFF2-40B4-BE49-F238E27FC236}">
                  <a16:creationId xmlns:a16="http://schemas.microsoft.com/office/drawing/2014/main" id="{C5DF19DC-9707-422C-80A2-70E9A1BCB725}"/>
                </a:ext>
              </a:extLst>
            </p:cNvPr>
            <p:cNvSpPr txBox="1"/>
            <p:nvPr/>
          </p:nvSpPr>
          <p:spPr>
            <a:xfrm>
              <a:off x="2431668" y="2078211"/>
              <a:ext cx="965649" cy="20774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a:ln>
                    <a:noFill/>
                  </a:ln>
                  <a:solidFill>
                    <a:schemeClr val="tx2"/>
                  </a:solidFill>
                  <a:effectLst/>
                  <a:uLnTx/>
                  <a:uFillTx/>
                  <a:latin typeface="Georgia" panose="02040502050405020303" pitchFamily="18" charset="0"/>
                  <a:ea typeface="+mn-ea"/>
                  <a:cs typeface="+mn-cs"/>
                </a:rPr>
                <a:t>Data Markets</a:t>
              </a:r>
            </a:p>
          </p:txBody>
        </p:sp>
        <p:cxnSp>
          <p:nvCxnSpPr>
            <p:cNvPr id="40" name="Gerader Verbinder 39">
              <a:extLst>
                <a:ext uri="{FF2B5EF4-FFF2-40B4-BE49-F238E27FC236}">
                  <a16:creationId xmlns:a16="http://schemas.microsoft.com/office/drawing/2014/main" id="{D778D5E1-D80A-4DD9-BD15-37CAFF5619F5}"/>
                </a:ext>
              </a:extLst>
            </p:cNvPr>
            <p:cNvCxnSpPr>
              <a:cxnSpLocks/>
            </p:cNvCxnSpPr>
            <p:nvPr/>
          </p:nvCxnSpPr>
          <p:spPr>
            <a:xfrm flipH="1">
              <a:off x="2409479" y="2329616"/>
              <a:ext cx="935543"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1" name="Gruppieren 40">
            <a:extLst>
              <a:ext uri="{FF2B5EF4-FFF2-40B4-BE49-F238E27FC236}">
                <a16:creationId xmlns:a16="http://schemas.microsoft.com/office/drawing/2014/main" id="{F78CA831-7B96-42EE-8F27-E3A0D86BA9FA}"/>
              </a:ext>
            </a:extLst>
          </p:cNvPr>
          <p:cNvGrpSpPr/>
          <p:nvPr/>
        </p:nvGrpSpPr>
        <p:grpSpPr>
          <a:xfrm>
            <a:off x="7631360" y="4857259"/>
            <a:ext cx="3353472" cy="1275703"/>
            <a:chOff x="-484594" y="2044502"/>
            <a:chExt cx="2041555" cy="956777"/>
          </a:xfrm>
        </p:grpSpPr>
        <p:sp>
          <p:nvSpPr>
            <p:cNvPr id="42" name="Textfeld 41">
              <a:extLst>
                <a:ext uri="{FF2B5EF4-FFF2-40B4-BE49-F238E27FC236}">
                  <a16:creationId xmlns:a16="http://schemas.microsoft.com/office/drawing/2014/main" id="{AE17792B-FE7E-40B0-9503-3DB8B3B69DB3}"/>
                </a:ext>
              </a:extLst>
            </p:cNvPr>
            <p:cNvSpPr txBox="1"/>
            <p:nvPr/>
          </p:nvSpPr>
          <p:spPr>
            <a:xfrm>
              <a:off x="-369875" y="2378031"/>
              <a:ext cx="1926836" cy="62324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Segoe UI" panose="020B0502040204020203" pitchFamily="34" charset="0"/>
                  <a:ea typeface="Verdana" panose="020B0604030504040204" pitchFamily="34" charset="0"/>
                  <a:cs typeface="Segoe UI" panose="020B0502040204020203" pitchFamily="34" charset="0"/>
                </a:rPr>
                <a:t>The IDS Connector is the central component of the architecture. Each connector can communicate with every other component in IDS</a:t>
              </a:r>
              <a:endParaRPr kumimoji="0" lang="de-DE" sz="1200" b="0" i="0" u="none" strike="noStrike" kern="1200" cap="none" spc="0" normalizeH="0" baseline="0" noProof="0">
                <a:ln>
                  <a:noFill/>
                </a:ln>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43" name="Textfeld 42">
              <a:extLst>
                <a:ext uri="{FF2B5EF4-FFF2-40B4-BE49-F238E27FC236}">
                  <a16:creationId xmlns:a16="http://schemas.microsoft.com/office/drawing/2014/main" id="{E666DF7C-6697-4B8D-8E1E-EB073BF3D51D}"/>
                </a:ext>
              </a:extLst>
            </p:cNvPr>
            <p:cNvSpPr txBox="1"/>
            <p:nvPr/>
          </p:nvSpPr>
          <p:spPr>
            <a:xfrm>
              <a:off x="-484594" y="2044502"/>
              <a:ext cx="1950294" cy="20774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a:ln>
                    <a:noFill/>
                  </a:ln>
                  <a:solidFill>
                    <a:schemeClr val="tx2"/>
                  </a:solidFill>
                  <a:effectLst/>
                  <a:uLnTx/>
                  <a:uFillTx/>
                  <a:latin typeface="Georgia" panose="02040502050405020303" pitchFamily="18" charset="0"/>
                  <a:ea typeface="+mn-ea"/>
                  <a:cs typeface="+mn-cs"/>
                </a:rPr>
                <a:t>Standardized interoperability</a:t>
              </a:r>
            </a:p>
          </p:txBody>
        </p:sp>
        <p:cxnSp>
          <p:nvCxnSpPr>
            <p:cNvPr id="44" name="Gerader Verbinder 43">
              <a:extLst>
                <a:ext uri="{FF2B5EF4-FFF2-40B4-BE49-F238E27FC236}">
                  <a16:creationId xmlns:a16="http://schemas.microsoft.com/office/drawing/2014/main" id="{A39DB17D-EEFB-4350-AE47-E2DD93013C31}"/>
                </a:ext>
              </a:extLst>
            </p:cNvPr>
            <p:cNvCxnSpPr/>
            <p:nvPr/>
          </p:nvCxnSpPr>
          <p:spPr>
            <a:xfrm flipH="1">
              <a:off x="-271736" y="2305700"/>
              <a:ext cx="986797"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5" name="Gruppieren 44">
            <a:extLst>
              <a:ext uri="{FF2B5EF4-FFF2-40B4-BE49-F238E27FC236}">
                <a16:creationId xmlns:a16="http://schemas.microsoft.com/office/drawing/2014/main" id="{4404D56B-414E-4417-B684-FA2F82DB509C}"/>
              </a:ext>
            </a:extLst>
          </p:cNvPr>
          <p:cNvGrpSpPr/>
          <p:nvPr/>
        </p:nvGrpSpPr>
        <p:grpSpPr>
          <a:xfrm>
            <a:off x="7337613" y="3254453"/>
            <a:ext cx="4456917" cy="1110457"/>
            <a:chOff x="195786" y="2044502"/>
            <a:chExt cx="3342688" cy="832842"/>
          </a:xfrm>
        </p:grpSpPr>
        <p:sp>
          <p:nvSpPr>
            <p:cNvPr id="47" name="Textfeld 46">
              <a:extLst>
                <a:ext uri="{FF2B5EF4-FFF2-40B4-BE49-F238E27FC236}">
                  <a16:creationId xmlns:a16="http://schemas.microsoft.com/office/drawing/2014/main" id="{DD07D767-3F9A-4C0B-B9B5-373CE555DE2A}"/>
                </a:ext>
              </a:extLst>
            </p:cNvPr>
            <p:cNvSpPr txBox="1"/>
            <p:nvPr/>
          </p:nvSpPr>
          <p:spPr>
            <a:xfrm>
              <a:off x="298269" y="2392596"/>
              <a:ext cx="3240205" cy="48474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Segoe UI" panose="020B0502040204020203" pitchFamily="34" charset="0"/>
                  <a:ea typeface="Verdana" panose="020B0604030504040204" pitchFamily="34" charset="0"/>
                  <a:cs typeface="Segoe UI" panose="020B0502040204020203" pitchFamily="34" charset="0"/>
                </a:rPr>
                <a:t>The IDS architecture pursues the idea of decentralized data storage: data physically remains with the data owner until it is transferred to a trusted party. </a:t>
              </a:r>
              <a:endParaRPr kumimoji="0" lang="de-DE" sz="1200" b="0" i="0" u="none" strike="noStrike" kern="1200" cap="none" spc="0" normalizeH="0" baseline="0" noProof="0">
                <a:ln>
                  <a:noFill/>
                </a:ln>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52" name="Textfeld 51">
              <a:extLst>
                <a:ext uri="{FF2B5EF4-FFF2-40B4-BE49-F238E27FC236}">
                  <a16:creationId xmlns:a16="http://schemas.microsoft.com/office/drawing/2014/main" id="{4C8E663C-01DC-4E8D-A448-3138D2F18128}"/>
                </a:ext>
              </a:extLst>
            </p:cNvPr>
            <p:cNvSpPr txBox="1"/>
            <p:nvPr/>
          </p:nvSpPr>
          <p:spPr>
            <a:xfrm>
              <a:off x="195786" y="2044502"/>
              <a:ext cx="1232549" cy="20774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a:ln>
                    <a:noFill/>
                  </a:ln>
                  <a:solidFill>
                    <a:schemeClr val="tx2"/>
                  </a:solidFill>
                  <a:effectLst/>
                  <a:uLnTx/>
                  <a:uFillTx/>
                  <a:latin typeface="Georgia" panose="02040502050405020303" pitchFamily="18" charset="0"/>
                  <a:ea typeface="+mn-ea"/>
                  <a:cs typeface="+mn-cs"/>
                </a:rPr>
                <a:t>Ecosystem of data</a:t>
              </a:r>
            </a:p>
          </p:txBody>
        </p:sp>
        <p:cxnSp>
          <p:nvCxnSpPr>
            <p:cNvPr id="53" name="Gerader Verbinder 52">
              <a:extLst>
                <a:ext uri="{FF2B5EF4-FFF2-40B4-BE49-F238E27FC236}">
                  <a16:creationId xmlns:a16="http://schemas.microsoft.com/office/drawing/2014/main" id="{7AF40BA3-E389-414E-A422-914B1A7D4BB4}"/>
                </a:ext>
              </a:extLst>
            </p:cNvPr>
            <p:cNvCxnSpPr/>
            <p:nvPr/>
          </p:nvCxnSpPr>
          <p:spPr>
            <a:xfrm flipH="1">
              <a:off x="396410" y="2320265"/>
              <a:ext cx="986797"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 name="Gruppieren 53">
            <a:extLst>
              <a:ext uri="{FF2B5EF4-FFF2-40B4-BE49-F238E27FC236}">
                <a16:creationId xmlns:a16="http://schemas.microsoft.com/office/drawing/2014/main" id="{F8E76F45-B2B5-4EE0-B182-FD7364B5C3D3}"/>
              </a:ext>
            </a:extLst>
          </p:cNvPr>
          <p:cNvGrpSpPr/>
          <p:nvPr/>
        </p:nvGrpSpPr>
        <p:grpSpPr>
          <a:xfrm>
            <a:off x="6660230" y="1640223"/>
            <a:ext cx="4946766" cy="877776"/>
            <a:chOff x="-113210" y="2051748"/>
            <a:chExt cx="4193908" cy="658331"/>
          </a:xfrm>
        </p:grpSpPr>
        <p:sp>
          <p:nvSpPr>
            <p:cNvPr id="55" name="Textfeld 54">
              <a:extLst>
                <a:ext uri="{FF2B5EF4-FFF2-40B4-BE49-F238E27FC236}">
                  <a16:creationId xmlns:a16="http://schemas.microsoft.com/office/drawing/2014/main" id="{5A4E7A1B-BFF5-4D24-AB38-9767395683B7}"/>
                </a:ext>
              </a:extLst>
            </p:cNvPr>
            <p:cNvSpPr txBox="1"/>
            <p:nvPr/>
          </p:nvSpPr>
          <p:spPr>
            <a:xfrm>
              <a:off x="115735" y="2363831"/>
              <a:ext cx="3964963" cy="34624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Segoe UI" panose="020B0502040204020203" pitchFamily="34" charset="0"/>
                  <a:ea typeface="Verdana" panose="020B0604030504040204" pitchFamily="34" charset="0"/>
                  <a:cs typeface="Segoe UI" panose="020B0502040204020203" pitchFamily="34" charset="0"/>
                </a:rPr>
                <a:t>Components of IDS rely on current security measures. This is realized by certification and usage control enforcement. </a:t>
              </a:r>
              <a:endParaRPr kumimoji="0" lang="de-DE" sz="1200" b="0" i="0" u="none" strike="noStrike" kern="1200" cap="none" spc="0" normalizeH="0" baseline="0" noProof="0">
                <a:ln>
                  <a:noFill/>
                </a:ln>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56" name="Textfeld 55">
              <a:extLst>
                <a:ext uri="{FF2B5EF4-FFF2-40B4-BE49-F238E27FC236}">
                  <a16:creationId xmlns:a16="http://schemas.microsoft.com/office/drawing/2014/main" id="{327D5BB8-F4E5-49B5-AB38-EFA57D9A1962}"/>
                </a:ext>
              </a:extLst>
            </p:cNvPr>
            <p:cNvSpPr txBox="1"/>
            <p:nvPr/>
          </p:nvSpPr>
          <p:spPr>
            <a:xfrm>
              <a:off x="-113210" y="2051748"/>
              <a:ext cx="2211427" cy="20774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1200" b="1" i="1" u="none" strike="noStrike" kern="1200" cap="none" spc="0" normalizeH="0" baseline="0" noProof="0">
                  <a:ln>
                    <a:noFill/>
                  </a:ln>
                  <a:solidFill>
                    <a:schemeClr val="tx2"/>
                  </a:solidFill>
                  <a:effectLst/>
                  <a:uLnTx/>
                  <a:uFillTx/>
                  <a:latin typeface="Georgia" panose="02040502050405020303" pitchFamily="18" charset="0"/>
                  <a:ea typeface="+mn-ea"/>
                  <a:cs typeface="+mn-cs"/>
                </a:rPr>
                <a:t>Security and </a:t>
              </a:r>
              <a:r>
                <a:rPr kumimoji="0" lang="en-US" sz="1200" b="1" i="1" u="none" strike="noStrike" kern="1200" cap="none" spc="0" normalizeH="0" baseline="0">
                  <a:ln>
                    <a:noFill/>
                  </a:ln>
                  <a:solidFill>
                    <a:schemeClr val="tx2"/>
                  </a:solidFill>
                  <a:effectLst/>
                  <a:uLnTx/>
                  <a:uFillTx/>
                  <a:latin typeface="Georgia" panose="02040502050405020303" pitchFamily="18" charset="0"/>
                  <a:ea typeface="+mn-ea"/>
                  <a:cs typeface="+mn-cs"/>
                </a:rPr>
                <a:t>data sovereignty</a:t>
              </a:r>
            </a:p>
          </p:txBody>
        </p:sp>
        <p:cxnSp>
          <p:nvCxnSpPr>
            <p:cNvPr id="57" name="Gerader Verbinder 56">
              <a:extLst>
                <a:ext uri="{FF2B5EF4-FFF2-40B4-BE49-F238E27FC236}">
                  <a16:creationId xmlns:a16="http://schemas.microsoft.com/office/drawing/2014/main" id="{F1F43A5F-5A14-493B-9438-EE2D86C0C63D}"/>
                </a:ext>
              </a:extLst>
            </p:cNvPr>
            <p:cNvCxnSpPr>
              <a:cxnSpLocks/>
            </p:cNvCxnSpPr>
            <p:nvPr/>
          </p:nvCxnSpPr>
          <p:spPr>
            <a:xfrm flipH="1">
              <a:off x="213877" y="2309547"/>
              <a:ext cx="986797"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6" name="Gruppieren 65">
            <a:extLst>
              <a:ext uri="{FF2B5EF4-FFF2-40B4-BE49-F238E27FC236}">
                <a16:creationId xmlns:a16="http://schemas.microsoft.com/office/drawing/2014/main" id="{52D2EE45-A430-4114-A80E-B5AA24673BD9}"/>
              </a:ext>
            </a:extLst>
          </p:cNvPr>
          <p:cNvGrpSpPr/>
          <p:nvPr/>
        </p:nvGrpSpPr>
        <p:grpSpPr>
          <a:xfrm>
            <a:off x="3752734" y="2276646"/>
            <a:ext cx="374517" cy="391801"/>
            <a:chOff x="3188255" y="1553504"/>
            <a:chExt cx="280888" cy="293851"/>
          </a:xfrm>
        </p:grpSpPr>
        <p:sp>
          <p:nvSpPr>
            <p:cNvPr id="67" name="Ellipse 66">
              <a:extLst>
                <a:ext uri="{FF2B5EF4-FFF2-40B4-BE49-F238E27FC236}">
                  <a16:creationId xmlns:a16="http://schemas.microsoft.com/office/drawing/2014/main" id="{D2DA70ED-F67A-4C15-A19C-2AD71CBE6CCE}"/>
                </a:ext>
              </a:extLst>
            </p:cNvPr>
            <p:cNvSpPr/>
            <p:nvPr/>
          </p:nvSpPr>
          <p:spPr>
            <a:xfrm>
              <a:off x="3201610" y="1584509"/>
              <a:ext cx="262846" cy="26284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1867"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68" name="Ellipse 67">
              <a:extLst>
                <a:ext uri="{FF2B5EF4-FFF2-40B4-BE49-F238E27FC236}">
                  <a16:creationId xmlns:a16="http://schemas.microsoft.com/office/drawing/2014/main" id="{92890EEA-4705-4107-A950-35525D8A503B}"/>
                </a:ext>
              </a:extLst>
            </p:cNvPr>
            <p:cNvSpPr/>
            <p:nvPr/>
          </p:nvSpPr>
          <p:spPr>
            <a:xfrm>
              <a:off x="3188255" y="1553504"/>
              <a:ext cx="280888" cy="280888"/>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333" b="0" i="1" u="none" strike="noStrike" kern="1200" cap="none" spc="0" normalizeH="0" baseline="0" noProof="0">
                  <a:ln>
                    <a:noFill/>
                  </a:ln>
                  <a:solidFill>
                    <a:schemeClr val="bg1"/>
                  </a:solidFill>
                  <a:effectLst/>
                  <a:uLnTx/>
                  <a:uFillTx/>
                  <a:latin typeface="Georgia" panose="02040502050405020303" pitchFamily="18" charset="0"/>
                  <a:ea typeface="+mn-ea"/>
                  <a:cs typeface="+mn-cs"/>
                </a:rPr>
                <a:t>1</a:t>
              </a:r>
            </a:p>
          </p:txBody>
        </p:sp>
      </p:grpSp>
      <p:grpSp>
        <p:nvGrpSpPr>
          <p:cNvPr id="69" name="Gruppieren 68">
            <a:extLst>
              <a:ext uri="{FF2B5EF4-FFF2-40B4-BE49-F238E27FC236}">
                <a16:creationId xmlns:a16="http://schemas.microsoft.com/office/drawing/2014/main" id="{1CB9B237-298B-4E11-948C-32C12300002C}"/>
              </a:ext>
            </a:extLst>
          </p:cNvPr>
          <p:cNvGrpSpPr/>
          <p:nvPr/>
        </p:nvGrpSpPr>
        <p:grpSpPr>
          <a:xfrm>
            <a:off x="6191404" y="1677308"/>
            <a:ext cx="374517" cy="365875"/>
            <a:chOff x="3188174" y="1581768"/>
            <a:chExt cx="280888" cy="274406"/>
          </a:xfrm>
        </p:grpSpPr>
        <p:sp>
          <p:nvSpPr>
            <p:cNvPr id="70" name="Ellipse 69">
              <a:extLst>
                <a:ext uri="{FF2B5EF4-FFF2-40B4-BE49-F238E27FC236}">
                  <a16:creationId xmlns:a16="http://schemas.microsoft.com/office/drawing/2014/main" id="{264F4A23-DE64-4B9C-8B96-357FA2664889}"/>
                </a:ext>
              </a:extLst>
            </p:cNvPr>
            <p:cNvSpPr/>
            <p:nvPr/>
          </p:nvSpPr>
          <p:spPr>
            <a:xfrm>
              <a:off x="3201607" y="1584509"/>
              <a:ext cx="262846" cy="26284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1867"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71" name="Ellipse 70">
              <a:extLst>
                <a:ext uri="{FF2B5EF4-FFF2-40B4-BE49-F238E27FC236}">
                  <a16:creationId xmlns:a16="http://schemas.microsoft.com/office/drawing/2014/main" id="{F15C49D9-223F-4E0D-944E-FA316A7F1039}"/>
                </a:ext>
              </a:extLst>
            </p:cNvPr>
            <p:cNvSpPr/>
            <p:nvPr/>
          </p:nvSpPr>
          <p:spPr>
            <a:xfrm>
              <a:off x="3188174" y="1581768"/>
              <a:ext cx="280888" cy="27440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333" b="0" i="1" u="none" strike="noStrike" kern="1200" cap="none" spc="0" normalizeH="0" baseline="0" noProof="0">
                  <a:ln>
                    <a:noFill/>
                  </a:ln>
                  <a:solidFill>
                    <a:schemeClr val="bg1"/>
                  </a:solidFill>
                  <a:effectLst/>
                  <a:uLnTx/>
                  <a:uFillTx/>
                  <a:latin typeface="Georgia" panose="02040502050405020303" pitchFamily="18" charset="0"/>
                  <a:ea typeface="+mn-ea"/>
                  <a:cs typeface="+mn-cs"/>
                </a:rPr>
                <a:t>2</a:t>
              </a:r>
            </a:p>
          </p:txBody>
        </p:sp>
      </p:grpSp>
      <p:grpSp>
        <p:nvGrpSpPr>
          <p:cNvPr id="72" name="Gruppieren 71">
            <a:extLst>
              <a:ext uri="{FF2B5EF4-FFF2-40B4-BE49-F238E27FC236}">
                <a16:creationId xmlns:a16="http://schemas.microsoft.com/office/drawing/2014/main" id="{7AB43EC7-3E7D-4F3E-B7F8-35BBF5C69D74}"/>
              </a:ext>
            </a:extLst>
          </p:cNvPr>
          <p:cNvGrpSpPr/>
          <p:nvPr/>
        </p:nvGrpSpPr>
        <p:grpSpPr>
          <a:xfrm>
            <a:off x="6862804" y="3195456"/>
            <a:ext cx="374517" cy="383159"/>
            <a:chOff x="3188255" y="1559986"/>
            <a:chExt cx="280888" cy="287369"/>
          </a:xfrm>
        </p:grpSpPr>
        <p:sp>
          <p:nvSpPr>
            <p:cNvPr id="73" name="Ellipse 72">
              <a:extLst>
                <a:ext uri="{FF2B5EF4-FFF2-40B4-BE49-F238E27FC236}">
                  <a16:creationId xmlns:a16="http://schemas.microsoft.com/office/drawing/2014/main" id="{351B3931-9047-4C0D-AF55-19A118B87B62}"/>
                </a:ext>
              </a:extLst>
            </p:cNvPr>
            <p:cNvSpPr/>
            <p:nvPr/>
          </p:nvSpPr>
          <p:spPr>
            <a:xfrm>
              <a:off x="3201610" y="1584509"/>
              <a:ext cx="262846" cy="26284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1867"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74" name="Ellipse 73">
              <a:extLst>
                <a:ext uri="{FF2B5EF4-FFF2-40B4-BE49-F238E27FC236}">
                  <a16:creationId xmlns:a16="http://schemas.microsoft.com/office/drawing/2014/main" id="{1216A8D8-4752-4E5D-86FC-0174B3089451}"/>
                </a:ext>
              </a:extLst>
            </p:cNvPr>
            <p:cNvSpPr/>
            <p:nvPr/>
          </p:nvSpPr>
          <p:spPr>
            <a:xfrm>
              <a:off x="3188255" y="1559986"/>
              <a:ext cx="280888" cy="27440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333" b="0" i="1" u="none" strike="noStrike" kern="1200" cap="none" spc="0" normalizeH="0" baseline="0" noProof="0">
                  <a:ln>
                    <a:noFill/>
                  </a:ln>
                  <a:solidFill>
                    <a:schemeClr val="bg1"/>
                  </a:solidFill>
                  <a:effectLst/>
                  <a:uLnTx/>
                  <a:uFillTx/>
                  <a:latin typeface="Georgia" panose="02040502050405020303" pitchFamily="18" charset="0"/>
                  <a:ea typeface="+mn-ea"/>
                  <a:cs typeface="+mn-cs"/>
                </a:rPr>
                <a:t>3</a:t>
              </a:r>
              <a:endParaRPr kumimoji="0" lang="de-DE" sz="1867" b="0" i="1" u="none" strike="noStrike" kern="1200" cap="none" spc="0" normalizeH="0" baseline="0" noProof="0">
                <a:ln>
                  <a:noFill/>
                </a:ln>
                <a:solidFill>
                  <a:schemeClr val="bg1"/>
                </a:solidFill>
                <a:effectLst/>
                <a:uLnTx/>
                <a:uFillTx/>
                <a:latin typeface="Georgia" panose="02040502050405020303" pitchFamily="18" charset="0"/>
                <a:ea typeface="+mn-ea"/>
                <a:cs typeface="+mn-cs"/>
              </a:endParaRPr>
            </a:p>
          </p:txBody>
        </p:sp>
      </p:grpSp>
      <p:grpSp>
        <p:nvGrpSpPr>
          <p:cNvPr id="75" name="Gruppieren 74">
            <a:extLst>
              <a:ext uri="{FF2B5EF4-FFF2-40B4-BE49-F238E27FC236}">
                <a16:creationId xmlns:a16="http://schemas.microsoft.com/office/drawing/2014/main" id="{F97C09CA-6F65-458A-9639-5A98029FF355}"/>
              </a:ext>
            </a:extLst>
          </p:cNvPr>
          <p:cNvGrpSpPr/>
          <p:nvPr/>
        </p:nvGrpSpPr>
        <p:grpSpPr>
          <a:xfrm>
            <a:off x="7171240" y="4773332"/>
            <a:ext cx="374517" cy="383159"/>
            <a:chOff x="3188255" y="1559986"/>
            <a:chExt cx="280888" cy="287369"/>
          </a:xfrm>
        </p:grpSpPr>
        <p:sp>
          <p:nvSpPr>
            <p:cNvPr id="76" name="Ellipse 75">
              <a:extLst>
                <a:ext uri="{FF2B5EF4-FFF2-40B4-BE49-F238E27FC236}">
                  <a16:creationId xmlns:a16="http://schemas.microsoft.com/office/drawing/2014/main" id="{4BDF870D-C115-4454-A365-FAB4CDF52424}"/>
                </a:ext>
              </a:extLst>
            </p:cNvPr>
            <p:cNvSpPr/>
            <p:nvPr/>
          </p:nvSpPr>
          <p:spPr>
            <a:xfrm>
              <a:off x="3201610" y="1584509"/>
              <a:ext cx="262846" cy="26284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1867"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77" name="Ellipse 76">
              <a:extLst>
                <a:ext uri="{FF2B5EF4-FFF2-40B4-BE49-F238E27FC236}">
                  <a16:creationId xmlns:a16="http://schemas.microsoft.com/office/drawing/2014/main" id="{BE652805-4524-44BC-8FFB-58C8ADE4B8B8}"/>
                </a:ext>
              </a:extLst>
            </p:cNvPr>
            <p:cNvSpPr/>
            <p:nvPr/>
          </p:nvSpPr>
          <p:spPr>
            <a:xfrm>
              <a:off x="3188255" y="1559986"/>
              <a:ext cx="280888" cy="27440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333" b="0" i="1" u="none" strike="noStrike" kern="1200" cap="none" spc="0" normalizeH="0" baseline="0" noProof="0">
                  <a:ln>
                    <a:noFill/>
                  </a:ln>
                  <a:solidFill>
                    <a:schemeClr val="bg1"/>
                  </a:solidFill>
                  <a:effectLst/>
                  <a:uLnTx/>
                  <a:uFillTx/>
                  <a:latin typeface="Georgia" panose="02040502050405020303" pitchFamily="18" charset="0"/>
                  <a:ea typeface="+mn-ea"/>
                  <a:cs typeface="+mn-cs"/>
                </a:rPr>
                <a:t>4</a:t>
              </a:r>
              <a:endParaRPr kumimoji="0" lang="de-DE" sz="1867" b="0" i="1" u="none" strike="noStrike" kern="1200" cap="none" spc="0" normalizeH="0" baseline="0" noProof="0">
                <a:ln>
                  <a:noFill/>
                </a:ln>
                <a:solidFill>
                  <a:schemeClr val="bg1"/>
                </a:solidFill>
                <a:effectLst/>
                <a:uLnTx/>
                <a:uFillTx/>
                <a:latin typeface="Georgia" panose="02040502050405020303" pitchFamily="18" charset="0"/>
                <a:ea typeface="+mn-ea"/>
                <a:cs typeface="+mn-cs"/>
              </a:endParaRPr>
            </a:p>
          </p:txBody>
        </p:sp>
      </p:grpSp>
      <p:grpSp>
        <p:nvGrpSpPr>
          <p:cNvPr id="78" name="Gruppieren 77">
            <a:extLst>
              <a:ext uri="{FF2B5EF4-FFF2-40B4-BE49-F238E27FC236}">
                <a16:creationId xmlns:a16="http://schemas.microsoft.com/office/drawing/2014/main" id="{2ACDF622-FE21-456D-83C1-3A24334412C7}"/>
              </a:ext>
            </a:extLst>
          </p:cNvPr>
          <p:cNvGrpSpPr/>
          <p:nvPr/>
        </p:nvGrpSpPr>
        <p:grpSpPr>
          <a:xfrm>
            <a:off x="6105429" y="5489012"/>
            <a:ext cx="374517" cy="383159"/>
            <a:chOff x="3188255" y="1559986"/>
            <a:chExt cx="280888" cy="287369"/>
          </a:xfrm>
        </p:grpSpPr>
        <p:sp>
          <p:nvSpPr>
            <p:cNvPr id="79" name="Ellipse 78">
              <a:extLst>
                <a:ext uri="{FF2B5EF4-FFF2-40B4-BE49-F238E27FC236}">
                  <a16:creationId xmlns:a16="http://schemas.microsoft.com/office/drawing/2014/main" id="{8303BED1-602D-4D0A-9D23-B5C61E081794}"/>
                </a:ext>
              </a:extLst>
            </p:cNvPr>
            <p:cNvSpPr/>
            <p:nvPr/>
          </p:nvSpPr>
          <p:spPr>
            <a:xfrm>
              <a:off x="3201610" y="1584509"/>
              <a:ext cx="262846" cy="26284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1867"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80" name="Ellipse 79">
              <a:extLst>
                <a:ext uri="{FF2B5EF4-FFF2-40B4-BE49-F238E27FC236}">
                  <a16:creationId xmlns:a16="http://schemas.microsoft.com/office/drawing/2014/main" id="{94FE4080-DA34-4638-9116-5B6D53B005FC}"/>
                </a:ext>
              </a:extLst>
            </p:cNvPr>
            <p:cNvSpPr/>
            <p:nvPr/>
          </p:nvSpPr>
          <p:spPr>
            <a:xfrm>
              <a:off x="3188255" y="1559986"/>
              <a:ext cx="280888" cy="27440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333" b="0" i="1" u="none" strike="noStrike" kern="1200" cap="none" spc="0" normalizeH="0" baseline="0" noProof="0">
                  <a:ln>
                    <a:noFill/>
                  </a:ln>
                  <a:solidFill>
                    <a:schemeClr val="bg1"/>
                  </a:solidFill>
                  <a:effectLst/>
                  <a:uLnTx/>
                  <a:uFillTx/>
                  <a:latin typeface="Georgia" panose="02040502050405020303" pitchFamily="18" charset="0"/>
                  <a:ea typeface="+mn-ea"/>
                  <a:cs typeface="+mn-cs"/>
                </a:rPr>
                <a:t>5</a:t>
              </a:r>
              <a:endParaRPr kumimoji="0" lang="de-DE" sz="1867" b="0" i="1" u="none" strike="noStrike" kern="1200" cap="none" spc="0" normalizeH="0" baseline="0" noProof="0">
                <a:ln>
                  <a:noFill/>
                </a:ln>
                <a:solidFill>
                  <a:schemeClr val="bg1"/>
                </a:solidFill>
                <a:effectLst/>
                <a:uLnTx/>
                <a:uFillTx/>
                <a:latin typeface="Georgia" panose="02040502050405020303" pitchFamily="18" charset="0"/>
                <a:ea typeface="+mn-ea"/>
                <a:cs typeface="+mn-cs"/>
              </a:endParaRPr>
            </a:p>
          </p:txBody>
        </p:sp>
      </p:grpSp>
      <p:grpSp>
        <p:nvGrpSpPr>
          <p:cNvPr id="81" name="Gruppieren 80">
            <a:extLst>
              <a:ext uri="{FF2B5EF4-FFF2-40B4-BE49-F238E27FC236}">
                <a16:creationId xmlns:a16="http://schemas.microsoft.com/office/drawing/2014/main" id="{805CF3A8-31E7-4B3E-BD3A-3E60C1E2539F}"/>
              </a:ext>
            </a:extLst>
          </p:cNvPr>
          <p:cNvGrpSpPr/>
          <p:nvPr/>
        </p:nvGrpSpPr>
        <p:grpSpPr>
          <a:xfrm>
            <a:off x="3771654" y="4582945"/>
            <a:ext cx="374517" cy="367399"/>
            <a:chOff x="3191771" y="1584509"/>
            <a:chExt cx="280888" cy="275549"/>
          </a:xfrm>
        </p:grpSpPr>
        <p:sp>
          <p:nvSpPr>
            <p:cNvPr id="82" name="Ellipse 81">
              <a:extLst>
                <a:ext uri="{FF2B5EF4-FFF2-40B4-BE49-F238E27FC236}">
                  <a16:creationId xmlns:a16="http://schemas.microsoft.com/office/drawing/2014/main" id="{2AF44135-2336-4AEF-AA57-E39136BD6BEF}"/>
                </a:ext>
              </a:extLst>
            </p:cNvPr>
            <p:cNvSpPr/>
            <p:nvPr/>
          </p:nvSpPr>
          <p:spPr>
            <a:xfrm>
              <a:off x="3201610" y="1584509"/>
              <a:ext cx="262846" cy="26284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1867"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83" name="Ellipse 82">
              <a:extLst>
                <a:ext uri="{FF2B5EF4-FFF2-40B4-BE49-F238E27FC236}">
                  <a16:creationId xmlns:a16="http://schemas.microsoft.com/office/drawing/2014/main" id="{8A6C0099-5833-4EF1-83FC-6E1A5ECC38C0}"/>
                </a:ext>
              </a:extLst>
            </p:cNvPr>
            <p:cNvSpPr/>
            <p:nvPr/>
          </p:nvSpPr>
          <p:spPr>
            <a:xfrm>
              <a:off x="3191771" y="1585652"/>
              <a:ext cx="280888" cy="27440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333" b="0" i="1" u="none" strike="noStrike" kern="1200" cap="none" spc="0" normalizeH="0" baseline="0" noProof="0">
                  <a:ln>
                    <a:noFill/>
                  </a:ln>
                  <a:solidFill>
                    <a:schemeClr val="bg1"/>
                  </a:solidFill>
                  <a:effectLst/>
                  <a:uLnTx/>
                  <a:uFillTx/>
                  <a:latin typeface="Georgia" panose="02040502050405020303" pitchFamily="18" charset="0"/>
                  <a:ea typeface="+mn-ea"/>
                  <a:cs typeface="+mn-cs"/>
                </a:rPr>
                <a:t>6</a:t>
              </a:r>
              <a:endParaRPr kumimoji="0" lang="de-DE" sz="1867" b="0" i="1" u="none" strike="noStrike" kern="1200" cap="none" spc="0" normalizeH="0" baseline="0" noProof="0">
                <a:ln>
                  <a:noFill/>
                </a:ln>
                <a:solidFill>
                  <a:schemeClr val="bg1"/>
                </a:solidFill>
                <a:effectLst/>
                <a:uLnTx/>
                <a:uFillTx/>
                <a:latin typeface="Georgia" panose="02040502050405020303" pitchFamily="18" charset="0"/>
                <a:ea typeface="+mn-ea"/>
                <a:cs typeface="+mn-cs"/>
              </a:endParaRPr>
            </a:p>
          </p:txBody>
        </p:sp>
      </p:grpSp>
      <p:cxnSp>
        <p:nvCxnSpPr>
          <p:cNvPr id="93" name="Gerader Verbinder 92">
            <a:extLst>
              <a:ext uri="{FF2B5EF4-FFF2-40B4-BE49-F238E27FC236}">
                <a16:creationId xmlns:a16="http://schemas.microsoft.com/office/drawing/2014/main" id="{B40FF468-6303-45BA-9160-2205E7B38446}"/>
              </a:ext>
            </a:extLst>
          </p:cNvPr>
          <p:cNvCxnSpPr/>
          <p:nvPr/>
        </p:nvCxnSpPr>
        <p:spPr>
          <a:xfrm>
            <a:off x="4121967" y="2655277"/>
            <a:ext cx="516232" cy="440341"/>
          </a:xfrm>
          <a:prstGeom prst="line">
            <a:avLst/>
          </a:prstGeom>
          <a:ln w="6350">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4" name="Gerader Verbinder 93">
            <a:extLst>
              <a:ext uri="{FF2B5EF4-FFF2-40B4-BE49-F238E27FC236}">
                <a16:creationId xmlns:a16="http://schemas.microsoft.com/office/drawing/2014/main" id="{98D2C2D2-1DBF-4A5E-9619-0B9C95EEBF7D}"/>
              </a:ext>
            </a:extLst>
          </p:cNvPr>
          <p:cNvCxnSpPr>
            <a:cxnSpLocks/>
          </p:cNvCxnSpPr>
          <p:nvPr/>
        </p:nvCxnSpPr>
        <p:spPr>
          <a:xfrm flipH="1">
            <a:off x="5846522" y="2155773"/>
            <a:ext cx="399205" cy="752311"/>
          </a:xfrm>
          <a:prstGeom prst="line">
            <a:avLst/>
          </a:prstGeom>
          <a:ln w="6350">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5" name="Gerader Verbinder 94">
            <a:extLst>
              <a:ext uri="{FF2B5EF4-FFF2-40B4-BE49-F238E27FC236}">
                <a16:creationId xmlns:a16="http://schemas.microsoft.com/office/drawing/2014/main" id="{9C65F976-7A7D-46F7-937C-B87DAF1E94CF}"/>
              </a:ext>
            </a:extLst>
          </p:cNvPr>
          <p:cNvCxnSpPr>
            <a:cxnSpLocks/>
          </p:cNvCxnSpPr>
          <p:nvPr/>
        </p:nvCxnSpPr>
        <p:spPr>
          <a:xfrm flipH="1">
            <a:off x="6405549" y="3507871"/>
            <a:ext cx="353470" cy="98291"/>
          </a:xfrm>
          <a:prstGeom prst="line">
            <a:avLst/>
          </a:prstGeom>
          <a:ln w="6350">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6" name="Gerader Verbinder 95">
            <a:extLst>
              <a:ext uri="{FF2B5EF4-FFF2-40B4-BE49-F238E27FC236}">
                <a16:creationId xmlns:a16="http://schemas.microsoft.com/office/drawing/2014/main" id="{14CE2220-3768-486B-AF55-FA143A018F17}"/>
              </a:ext>
            </a:extLst>
          </p:cNvPr>
          <p:cNvCxnSpPr>
            <a:cxnSpLocks/>
          </p:cNvCxnSpPr>
          <p:nvPr/>
        </p:nvCxnSpPr>
        <p:spPr>
          <a:xfrm flipH="1" flipV="1">
            <a:off x="6105429" y="4452841"/>
            <a:ext cx="949342" cy="429302"/>
          </a:xfrm>
          <a:prstGeom prst="line">
            <a:avLst/>
          </a:prstGeom>
          <a:ln w="6350">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7" name="Gerader Verbinder 96">
            <a:extLst>
              <a:ext uri="{FF2B5EF4-FFF2-40B4-BE49-F238E27FC236}">
                <a16:creationId xmlns:a16="http://schemas.microsoft.com/office/drawing/2014/main" id="{7E56B6B4-D09D-4049-8775-3535087CF968}"/>
              </a:ext>
            </a:extLst>
          </p:cNvPr>
          <p:cNvCxnSpPr>
            <a:cxnSpLocks/>
          </p:cNvCxnSpPr>
          <p:nvPr/>
        </p:nvCxnSpPr>
        <p:spPr>
          <a:xfrm flipH="1" flipV="1">
            <a:off x="5740790" y="4736701"/>
            <a:ext cx="389481" cy="715061"/>
          </a:xfrm>
          <a:prstGeom prst="line">
            <a:avLst/>
          </a:prstGeom>
          <a:ln w="6350">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8" name="Gerader Verbinder 97">
            <a:extLst>
              <a:ext uri="{FF2B5EF4-FFF2-40B4-BE49-F238E27FC236}">
                <a16:creationId xmlns:a16="http://schemas.microsoft.com/office/drawing/2014/main" id="{0B3F7169-7C03-493A-9E8F-4DD6FBD03A17}"/>
              </a:ext>
            </a:extLst>
          </p:cNvPr>
          <p:cNvCxnSpPr/>
          <p:nvPr/>
        </p:nvCxnSpPr>
        <p:spPr>
          <a:xfrm flipV="1">
            <a:off x="4232004" y="4344425"/>
            <a:ext cx="315391" cy="240044"/>
          </a:xfrm>
          <a:prstGeom prst="line">
            <a:avLst/>
          </a:prstGeom>
          <a:ln w="6350">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2" name="Grafik 11" descr="Ein Bild, das Text enthält.&#10;&#10;Automatisch generierte Beschreibung">
            <a:extLst>
              <a:ext uri="{FF2B5EF4-FFF2-40B4-BE49-F238E27FC236}">
                <a16:creationId xmlns:a16="http://schemas.microsoft.com/office/drawing/2014/main" id="{2F847FC0-CE13-4354-AA5F-94AE6A3F68F7}"/>
              </a:ext>
            </a:extLst>
          </p:cNvPr>
          <p:cNvPicPr>
            <a:picLocks noChangeAspect="1"/>
          </p:cNvPicPr>
          <p:nvPr/>
        </p:nvPicPr>
        <p:blipFill>
          <a:blip r:embed="rId9"/>
          <a:stretch>
            <a:fillRect/>
          </a:stretch>
        </p:blipFill>
        <p:spPr>
          <a:xfrm>
            <a:off x="4774491" y="3627640"/>
            <a:ext cx="1339981" cy="394652"/>
          </a:xfrm>
          <a:prstGeom prst="rect">
            <a:avLst/>
          </a:prstGeom>
        </p:spPr>
      </p:pic>
    </p:spTree>
    <p:extLst>
      <p:ext uri="{BB962C8B-B14F-4D97-AF65-F5344CB8AC3E}">
        <p14:creationId xmlns:p14="http://schemas.microsoft.com/office/powerpoint/2010/main" val="126141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E178264-26AC-4B44-B4E7-E240560FF7D4}"/>
              </a:ext>
            </a:extLst>
          </p:cNvPr>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77825" name="think-cell Folie" r:id="rId71" imgW="408" imgH="408" progId="TCLayout.ActiveDocument.1">
                  <p:embed/>
                </p:oleObj>
              </mc:Choice>
              <mc:Fallback>
                <p:oleObj name="think-cell Folie" r:id="rId71" imgW="408" imgH="408" progId="TCLayout.ActiveDocument.1">
                  <p:embed/>
                  <p:pic>
                    <p:nvPicPr>
                      <p:cNvPr id="2" name="Object 1" hidden="1">
                        <a:extLst>
                          <a:ext uri="{FF2B5EF4-FFF2-40B4-BE49-F238E27FC236}">
                            <a16:creationId xmlns:a16="http://schemas.microsoft.com/office/drawing/2014/main" id="{FE178264-26AC-4B44-B4E7-E240560FF7D4}"/>
                          </a:ext>
                        </a:extLst>
                      </p:cNvPr>
                      <p:cNvPicPr/>
                      <p:nvPr/>
                    </p:nvPicPr>
                    <p:blipFill>
                      <a:blip r:embed="rId72"/>
                      <a:stretch>
                        <a:fillRect/>
                      </a:stretch>
                    </p:blipFill>
                    <p:spPr>
                      <a:xfrm>
                        <a:off x="1589" y="1589"/>
                        <a:ext cx="1588" cy="1588"/>
                      </a:xfrm>
                      <a:prstGeom prst="rect">
                        <a:avLst/>
                      </a:prstGeom>
                    </p:spPr>
                  </p:pic>
                </p:oleObj>
              </mc:Fallback>
            </mc:AlternateContent>
          </a:graphicData>
        </a:graphic>
      </p:graphicFrame>
      <p:sp>
        <p:nvSpPr>
          <p:cNvPr id="196" name="Rectangle 113">
            <a:extLst>
              <a:ext uri="{FF2B5EF4-FFF2-40B4-BE49-F238E27FC236}">
                <a16:creationId xmlns:a16="http://schemas.microsoft.com/office/drawing/2014/main" id="{3521DBDA-EF1D-4E54-A5E7-F7D8F41313A0}"/>
              </a:ext>
            </a:extLst>
          </p:cNvPr>
          <p:cNvSpPr/>
          <p:nvPr>
            <p:custDataLst>
              <p:tags r:id="rId3"/>
            </p:custDataLst>
          </p:nvPr>
        </p:nvSpPr>
        <p:spPr bwMode="gray">
          <a:xfrm>
            <a:off x="839672" y="1772816"/>
            <a:ext cx="2520000" cy="1224000"/>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828000" tIns="0" rIns="72000" b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endParaRPr>
          </a:p>
        </p:txBody>
      </p:sp>
      <p:sp>
        <p:nvSpPr>
          <p:cNvPr id="194" name="Rectangle 113">
            <a:extLst>
              <a:ext uri="{FF2B5EF4-FFF2-40B4-BE49-F238E27FC236}">
                <a16:creationId xmlns:a16="http://schemas.microsoft.com/office/drawing/2014/main" id="{3BECDC05-72F5-4785-8C6E-ECDE2ECA8257}"/>
              </a:ext>
            </a:extLst>
          </p:cNvPr>
          <p:cNvSpPr/>
          <p:nvPr>
            <p:custDataLst>
              <p:tags r:id="rId4"/>
            </p:custDataLst>
          </p:nvPr>
        </p:nvSpPr>
        <p:spPr bwMode="gray">
          <a:xfrm>
            <a:off x="0" y="1160748"/>
            <a:ext cx="5988051" cy="396000"/>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828000" tIns="0" rIns="72000" b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rPr>
              <a:t>IDS Offering (Creation of the IDS Standard)</a:t>
            </a:r>
          </a:p>
        </p:txBody>
      </p:sp>
      <p:sp>
        <p:nvSpPr>
          <p:cNvPr id="193" name="Rechteck 22">
            <a:extLst>
              <a:ext uri="{FF2B5EF4-FFF2-40B4-BE49-F238E27FC236}">
                <a16:creationId xmlns:a16="http://schemas.microsoft.com/office/drawing/2014/main" id="{9F2CF3CE-7912-45DE-808D-3B87BB46D410}"/>
              </a:ext>
            </a:extLst>
          </p:cNvPr>
          <p:cNvSpPr/>
          <p:nvPr>
            <p:custDataLst>
              <p:tags r:id="rId5"/>
            </p:custDataLst>
          </p:nvPr>
        </p:nvSpPr>
        <p:spPr bwMode="gray">
          <a:xfrm>
            <a:off x="911664" y="1844944"/>
            <a:ext cx="2376000" cy="1080000"/>
          </a:xfrm>
          <a:prstGeom prst="rect">
            <a:avLst/>
          </a:prstGeom>
          <a:solidFill>
            <a:schemeClr val="bg1"/>
          </a:solidFill>
          <a:ln w="19050">
            <a:solidFill>
              <a:schemeClr val="tx2"/>
            </a:solidFill>
          </a:ln>
        </p:spPr>
        <p:txBody>
          <a:bodyPr lIns="36000" tIns="36000" rIns="36000" bIns="36000" rtlCol="0" anchor="t" anchorCtr="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endParaRPr kumimoji="0" lang="de-DE" sz="10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endParaRPr>
          </a:p>
          <a:p>
            <a:pPr marL="0" marR="0" lvl="0" indent="0" algn="l" defTabSz="609570" rtl="0" eaLnBrk="1" fontAlgn="auto" latinLnBrk="0" hangingPunct="0">
              <a:lnSpc>
                <a:spcPct val="100000"/>
              </a:lnSpc>
              <a:spcBef>
                <a:spcPts val="0"/>
              </a:spcBef>
              <a:spcAft>
                <a:spcPts val="0"/>
              </a:spcAft>
              <a:buClrTx/>
              <a:buSzTx/>
              <a:buFontTx/>
              <a:buNone/>
              <a:tabLst/>
              <a:defRPr/>
            </a:pPr>
            <a:r>
              <a:rPr lang="de-DE" sz="1000" b="1" kern="0">
                <a:solidFill>
                  <a:srgbClr val="0BA2E3"/>
                </a:solidFill>
                <a:latin typeface="Segoe UI" panose="020B0502040204020203" pitchFamily="34" charset="0"/>
                <a:ea typeface="Verdana" panose="020B0604030504040204" pitchFamily="34" charset="0"/>
                <a:cs typeface="Segoe UI" panose="020B0502040204020203" pitchFamily="34" charset="0"/>
              </a:rPr>
              <a:t>  </a:t>
            </a:r>
            <a:r>
              <a:rPr kumimoji="0" lang="pl-PL" sz="10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IDSA Rule Book</a:t>
            </a:r>
          </a:p>
        </p:txBody>
      </p:sp>
      <p:sp>
        <p:nvSpPr>
          <p:cNvPr id="195" name="Rectangle 113">
            <a:extLst>
              <a:ext uri="{FF2B5EF4-FFF2-40B4-BE49-F238E27FC236}">
                <a16:creationId xmlns:a16="http://schemas.microsoft.com/office/drawing/2014/main" id="{44608578-C5F3-4F98-9D29-A31296B1791D}"/>
              </a:ext>
            </a:extLst>
          </p:cNvPr>
          <p:cNvSpPr/>
          <p:nvPr>
            <p:custDataLst>
              <p:tags r:id="rId6"/>
            </p:custDataLst>
          </p:nvPr>
        </p:nvSpPr>
        <p:spPr bwMode="gray">
          <a:xfrm>
            <a:off x="6169200" y="1160748"/>
            <a:ext cx="6022800" cy="396000"/>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0" rIns="828000" bIns="0" rtlCol="0" anchor="ct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rPr>
              <a:t>IDS Adoption (Proliferation of IDS Standard)</a:t>
            </a:r>
          </a:p>
        </p:txBody>
      </p:sp>
      <p:sp>
        <p:nvSpPr>
          <p:cNvPr id="201" name="Rectangle 113">
            <a:extLst>
              <a:ext uri="{FF2B5EF4-FFF2-40B4-BE49-F238E27FC236}">
                <a16:creationId xmlns:a16="http://schemas.microsoft.com/office/drawing/2014/main" id="{D9698E1A-1E31-40C0-89E1-DB2889CE34DF}"/>
              </a:ext>
            </a:extLst>
          </p:cNvPr>
          <p:cNvSpPr/>
          <p:nvPr>
            <p:custDataLst>
              <p:tags r:id="rId7"/>
            </p:custDataLst>
          </p:nvPr>
        </p:nvSpPr>
        <p:spPr bwMode="gray">
          <a:xfrm>
            <a:off x="3467988" y="1772816"/>
            <a:ext cx="2520000" cy="1224000"/>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828000" tIns="0" rIns="72000" b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endParaRPr>
          </a:p>
        </p:txBody>
      </p:sp>
      <p:sp>
        <p:nvSpPr>
          <p:cNvPr id="202" name="Rechteck 22">
            <a:extLst>
              <a:ext uri="{FF2B5EF4-FFF2-40B4-BE49-F238E27FC236}">
                <a16:creationId xmlns:a16="http://schemas.microsoft.com/office/drawing/2014/main" id="{D220D984-9CDD-46F2-B447-61F7751BD3BD}"/>
              </a:ext>
            </a:extLst>
          </p:cNvPr>
          <p:cNvSpPr/>
          <p:nvPr>
            <p:custDataLst>
              <p:tags r:id="rId8"/>
            </p:custDataLst>
          </p:nvPr>
        </p:nvSpPr>
        <p:spPr bwMode="gray">
          <a:xfrm>
            <a:off x="3539980" y="1844944"/>
            <a:ext cx="2376000" cy="1080000"/>
          </a:xfrm>
          <a:prstGeom prst="rect">
            <a:avLst/>
          </a:prstGeom>
          <a:solidFill>
            <a:schemeClr val="bg1"/>
          </a:solidFill>
          <a:ln w="19050">
            <a:solidFill>
              <a:schemeClr val="tx2"/>
            </a:solidFill>
          </a:ln>
        </p:spPr>
        <p:txBody>
          <a:bodyPr lIns="36000" tIns="36000" rIns="36000" bIns="36000" rtlCol="0" anchor="t" anchorCtr="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endParaRPr kumimoji="0" lang="de-DE" sz="10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endParaRPr>
          </a:p>
          <a:p>
            <a:pPr marL="0" marR="0" lvl="0" indent="0" algn="l" defTabSz="609570" rtl="0" eaLnBrk="1" fontAlgn="auto" latinLnBrk="0" hangingPunct="0">
              <a:lnSpc>
                <a:spcPct val="100000"/>
              </a:lnSpc>
              <a:spcBef>
                <a:spcPts val="0"/>
              </a:spcBef>
              <a:spcAft>
                <a:spcPts val="0"/>
              </a:spcAft>
              <a:buClrTx/>
              <a:buSzTx/>
              <a:buFontTx/>
              <a:buNone/>
              <a:tabLst/>
              <a:defRPr/>
            </a:pPr>
            <a:r>
              <a:rPr lang="de-DE" sz="1000" b="1" kern="0">
                <a:solidFill>
                  <a:srgbClr val="0BA2E3"/>
                </a:solidFill>
                <a:latin typeface="Segoe UI" panose="020B0502040204020203" pitchFamily="34" charset="0"/>
                <a:ea typeface="Verdana" panose="020B0604030504040204" pitchFamily="34" charset="0"/>
                <a:cs typeface="Segoe UI" panose="020B0502040204020203" pitchFamily="34" charset="0"/>
              </a:rPr>
              <a:t> </a:t>
            </a:r>
            <a:r>
              <a:rPr kumimoji="0" lang="pl-PL" sz="10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IDSA Support Organization</a:t>
            </a:r>
          </a:p>
        </p:txBody>
      </p:sp>
      <p:sp>
        <p:nvSpPr>
          <p:cNvPr id="13" name="Oval 12">
            <a:extLst>
              <a:ext uri="{FF2B5EF4-FFF2-40B4-BE49-F238E27FC236}">
                <a16:creationId xmlns:a16="http://schemas.microsoft.com/office/drawing/2014/main" id="{ADDDABC7-EAE3-4C65-92E4-A36B91F625B3}"/>
              </a:ext>
            </a:extLst>
          </p:cNvPr>
          <p:cNvSpPr>
            <a:spLocks noChangeAspect="1"/>
          </p:cNvSpPr>
          <p:nvPr>
            <p:custDataLst>
              <p:tags r:id="rId9"/>
            </p:custDataLst>
          </p:nvPr>
        </p:nvSpPr>
        <p:spPr bwMode="gray">
          <a:xfrm>
            <a:off x="2927696" y="1628800"/>
            <a:ext cx="432000" cy="432000"/>
          </a:xfrm>
          <a:prstGeom prst="ellipse">
            <a:avLst/>
          </a:prstGeom>
          <a:solidFill>
            <a:schemeClr val="bg1"/>
          </a:solidFill>
          <a:ln w="19050">
            <a:solidFill>
              <a:srgbClr val="0BA1E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14" name="Rectangle 113">
            <a:extLst>
              <a:ext uri="{FF2B5EF4-FFF2-40B4-BE49-F238E27FC236}">
                <a16:creationId xmlns:a16="http://schemas.microsoft.com/office/drawing/2014/main" id="{0C7113E9-3E4D-4E87-ADC3-4517010C67AC}"/>
              </a:ext>
            </a:extLst>
          </p:cNvPr>
          <p:cNvSpPr/>
          <p:nvPr>
            <p:custDataLst>
              <p:tags r:id="rId10"/>
            </p:custDataLst>
          </p:nvPr>
        </p:nvSpPr>
        <p:spPr bwMode="gray">
          <a:xfrm>
            <a:off x="839672" y="3177108"/>
            <a:ext cx="2520000" cy="1224000"/>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828000" tIns="0" rIns="72000" b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endParaRPr>
          </a:p>
        </p:txBody>
      </p:sp>
      <p:sp>
        <p:nvSpPr>
          <p:cNvPr id="198" name="Rechteck 22">
            <a:extLst>
              <a:ext uri="{FF2B5EF4-FFF2-40B4-BE49-F238E27FC236}">
                <a16:creationId xmlns:a16="http://schemas.microsoft.com/office/drawing/2014/main" id="{FCA642EB-AC32-4635-BD74-9CEF402C656D}"/>
              </a:ext>
            </a:extLst>
          </p:cNvPr>
          <p:cNvSpPr/>
          <p:nvPr>
            <p:custDataLst>
              <p:tags r:id="rId11"/>
            </p:custDataLst>
          </p:nvPr>
        </p:nvSpPr>
        <p:spPr bwMode="gray">
          <a:xfrm>
            <a:off x="911664" y="3249100"/>
            <a:ext cx="2376024" cy="1080000"/>
          </a:xfrm>
          <a:prstGeom prst="rect">
            <a:avLst/>
          </a:prstGeom>
          <a:solidFill>
            <a:schemeClr val="bg1"/>
          </a:solidFill>
          <a:ln w="19050">
            <a:solidFill>
              <a:schemeClr val="tx2"/>
            </a:solidFill>
          </a:ln>
        </p:spPr>
        <p:txBody>
          <a:bodyPr lIns="36000" tIns="36000" rIns="36000" bIns="36000" rtlCol="0" anchor="t" anchorCtr="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r>
              <a:rPr kumimoji="0" lang="de-DE" sz="10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Minimum viable </a:t>
            </a:r>
            <a:r>
              <a:rPr kumimoji="0" lang="de-DE" sz="1000" b="1" i="0" u="none" strike="noStrike" kern="0" cap="none" spc="0" normalizeH="0" baseline="0" noProof="0" err="1">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data</a:t>
            </a:r>
            <a:r>
              <a:rPr kumimoji="0" lang="de-DE" sz="10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 </a:t>
            </a:r>
            <a:r>
              <a:rPr kumimoji="0" lang="de-DE" sz="1000" b="1" i="0" u="none" strike="noStrike" kern="0" cap="none" spc="0" normalizeH="0" baseline="0" noProof="0" err="1">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space</a:t>
            </a:r>
            <a:endParaRPr kumimoji="0" lang="pl-PL" sz="10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7" name="Oval 16">
            <a:extLst>
              <a:ext uri="{FF2B5EF4-FFF2-40B4-BE49-F238E27FC236}">
                <a16:creationId xmlns:a16="http://schemas.microsoft.com/office/drawing/2014/main" id="{571BA884-5EC0-432E-8AFA-294C0A5D3875}"/>
              </a:ext>
            </a:extLst>
          </p:cNvPr>
          <p:cNvSpPr>
            <a:spLocks noChangeAspect="1"/>
          </p:cNvSpPr>
          <p:nvPr>
            <p:custDataLst>
              <p:tags r:id="rId12"/>
            </p:custDataLst>
          </p:nvPr>
        </p:nvSpPr>
        <p:spPr bwMode="gray">
          <a:xfrm>
            <a:off x="2927696" y="3032956"/>
            <a:ext cx="432000" cy="432000"/>
          </a:xfrm>
          <a:prstGeom prst="ellipse">
            <a:avLst/>
          </a:prstGeom>
          <a:solidFill>
            <a:schemeClr val="bg1"/>
          </a:solidFill>
          <a:ln w="19050">
            <a:solidFill>
              <a:srgbClr val="0BA1E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18" name="Rectangle 113">
            <a:extLst>
              <a:ext uri="{FF2B5EF4-FFF2-40B4-BE49-F238E27FC236}">
                <a16:creationId xmlns:a16="http://schemas.microsoft.com/office/drawing/2014/main" id="{237FCA5D-ADAE-4829-A825-41549BAE1711}"/>
              </a:ext>
            </a:extLst>
          </p:cNvPr>
          <p:cNvSpPr/>
          <p:nvPr>
            <p:custDataLst>
              <p:tags r:id="rId13"/>
            </p:custDataLst>
          </p:nvPr>
        </p:nvSpPr>
        <p:spPr bwMode="gray">
          <a:xfrm>
            <a:off x="839672" y="4592956"/>
            <a:ext cx="2520000" cy="1224000"/>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828000" tIns="0" rIns="72000" b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endParaRPr>
          </a:p>
        </p:txBody>
      </p:sp>
      <p:sp>
        <p:nvSpPr>
          <p:cNvPr id="19" name="Rechteck 22">
            <a:extLst>
              <a:ext uri="{FF2B5EF4-FFF2-40B4-BE49-F238E27FC236}">
                <a16:creationId xmlns:a16="http://schemas.microsoft.com/office/drawing/2014/main" id="{DD50DBAC-0E4E-45AC-8A57-689788F8E5E4}"/>
              </a:ext>
            </a:extLst>
          </p:cNvPr>
          <p:cNvSpPr/>
          <p:nvPr>
            <p:custDataLst>
              <p:tags r:id="rId14"/>
            </p:custDataLst>
          </p:nvPr>
        </p:nvSpPr>
        <p:spPr bwMode="gray">
          <a:xfrm>
            <a:off x="911664" y="4664948"/>
            <a:ext cx="2376024" cy="1080000"/>
          </a:xfrm>
          <a:prstGeom prst="rect">
            <a:avLst/>
          </a:prstGeom>
          <a:solidFill>
            <a:schemeClr val="bg1"/>
          </a:solidFill>
          <a:ln w="19050">
            <a:solidFill>
              <a:schemeClr val="tx2"/>
            </a:solidFill>
          </a:ln>
        </p:spPr>
        <p:txBody>
          <a:bodyPr lIns="36000" tIns="36000" rIns="36000" bIns="36000" rtlCol="0" anchor="t" anchorCtr="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r>
              <a:rPr kumimoji="0" lang="de-DE" sz="10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Minimum viable </a:t>
            </a:r>
            <a:r>
              <a:rPr kumimoji="0" lang="de-DE" sz="1000" b="1" i="0" u="none" strike="noStrike" kern="0" cap="none" spc="0" normalizeH="0" baseline="0" noProof="0" err="1">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data</a:t>
            </a:r>
            <a:r>
              <a:rPr kumimoji="0" lang="de-DE" sz="10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 </a:t>
            </a:r>
            <a:r>
              <a:rPr kumimoji="0" lang="de-DE" sz="1000" b="1" i="0" u="none" strike="noStrike" kern="0" cap="none" spc="0" normalizeH="0" baseline="0" noProof="0" err="1">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space</a:t>
            </a:r>
            <a:endParaRPr kumimoji="0" lang="pl-PL" sz="10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0" name="Oval 19">
            <a:extLst>
              <a:ext uri="{FF2B5EF4-FFF2-40B4-BE49-F238E27FC236}">
                <a16:creationId xmlns:a16="http://schemas.microsoft.com/office/drawing/2014/main" id="{8A3DD29C-0B5A-46BF-938C-5E1521B93C21}"/>
              </a:ext>
            </a:extLst>
          </p:cNvPr>
          <p:cNvSpPr>
            <a:spLocks noChangeAspect="1"/>
          </p:cNvSpPr>
          <p:nvPr>
            <p:custDataLst>
              <p:tags r:id="rId15"/>
            </p:custDataLst>
          </p:nvPr>
        </p:nvSpPr>
        <p:spPr bwMode="gray">
          <a:xfrm>
            <a:off x="2927696" y="4448804"/>
            <a:ext cx="432000" cy="432000"/>
          </a:xfrm>
          <a:prstGeom prst="ellipse">
            <a:avLst/>
          </a:prstGeom>
          <a:solidFill>
            <a:schemeClr val="bg1"/>
          </a:solidFill>
          <a:ln w="19050">
            <a:solidFill>
              <a:srgbClr val="0BA1E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21" name="Oval 20">
            <a:extLst>
              <a:ext uri="{FF2B5EF4-FFF2-40B4-BE49-F238E27FC236}">
                <a16:creationId xmlns:a16="http://schemas.microsoft.com/office/drawing/2014/main" id="{8B1E8A2F-DF31-47F8-9DD4-7D8ED64B064E}"/>
              </a:ext>
            </a:extLst>
          </p:cNvPr>
          <p:cNvSpPr>
            <a:spLocks noChangeAspect="1"/>
          </p:cNvSpPr>
          <p:nvPr>
            <p:custDataLst>
              <p:tags r:id="rId16"/>
            </p:custDataLst>
          </p:nvPr>
        </p:nvSpPr>
        <p:spPr bwMode="gray">
          <a:xfrm>
            <a:off x="5555988" y="1628800"/>
            <a:ext cx="432000" cy="432000"/>
          </a:xfrm>
          <a:prstGeom prst="ellipse">
            <a:avLst/>
          </a:prstGeom>
          <a:solidFill>
            <a:schemeClr val="bg1"/>
          </a:solidFill>
          <a:ln w="19050">
            <a:solidFill>
              <a:srgbClr val="0BA1E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22" name="Rectangle 113">
            <a:extLst>
              <a:ext uri="{FF2B5EF4-FFF2-40B4-BE49-F238E27FC236}">
                <a16:creationId xmlns:a16="http://schemas.microsoft.com/office/drawing/2014/main" id="{011D600C-32D4-4DCB-8FEA-642F188D9D30}"/>
              </a:ext>
            </a:extLst>
          </p:cNvPr>
          <p:cNvSpPr/>
          <p:nvPr>
            <p:custDataLst>
              <p:tags r:id="rId17"/>
            </p:custDataLst>
          </p:nvPr>
        </p:nvSpPr>
        <p:spPr bwMode="gray">
          <a:xfrm>
            <a:off x="3471284" y="3177108"/>
            <a:ext cx="2520000" cy="1224000"/>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828000" tIns="0" rIns="72000" b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endParaRPr>
          </a:p>
        </p:txBody>
      </p:sp>
      <p:sp>
        <p:nvSpPr>
          <p:cNvPr id="23" name="Rechteck 22">
            <a:extLst>
              <a:ext uri="{FF2B5EF4-FFF2-40B4-BE49-F238E27FC236}">
                <a16:creationId xmlns:a16="http://schemas.microsoft.com/office/drawing/2014/main" id="{B0C3CD78-3DEF-474D-BE12-0B1BDBBD873D}"/>
              </a:ext>
            </a:extLst>
          </p:cNvPr>
          <p:cNvSpPr/>
          <p:nvPr>
            <p:custDataLst>
              <p:tags r:id="rId18"/>
            </p:custDataLst>
          </p:nvPr>
        </p:nvSpPr>
        <p:spPr bwMode="gray">
          <a:xfrm>
            <a:off x="3543276" y="3249100"/>
            <a:ext cx="2376024" cy="1080000"/>
          </a:xfrm>
          <a:prstGeom prst="rect">
            <a:avLst/>
          </a:prstGeom>
          <a:solidFill>
            <a:schemeClr val="accent2"/>
          </a:solidFill>
          <a:ln w="19050">
            <a:solidFill>
              <a:schemeClr val="bg1"/>
            </a:solidFill>
          </a:ln>
        </p:spPr>
        <p:txBody>
          <a:bodyPr lIns="36000" tIns="36000" rIns="36000" bIns="36000" rtlCol="0" anchor="t" anchorCtr="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r>
              <a:rPr kumimoji="0" lang="en-US" sz="1000" b="1" i="0" u="none" strike="noStrike" kern="0" cap="none" spc="-11"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IDSA Portfolio of Building Blocks</a:t>
            </a:r>
          </a:p>
        </p:txBody>
      </p:sp>
      <p:sp>
        <p:nvSpPr>
          <p:cNvPr id="25" name="Rectangle 113">
            <a:extLst>
              <a:ext uri="{FF2B5EF4-FFF2-40B4-BE49-F238E27FC236}">
                <a16:creationId xmlns:a16="http://schemas.microsoft.com/office/drawing/2014/main" id="{DF2A3AC5-E0D8-4363-A709-800423F2FCDE}"/>
              </a:ext>
            </a:extLst>
          </p:cNvPr>
          <p:cNvSpPr/>
          <p:nvPr>
            <p:custDataLst>
              <p:tags r:id="rId19"/>
            </p:custDataLst>
          </p:nvPr>
        </p:nvSpPr>
        <p:spPr bwMode="gray">
          <a:xfrm>
            <a:off x="3471284" y="4592956"/>
            <a:ext cx="2520000" cy="1224000"/>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828000" tIns="0" rIns="72000" b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endParaRPr>
          </a:p>
        </p:txBody>
      </p:sp>
      <p:sp>
        <p:nvSpPr>
          <p:cNvPr id="26" name="Rechteck 22">
            <a:extLst>
              <a:ext uri="{FF2B5EF4-FFF2-40B4-BE49-F238E27FC236}">
                <a16:creationId xmlns:a16="http://schemas.microsoft.com/office/drawing/2014/main" id="{3AFB7A60-0EDF-40FD-A240-60E2567ECF37}"/>
              </a:ext>
            </a:extLst>
          </p:cNvPr>
          <p:cNvSpPr/>
          <p:nvPr>
            <p:custDataLst>
              <p:tags r:id="rId20"/>
            </p:custDataLst>
          </p:nvPr>
        </p:nvSpPr>
        <p:spPr bwMode="gray">
          <a:xfrm>
            <a:off x="3543276" y="4664948"/>
            <a:ext cx="2376024" cy="1080000"/>
          </a:xfrm>
          <a:prstGeom prst="rect">
            <a:avLst/>
          </a:prstGeom>
          <a:solidFill>
            <a:schemeClr val="bg1"/>
          </a:solidFill>
          <a:ln w="19050">
            <a:solidFill>
              <a:schemeClr val="tx2"/>
            </a:solidFill>
          </a:ln>
        </p:spPr>
        <p:txBody>
          <a:bodyPr lIns="36000" tIns="36000" rIns="36000" bIns="36000" rtlCol="0" anchor="t" anchorCtr="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endParaRPr kumimoji="0" lang="de-DE" sz="10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endParaRPr>
          </a:p>
          <a:p>
            <a:pPr marL="0" marR="0" lvl="0" indent="0" algn="l" defTabSz="609570" rtl="0" eaLnBrk="1" fontAlgn="auto" latinLnBrk="0" hangingPunct="0">
              <a:lnSpc>
                <a:spcPct val="100000"/>
              </a:lnSpc>
              <a:spcBef>
                <a:spcPts val="0"/>
              </a:spcBef>
              <a:spcAft>
                <a:spcPts val="0"/>
              </a:spcAft>
              <a:buClrTx/>
              <a:buSzTx/>
              <a:buFontTx/>
              <a:buNone/>
              <a:tabLst/>
              <a:defRPr/>
            </a:pPr>
            <a:r>
              <a:rPr kumimoji="0" lang="de-DE" sz="10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  </a:t>
            </a:r>
            <a:r>
              <a:rPr kumimoji="0" lang="pl-PL" sz="10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IDSA Certification Scheme</a:t>
            </a:r>
          </a:p>
        </p:txBody>
      </p:sp>
      <p:sp>
        <p:nvSpPr>
          <p:cNvPr id="27" name="Oval 26">
            <a:extLst>
              <a:ext uri="{FF2B5EF4-FFF2-40B4-BE49-F238E27FC236}">
                <a16:creationId xmlns:a16="http://schemas.microsoft.com/office/drawing/2014/main" id="{D64F3906-0C70-4949-8F3B-030506ADB36A}"/>
              </a:ext>
            </a:extLst>
          </p:cNvPr>
          <p:cNvSpPr>
            <a:spLocks noChangeAspect="1"/>
          </p:cNvSpPr>
          <p:nvPr>
            <p:custDataLst>
              <p:tags r:id="rId21"/>
            </p:custDataLst>
          </p:nvPr>
        </p:nvSpPr>
        <p:spPr bwMode="gray">
          <a:xfrm>
            <a:off x="5555988" y="4448804"/>
            <a:ext cx="432000" cy="432000"/>
          </a:xfrm>
          <a:prstGeom prst="ellipse">
            <a:avLst/>
          </a:prstGeom>
          <a:solidFill>
            <a:schemeClr val="bg1"/>
          </a:solidFill>
          <a:ln w="19050">
            <a:solidFill>
              <a:srgbClr val="0BA1E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28" name="Rechteck 22">
            <a:extLst>
              <a:ext uri="{FF2B5EF4-FFF2-40B4-BE49-F238E27FC236}">
                <a16:creationId xmlns:a16="http://schemas.microsoft.com/office/drawing/2014/main" id="{E76F9DFD-0C63-43FD-A2C7-573B327681A9}"/>
              </a:ext>
            </a:extLst>
          </p:cNvPr>
          <p:cNvSpPr/>
          <p:nvPr>
            <p:custDataLst>
              <p:tags r:id="rId22"/>
            </p:custDataLst>
          </p:nvPr>
        </p:nvSpPr>
        <p:spPr bwMode="gray">
          <a:xfrm>
            <a:off x="947428" y="4941164"/>
            <a:ext cx="647832" cy="756000"/>
          </a:xfrm>
          <a:prstGeom prst="rect">
            <a:avLst/>
          </a:prstGeom>
          <a:solidFill>
            <a:schemeClr val="bg1"/>
          </a:solidFill>
          <a:ln w="19050">
            <a:solidFill>
              <a:schemeClr val="tx2"/>
            </a:solidFill>
          </a:ln>
        </p:spPr>
        <p:txBody>
          <a:bodyPr lIns="36000" tIns="36000" rIns="36000" bIns="36000" rtlCol="0" anchor="t" anchorCtr="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r>
              <a:rPr kumimoji="0" lang="pl-PL" sz="7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 Backlog</a:t>
            </a:r>
          </a:p>
        </p:txBody>
      </p:sp>
      <p:sp>
        <p:nvSpPr>
          <p:cNvPr id="29" name="Rechteck 22">
            <a:extLst>
              <a:ext uri="{FF2B5EF4-FFF2-40B4-BE49-F238E27FC236}">
                <a16:creationId xmlns:a16="http://schemas.microsoft.com/office/drawing/2014/main" id="{9D24645C-AF0C-4755-839A-88E5E4A7ED57}"/>
              </a:ext>
            </a:extLst>
          </p:cNvPr>
          <p:cNvSpPr/>
          <p:nvPr>
            <p:custDataLst>
              <p:tags r:id="rId23"/>
            </p:custDataLst>
          </p:nvPr>
        </p:nvSpPr>
        <p:spPr bwMode="gray">
          <a:xfrm>
            <a:off x="1775760" y="4941248"/>
            <a:ext cx="647832" cy="756000"/>
          </a:xfrm>
          <a:prstGeom prst="rect">
            <a:avLst/>
          </a:prstGeom>
          <a:solidFill>
            <a:schemeClr val="bg1"/>
          </a:solidFill>
          <a:ln w="19050">
            <a:solidFill>
              <a:schemeClr val="tx2"/>
            </a:solidFill>
          </a:ln>
        </p:spPr>
        <p:txBody>
          <a:bodyPr lIns="36000" tIns="36000" rIns="36000" bIns="36000" rtlCol="0" anchor="t" anchorCtr="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r>
              <a:rPr kumimoji="0" lang="pl-PL" sz="7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Roadmap</a:t>
            </a:r>
          </a:p>
        </p:txBody>
      </p:sp>
      <p:sp>
        <p:nvSpPr>
          <p:cNvPr id="30" name="Rechteck 22">
            <a:extLst>
              <a:ext uri="{FF2B5EF4-FFF2-40B4-BE49-F238E27FC236}">
                <a16:creationId xmlns:a16="http://schemas.microsoft.com/office/drawing/2014/main" id="{3B8BFD96-EEA0-45D9-AAEF-18473A501869}"/>
              </a:ext>
            </a:extLst>
          </p:cNvPr>
          <p:cNvSpPr/>
          <p:nvPr>
            <p:custDataLst>
              <p:tags r:id="rId24"/>
            </p:custDataLst>
          </p:nvPr>
        </p:nvSpPr>
        <p:spPr bwMode="gray">
          <a:xfrm>
            <a:off x="2603852" y="4941248"/>
            <a:ext cx="647832" cy="756000"/>
          </a:xfrm>
          <a:prstGeom prst="rect">
            <a:avLst/>
          </a:prstGeom>
          <a:solidFill>
            <a:schemeClr val="bg1"/>
          </a:solidFill>
          <a:ln w="19050">
            <a:solidFill>
              <a:schemeClr val="tx2"/>
            </a:solidFill>
          </a:ln>
        </p:spPr>
        <p:txBody>
          <a:bodyPr lIns="36000" tIns="36000" rIns="36000" bIns="36000" rtlCol="0" anchor="t" anchorCtr="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Functional and technical requirements of IDS</a:t>
            </a:r>
          </a:p>
        </p:txBody>
      </p:sp>
      <p:sp>
        <p:nvSpPr>
          <p:cNvPr id="31" name="Rechteck 22">
            <a:extLst>
              <a:ext uri="{FF2B5EF4-FFF2-40B4-BE49-F238E27FC236}">
                <a16:creationId xmlns:a16="http://schemas.microsoft.com/office/drawing/2014/main" id="{2DDE28FD-B06C-4809-A86A-4B366100EF17}"/>
              </a:ext>
            </a:extLst>
          </p:cNvPr>
          <p:cNvSpPr/>
          <p:nvPr>
            <p:custDataLst>
              <p:tags r:id="rId25"/>
            </p:custDataLst>
          </p:nvPr>
        </p:nvSpPr>
        <p:spPr bwMode="gray">
          <a:xfrm>
            <a:off x="947428" y="3536928"/>
            <a:ext cx="1511928" cy="756000"/>
          </a:xfrm>
          <a:prstGeom prst="rect">
            <a:avLst/>
          </a:prstGeom>
          <a:solidFill>
            <a:schemeClr val="bg1"/>
          </a:solidFill>
          <a:ln w="19050">
            <a:solidFill>
              <a:schemeClr val="tx2"/>
            </a:solidFill>
          </a:ln>
        </p:spPr>
        <p:txBody>
          <a:bodyPr lIns="36000" tIns="36000" rIns="36000" bIns="36000" rtlCol="0" anchor="t" anchorCtr="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endParaRPr kumimoji="0" lang="pl-PL" sz="7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43" name="Rechteck 22">
            <a:extLst>
              <a:ext uri="{FF2B5EF4-FFF2-40B4-BE49-F238E27FC236}">
                <a16:creationId xmlns:a16="http://schemas.microsoft.com/office/drawing/2014/main" id="{6B50EE73-EA35-4814-B057-F08F59AF9D7B}"/>
              </a:ext>
            </a:extLst>
          </p:cNvPr>
          <p:cNvSpPr/>
          <p:nvPr>
            <p:custDataLst>
              <p:tags r:id="rId26"/>
            </p:custDataLst>
          </p:nvPr>
        </p:nvSpPr>
        <p:spPr bwMode="gray">
          <a:xfrm>
            <a:off x="1028106" y="3609012"/>
            <a:ext cx="1359311" cy="288004"/>
          </a:xfrm>
          <a:prstGeom prst="rect">
            <a:avLst/>
          </a:prstGeom>
          <a:solidFill>
            <a:schemeClr val="bg1"/>
          </a:solidFill>
          <a:ln w="19050">
            <a:solidFill>
              <a:schemeClr val="tx2"/>
            </a:solidFill>
          </a:ln>
        </p:spPr>
        <p:txBody>
          <a:bodyPr lIns="36000" tIns="36000" rIns="36000" bIns="36000" rtlCol="0" anchor="t" anchorCtr="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5 components</a:t>
            </a:r>
          </a:p>
        </p:txBody>
      </p:sp>
      <p:sp>
        <p:nvSpPr>
          <p:cNvPr id="46" name="Rechteck 22">
            <a:extLst>
              <a:ext uri="{FF2B5EF4-FFF2-40B4-BE49-F238E27FC236}">
                <a16:creationId xmlns:a16="http://schemas.microsoft.com/office/drawing/2014/main" id="{94A05E93-0544-494A-B215-412D0664FAE9}"/>
              </a:ext>
            </a:extLst>
          </p:cNvPr>
          <p:cNvSpPr/>
          <p:nvPr>
            <p:custDataLst>
              <p:tags r:id="rId27"/>
            </p:custDataLst>
          </p:nvPr>
        </p:nvSpPr>
        <p:spPr bwMode="gray">
          <a:xfrm>
            <a:off x="1022932" y="3949867"/>
            <a:ext cx="1368119" cy="288004"/>
          </a:xfrm>
          <a:prstGeom prst="rect">
            <a:avLst/>
          </a:prstGeom>
          <a:solidFill>
            <a:schemeClr val="bg1"/>
          </a:solidFill>
          <a:ln w="19050">
            <a:solidFill>
              <a:schemeClr val="tx2"/>
            </a:solidFill>
          </a:ln>
        </p:spPr>
        <p:txBody>
          <a:bodyPr lIns="36000" tIns="36000" rIns="36000" bIns="36000" rtlCol="0" anchor="t" anchorCtr="0">
            <a:noAutofit/>
          </a:bodyPr>
          <a:lstStyle/>
          <a:p>
            <a:pPr defTabSz="609570" hangingPunct="0">
              <a:defRPr/>
            </a:pPr>
            <a:r>
              <a:rPr kumimoji="0" lang="en-US" sz="7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Reference testbed</a:t>
            </a:r>
          </a:p>
          <a:p>
            <a:pPr marL="0" marR="0" lvl="0" indent="0" algn="l" defTabSz="609570" rtl="0" eaLnBrk="1" fontAlgn="auto" latinLnBrk="0" hangingPunct="0">
              <a:lnSpc>
                <a:spcPct val="100000"/>
              </a:lnSpc>
              <a:spcBef>
                <a:spcPts val="0"/>
              </a:spcBef>
              <a:spcAft>
                <a:spcPts val="0"/>
              </a:spcAft>
              <a:buClrTx/>
              <a:buSzTx/>
              <a:buFontTx/>
              <a:buNone/>
              <a:tabLst/>
              <a:defRPr/>
            </a:pPr>
            <a:endParaRPr kumimoji="0" lang="pl-PL" sz="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50" name="Rechteck 22">
            <a:extLst>
              <a:ext uri="{FF2B5EF4-FFF2-40B4-BE49-F238E27FC236}">
                <a16:creationId xmlns:a16="http://schemas.microsoft.com/office/drawing/2014/main" id="{44404847-D8D1-4EA3-842D-6EC3CB166E6B}"/>
              </a:ext>
            </a:extLst>
          </p:cNvPr>
          <p:cNvSpPr/>
          <p:nvPr>
            <p:custDataLst>
              <p:tags r:id="rId28"/>
            </p:custDataLst>
          </p:nvPr>
        </p:nvSpPr>
        <p:spPr bwMode="gray">
          <a:xfrm>
            <a:off x="4151785" y="3627016"/>
            <a:ext cx="972108" cy="144000"/>
          </a:xfrm>
          <a:prstGeom prst="rect">
            <a:avLst/>
          </a:prstGeom>
          <a:noFill/>
          <a:ln w="19050">
            <a:noFill/>
          </a:ln>
        </p:spPr>
        <p:txBody>
          <a:bodyPr lIns="0" tIns="0" rIns="0" bIns="0" rtlCol="0" anchor="ctr" anchorCtr="0">
            <a:noAutofit/>
          </a:bodyPr>
          <a:lstStyle/>
          <a:p>
            <a:pPr marL="0" marR="0" lvl="0" indent="0" algn="ctr" defTabSz="609570" rtl="0" eaLnBrk="1" fontAlgn="auto" latinLnBrk="0" hangingPunct="0">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Graduate</a:t>
            </a:r>
          </a:p>
        </p:txBody>
      </p:sp>
      <p:sp>
        <p:nvSpPr>
          <p:cNvPr id="51" name="Rechteck 22">
            <a:extLst>
              <a:ext uri="{FF2B5EF4-FFF2-40B4-BE49-F238E27FC236}">
                <a16:creationId xmlns:a16="http://schemas.microsoft.com/office/drawing/2014/main" id="{F13CF44C-C2FC-48F2-A049-2D0AEF6010B5}"/>
              </a:ext>
            </a:extLst>
          </p:cNvPr>
          <p:cNvSpPr/>
          <p:nvPr>
            <p:custDataLst>
              <p:tags r:id="rId29"/>
            </p:custDataLst>
          </p:nvPr>
        </p:nvSpPr>
        <p:spPr bwMode="gray">
          <a:xfrm>
            <a:off x="4151785" y="4041084"/>
            <a:ext cx="972108" cy="144000"/>
          </a:xfrm>
          <a:prstGeom prst="rect">
            <a:avLst/>
          </a:prstGeom>
          <a:noFill/>
          <a:ln w="19050">
            <a:noFill/>
          </a:ln>
        </p:spPr>
        <p:txBody>
          <a:bodyPr lIns="0" tIns="0" rIns="0" bIns="0" rtlCol="0" anchor="ctr" anchorCtr="0">
            <a:noAutofit/>
          </a:bodyPr>
          <a:lstStyle/>
          <a:p>
            <a:pPr marL="0" marR="0" lvl="0" indent="0" algn="ctr" defTabSz="609570" rtl="0" eaLnBrk="1" fontAlgn="auto" latinLnBrk="0" hangingPunct="0">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Sandbox</a:t>
            </a:r>
          </a:p>
        </p:txBody>
      </p:sp>
      <p:sp>
        <p:nvSpPr>
          <p:cNvPr id="52" name="Rechteck 22">
            <a:extLst>
              <a:ext uri="{FF2B5EF4-FFF2-40B4-BE49-F238E27FC236}">
                <a16:creationId xmlns:a16="http://schemas.microsoft.com/office/drawing/2014/main" id="{D3F6DD67-4626-44E5-89C3-54EDF61B76F4}"/>
              </a:ext>
            </a:extLst>
          </p:cNvPr>
          <p:cNvSpPr/>
          <p:nvPr>
            <p:custDataLst>
              <p:tags r:id="rId30"/>
            </p:custDataLst>
          </p:nvPr>
        </p:nvSpPr>
        <p:spPr bwMode="gray">
          <a:xfrm>
            <a:off x="4151785" y="3825060"/>
            <a:ext cx="972108" cy="144000"/>
          </a:xfrm>
          <a:prstGeom prst="rect">
            <a:avLst/>
          </a:prstGeom>
          <a:noFill/>
          <a:ln w="19050">
            <a:noFill/>
          </a:ln>
        </p:spPr>
        <p:txBody>
          <a:bodyPr lIns="0" tIns="0" rIns="0" bIns="0" rtlCol="0" anchor="ctr" anchorCtr="0">
            <a:noAutofit/>
          </a:bodyPr>
          <a:lstStyle/>
          <a:p>
            <a:pPr marL="0" marR="0" lvl="0" indent="0" algn="ctr" defTabSz="609570" rtl="0" eaLnBrk="1" fontAlgn="auto" latinLnBrk="0" hangingPunct="0">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Incubating</a:t>
            </a:r>
          </a:p>
        </p:txBody>
      </p:sp>
      <p:sp>
        <p:nvSpPr>
          <p:cNvPr id="55" name="Rectangle 113">
            <a:extLst>
              <a:ext uri="{FF2B5EF4-FFF2-40B4-BE49-F238E27FC236}">
                <a16:creationId xmlns:a16="http://schemas.microsoft.com/office/drawing/2014/main" id="{60F18EEF-0E43-41A7-B93F-E1DFDA9A393C}"/>
              </a:ext>
            </a:extLst>
          </p:cNvPr>
          <p:cNvSpPr/>
          <p:nvPr>
            <p:custDataLst>
              <p:tags r:id="rId31"/>
            </p:custDataLst>
          </p:nvPr>
        </p:nvSpPr>
        <p:spPr bwMode="gray">
          <a:xfrm>
            <a:off x="8075940" y="1772816"/>
            <a:ext cx="3276000" cy="4032672"/>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828000" tIns="0" rIns="72000" b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endParaRPr>
          </a:p>
        </p:txBody>
      </p:sp>
      <p:sp>
        <p:nvSpPr>
          <p:cNvPr id="56" name="Rechteck 22">
            <a:extLst>
              <a:ext uri="{FF2B5EF4-FFF2-40B4-BE49-F238E27FC236}">
                <a16:creationId xmlns:a16="http://schemas.microsoft.com/office/drawing/2014/main" id="{A9A3F16F-BDEE-421A-98C0-A3A720990AD6}"/>
              </a:ext>
            </a:extLst>
          </p:cNvPr>
          <p:cNvSpPr/>
          <p:nvPr>
            <p:custDataLst>
              <p:tags r:id="rId32"/>
            </p:custDataLst>
          </p:nvPr>
        </p:nvSpPr>
        <p:spPr bwMode="gray">
          <a:xfrm>
            <a:off x="8147948" y="1844944"/>
            <a:ext cx="3132000" cy="3888000"/>
          </a:xfrm>
          <a:prstGeom prst="rect">
            <a:avLst/>
          </a:prstGeom>
          <a:solidFill>
            <a:schemeClr val="bg1"/>
          </a:solidFill>
          <a:ln w="19050">
            <a:solidFill>
              <a:schemeClr val="accent4"/>
            </a:solidFill>
          </a:ln>
        </p:spPr>
        <p:txBody>
          <a:bodyPr lIns="36000" tIns="36000" rIns="36000" bIns="36000" rtlCol="0" anchor="t" anchorCtr="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r>
              <a:rPr kumimoji="0" lang="pl-PL" sz="1000" b="1" i="0" u="none" strike="noStrike" kern="0" cap="none" spc="0" normalizeH="0" baseline="0" noProof="0">
                <a:ln>
                  <a:noFill/>
                </a:ln>
                <a:solidFill>
                  <a:srgbClr val="E5007D"/>
                </a:solidFill>
                <a:effectLst/>
                <a:uLnTx/>
                <a:uFillTx/>
                <a:latin typeface="Segoe UI" panose="020B0502040204020203" pitchFamily="34" charset="0"/>
                <a:ea typeface="Verdana" panose="020B0604030504040204" pitchFamily="34" charset="0"/>
                <a:cs typeface="Segoe UI" panose="020B0502040204020203" pitchFamily="34" charset="0"/>
              </a:rPr>
              <a:t>Adoption Accelerator</a:t>
            </a:r>
          </a:p>
        </p:txBody>
      </p:sp>
      <p:sp>
        <p:nvSpPr>
          <p:cNvPr id="57" name="Oval 56">
            <a:extLst>
              <a:ext uri="{FF2B5EF4-FFF2-40B4-BE49-F238E27FC236}">
                <a16:creationId xmlns:a16="http://schemas.microsoft.com/office/drawing/2014/main" id="{733CD1BB-D8DD-4178-A089-86DEC0253A05}"/>
              </a:ext>
            </a:extLst>
          </p:cNvPr>
          <p:cNvSpPr>
            <a:spLocks noChangeAspect="1"/>
          </p:cNvSpPr>
          <p:nvPr>
            <p:custDataLst>
              <p:tags r:id="rId33"/>
            </p:custDataLst>
          </p:nvPr>
        </p:nvSpPr>
        <p:spPr bwMode="gray">
          <a:xfrm>
            <a:off x="10920536" y="1628800"/>
            <a:ext cx="432000" cy="432000"/>
          </a:xfrm>
          <a:prstGeom prst="ellipse">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61" name="Rectangle 60">
            <a:extLst>
              <a:ext uri="{FF2B5EF4-FFF2-40B4-BE49-F238E27FC236}">
                <a16:creationId xmlns:a16="http://schemas.microsoft.com/office/drawing/2014/main" id="{0B3E37D3-CD64-4980-A018-E0627B7216CB}"/>
              </a:ext>
            </a:extLst>
          </p:cNvPr>
          <p:cNvSpPr/>
          <p:nvPr>
            <p:custDataLst>
              <p:tags r:id="rId34"/>
            </p:custDataLst>
          </p:nvPr>
        </p:nvSpPr>
        <p:spPr bwMode="gray">
          <a:xfrm>
            <a:off x="9065405" y="2475942"/>
            <a:ext cx="1350835" cy="2947850"/>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accent4"/>
                </a:solidFill>
                <a:effectLst/>
                <a:uLnTx/>
                <a:uFillTx/>
                <a:latin typeface="Segoe UI" panose="020B0502040204020203" pitchFamily="34" charset="0"/>
                <a:ea typeface="+mn-ea"/>
                <a:cs typeface="Segoe UI" panose="020B0502040204020203" pitchFamily="34" charset="0"/>
              </a:rPr>
              <a:t>IDS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accent4"/>
                </a:solidFill>
                <a:effectLst/>
                <a:uLnTx/>
                <a:uFillTx/>
                <a:latin typeface="Segoe UI" panose="020B0502040204020203" pitchFamily="34" charset="0"/>
                <a:ea typeface="+mn-ea"/>
                <a:cs typeface="Segoe UI" panose="020B0502040204020203" pitchFamily="34" charset="0"/>
              </a:rPr>
              <a:t>Communities</a:t>
            </a:r>
          </a:p>
        </p:txBody>
      </p:sp>
      <p:sp>
        <p:nvSpPr>
          <p:cNvPr id="69" name="Rectangle 113">
            <a:extLst>
              <a:ext uri="{FF2B5EF4-FFF2-40B4-BE49-F238E27FC236}">
                <a16:creationId xmlns:a16="http://schemas.microsoft.com/office/drawing/2014/main" id="{8A529EFF-78CC-4D1A-B273-F6883E248F95}"/>
              </a:ext>
            </a:extLst>
          </p:cNvPr>
          <p:cNvSpPr/>
          <p:nvPr>
            <p:custDataLst>
              <p:tags r:id="rId35"/>
            </p:custDataLst>
          </p:nvPr>
        </p:nvSpPr>
        <p:spPr bwMode="gray">
          <a:xfrm>
            <a:off x="7932204" y="2385232"/>
            <a:ext cx="972000" cy="3132000"/>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828000" tIns="0" rIns="72000" b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endParaRPr>
          </a:p>
        </p:txBody>
      </p:sp>
      <p:sp>
        <p:nvSpPr>
          <p:cNvPr id="70" name="Rechteck 22">
            <a:extLst>
              <a:ext uri="{FF2B5EF4-FFF2-40B4-BE49-F238E27FC236}">
                <a16:creationId xmlns:a16="http://schemas.microsoft.com/office/drawing/2014/main" id="{C2DAB981-476C-4B1D-8A81-3DF10CD1993A}"/>
              </a:ext>
            </a:extLst>
          </p:cNvPr>
          <p:cNvSpPr/>
          <p:nvPr>
            <p:custDataLst>
              <p:tags r:id="rId36"/>
            </p:custDataLst>
          </p:nvPr>
        </p:nvSpPr>
        <p:spPr bwMode="gray">
          <a:xfrm>
            <a:off x="8004024" y="2457240"/>
            <a:ext cx="828000" cy="2988000"/>
          </a:xfrm>
          <a:prstGeom prst="rect">
            <a:avLst/>
          </a:prstGeom>
          <a:solidFill>
            <a:schemeClr val="accent2"/>
          </a:solidFill>
          <a:ln w="19050">
            <a:solidFill>
              <a:schemeClr val="bg1"/>
            </a:solidFill>
          </a:ln>
        </p:spPr>
        <p:txBody>
          <a:bodyPr lIns="36000" tIns="36000" rIns="36000" bIns="36000" rtlCol="0" anchor="ctr" anchorCtr="0">
            <a:noAutofit/>
          </a:bodyPr>
          <a:lstStyle/>
          <a:p>
            <a:pPr marL="0" marR="0" lvl="0" indent="0" algn="ctr" defTabSz="609570" rtl="0" eaLnBrk="1" fontAlgn="auto" latinLnBrk="0" hangingPunct="0">
              <a:lnSpc>
                <a:spcPct val="100000"/>
              </a:lnSpc>
              <a:spcBef>
                <a:spcPts val="0"/>
              </a:spcBef>
              <a:spcAft>
                <a:spcPts val="0"/>
              </a:spcAft>
              <a:buClrTx/>
              <a:buSzTx/>
              <a:buFontTx/>
              <a:buNone/>
              <a:tabLst/>
              <a:defRPr/>
            </a:pPr>
            <a:r>
              <a:rPr kumimoji="0" lang="en-US" sz="1000" b="1" i="0" u="none" strike="noStrike" kern="0" cap="none" spc="-11"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Projects on </a:t>
            </a:r>
            <a:br>
              <a:rPr kumimoji="0" lang="pl-PL" sz="1000" b="1" i="0" u="none" strike="noStrike" kern="0" cap="none" spc="-11"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000" b="1" i="0" u="none" strike="noStrike" kern="0" cap="none" spc="-11"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Adoption </a:t>
            </a:r>
            <a:br>
              <a:rPr kumimoji="0" lang="pl-PL" sz="1000" b="1" i="0" u="none" strike="noStrike" kern="0" cap="none" spc="-11"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000" b="1" i="0" u="none" strike="noStrike" kern="0" cap="none" spc="-11"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Radar</a:t>
            </a:r>
          </a:p>
        </p:txBody>
      </p:sp>
      <p:cxnSp>
        <p:nvCxnSpPr>
          <p:cNvPr id="7" name="Straight Connector 6">
            <a:extLst>
              <a:ext uri="{FF2B5EF4-FFF2-40B4-BE49-F238E27FC236}">
                <a16:creationId xmlns:a16="http://schemas.microsoft.com/office/drawing/2014/main" id="{1115CF0D-19B6-4023-A84B-626BCF5396F0}"/>
              </a:ext>
            </a:extLst>
          </p:cNvPr>
          <p:cNvCxnSpPr>
            <a:cxnSpLocks/>
          </p:cNvCxnSpPr>
          <p:nvPr>
            <p:custDataLst>
              <p:tags r:id="rId37"/>
            </p:custDataLst>
          </p:nvPr>
        </p:nvCxnSpPr>
        <p:spPr>
          <a:xfrm>
            <a:off x="5807968" y="4257093"/>
            <a:ext cx="2215581" cy="116669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4CFA1D4-0490-4E4A-A97A-DC7C10185615}"/>
              </a:ext>
            </a:extLst>
          </p:cNvPr>
          <p:cNvCxnSpPr>
            <a:cxnSpLocks/>
          </p:cNvCxnSpPr>
          <p:nvPr>
            <p:custDataLst>
              <p:tags r:id="rId38"/>
            </p:custDataLst>
          </p:nvPr>
        </p:nvCxnSpPr>
        <p:spPr>
          <a:xfrm flipV="1">
            <a:off x="5824925" y="2475942"/>
            <a:ext cx="2196244" cy="82809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E0A32DD-8329-44B1-8E8F-808E7BD5CD07}"/>
              </a:ext>
            </a:extLst>
          </p:cNvPr>
          <p:cNvSpPr>
            <a:spLocks noChangeAspect="1"/>
          </p:cNvSpPr>
          <p:nvPr>
            <p:custDataLst>
              <p:tags r:id="rId39"/>
            </p:custDataLst>
          </p:nvPr>
        </p:nvSpPr>
        <p:spPr bwMode="gray">
          <a:xfrm>
            <a:off x="5555988" y="3032956"/>
            <a:ext cx="432000" cy="432000"/>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cxnSp>
        <p:nvCxnSpPr>
          <p:cNvPr id="79" name="Connector: Elbow 78">
            <a:extLst>
              <a:ext uri="{FF2B5EF4-FFF2-40B4-BE49-F238E27FC236}">
                <a16:creationId xmlns:a16="http://schemas.microsoft.com/office/drawing/2014/main" id="{4E1EDDB4-E699-47AC-9177-CDC3EAA4450A}"/>
              </a:ext>
            </a:extLst>
          </p:cNvPr>
          <p:cNvCxnSpPr>
            <a:cxnSpLocks/>
          </p:cNvCxnSpPr>
          <p:nvPr>
            <p:custDataLst>
              <p:tags r:id="rId40"/>
            </p:custDataLst>
          </p:nvPr>
        </p:nvCxnSpPr>
        <p:spPr bwMode="gray">
          <a:xfrm rot="10800000" flipH="1" flipV="1">
            <a:off x="2459740" y="4153843"/>
            <a:ext cx="1296000" cy="504000"/>
          </a:xfrm>
          <a:prstGeom prst="bentConnector2">
            <a:avLst/>
          </a:prstGeom>
          <a:ln w="19050">
            <a:solidFill>
              <a:schemeClr val="tx2"/>
            </a:solidFill>
            <a:headEnd type="triangle"/>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EFE83E3-D743-4106-B3FA-68CF63912D16}"/>
              </a:ext>
            </a:extLst>
          </p:cNvPr>
          <p:cNvCxnSpPr>
            <a:cxnSpLocks/>
          </p:cNvCxnSpPr>
          <p:nvPr>
            <p:custDataLst>
              <p:tags r:id="rId41"/>
            </p:custDataLst>
          </p:nvPr>
        </p:nvCxnSpPr>
        <p:spPr>
          <a:xfrm>
            <a:off x="1703512" y="2924944"/>
            <a:ext cx="0" cy="324036"/>
          </a:xfrm>
          <a:prstGeom prst="straightConnector1">
            <a:avLst/>
          </a:prstGeom>
          <a:ln w="19050">
            <a:solidFill>
              <a:schemeClr val="tx2"/>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AA8B0EA6-2C41-4399-8BE6-2B87F4E3E727}"/>
              </a:ext>
            </a:extLst>
          </p:cNvPr>
          <p:cNvCxnSpPr>
            <a:cxnSpLocks/>
          </p:cNvCxnSpPr>
          <p:nvPr>
            <p:custDataLst>
              <p:tags r:id="rId42"/>
            </p:custDataLst>
          </p:nvPr>
        </p:nvCxnSpPr>
        <p:spPr>
          <a:xfrm rot="16200000">
            <a:off x="3413688" y="2582921"/>
            <a:ext cx="0" cy="252000"/>
          </a:xfrm>
          <a:prstGeom prst="straightConnector1">
            <a:avLst/>
          </a:prstGeom>
          <a:ln w="19050">
            <a:solidFill>
              <a:schemeClr val="tx2"/>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52288B4-A5FC-41C3-9C58-1FF05E0E6DF6}"/>
              </a:ext>
            </a:extLst>
          </p:cNvPr>
          <p:cNvCxnSpPr>
            <a:cxnSpLocks/>
          </p:cNvCxnSpPr>
          <p:nvPr>
            <p:custDataLst>
              <p:tags r:id="rId43"/>
            </p:custDataLst>
          </p:nvPr>
        </p:nvCxnSpPr>
        <p:spPr>
          <a:xfrm rot="16200000">
            <a:off x="1685500" y="5427232"/>
            <a:ext cx="0" cy="180000"/>
          </a:xfrm>
          <a:prstGeom prst="straightConnector1">
            <a:avLst/>
          </a:prstGeom>
          <a:ln w="19050">
            <a:solidFill>
              <a:schemeClr val="tx2"/>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E5BCA6E9-0562-4B72-B862-57E0C89F159E}"/>
              </a:ext>
            </a:extLst>
          </p:cNvPr>
          <p:cNvCxnSpPr>
            <a:cxnSpLocks/>
          </p:cNvCxnSpPr>
          <p:nvPr>
            <p:custDataLst>
              <p:tags r:id="rId44"/>
            </p:custDataLst>
          </p:nvPr>
        </p:nvCxnSpPr>
        <p:spPr>
          <a:xfrm rot="16200000">
            <a:off x="2513592" y="5427232"/>
            <a:ext cx="0" cy="180000"/>
          </a:xfrm>
          <a:prstGeom prst="straightConnector1">
            <a:avLst/>
          </a:prstGeom>
          <a:ln w="19050">
            <a:solidFill>
              <a:schemeClr val="tx2"/>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32950F88-6857-4850-941C-79B1AAF01251}"/>
              </a:ext>
            </a:extLst>
          </p:cNvPr>
          <p:cNvCxnSpPr>
            <a:cxnSpLocks/>
          </p:cNvCxnSpPr>
          <p:nvPr>
            <p:custDataLst>
              <p:tags r:id="rId45"/>
            </p:custDataLst>
          </p:nvPr>
        </p:nvCxnSpPr>
        <p:spPr>
          <a:xfrm rot="16200000">
            <a:off x="3395684" y="5373233"/>
            <a:ext cx="0" cy="288000"/>
          </a:xfrm>
          <a:prstGeom prst="straightConnector1">
            <a:avLst/>
          </a:prstGeom>
          <a:ln w="19050">
            <a:solidFill>
              <a:schemeClr val="tx2"/>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0517C2F-F125-43D9-85CA-04531E6D7787}"/>
              </a:ext>
            </a:extLst>
          </p:cNvPr>
          <p:cNvCxnSpPr>
            <a:cxnSpLocks/>
          </p:cNvCxnSpPr>
          <p:nvPr>
            <p:custDataLst>
              <p:tags r:id="rId46"/>
            </p:custDataLst>
          </p:nvPr>
        </p:nvCxnSpPr>
        <p:spPr>
          <a:xfrm>
            <a:off x="2459597" y="3699016"/>
            <a:ext cx="1908212" cy="0"/>
          </a:xfrm>
          <a:prstGeom prst="straightConnector1">
            <a:avLst/>
          </a:prstGeom>
          <a:ln w="19050">
            <a:solidFill>
              <a:schemeClr val="tx2"/>
            </a:soli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Connector: Elbow 92">
            <a:extLst>
              <a:ext uri="{FF2B5EF4-FFF2-40B4-BE49-F238E27FC236}">
                <a16:creationId xmlns:a16="http://schemas.microsoft.com/office/drawing/2014/main" id="{3430B6F6-5F6D-411B-9BF4-A28F27A5635E}"/>
              </a:ext>
            </a:extLst>
          </p:cNvPr>
          <p:cNvCxnSpPr>
            <a:cxnSpLocks/>
          </p:cNvCxnSpPr>
          <p:nvPr>
            <p:custDataLst>
              <p:tags r:id="rId47"/>
            </p:custDataLst>
          </p:nvPr>
        </p:nvCxnSpPr>
        <p:spPr bwMode="gray">
          <a:xfrm rot="10800000" flipH="1" flipV="1">
            <a:off x="5915980" y="2708980"/>
            <a:ext cx="1044000" cy="540000"/>
          </a:xfrm>
          <a:prstGeom prst="bentConnector2">
            <a:avLst/>
          </a:prstGeom>
          <a:ln w="19050">
            <a:solidFill>
              <a:schemeClr val="tx2"/>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39EF131F-0B75-4E04-90C8-CE944C0CDAA0}"/>
              </a:ext>
            </a:extLst>
          </p:cNvPr>
          <p:cNvCxnSpPr>
            <a:cxnSpLocks/>
          </p:cNvCxnSpPr>
          <p:nvPr>
            <p:custDataLst>
              <p:tags r:id="rId48"/>
            </p:custDataLst>
          </p:nvPr>
        </p:nvCxnSpPr>
        <p:spPr>
          <a:xfrm flipH="1" flipV="1">
            <a:off x="3755620" y="2924944"/>
            <a:ext cx="120" cy="360000"/>
          </a:xfrm>
          <a:prstGeom prst="straightConnector1">
            <a:avLst/>
          </a:prstGeom>
          <a:ln w="19050">
            <a:solidFill>
              <a:schemeClr val="accent2"/>
            </a:solidFill>
            <a:tailEnd type="triangle" w="med" len="med"/>
          </a:ln>
        </p:spPr>
        <p:style>
          <a:lnRef idx="1">
            <a:schemeClr val="accent1"/>
          </a:lnRef>
          <a:fillRef idx="0">
            <a:schemeClr val="accent1"/>
          </a:fillRef>
          <a:effectRef idx="0">
            <a:schemeClr val="accent1"/>
          </a:effectRef>
          <a:fontRef idx="minor">
            <a:schemeClr val="tx1"/>
          </a:fontRef>
        </p:style>
      </p:cxnSp>
      <p:sp>
        <p:nvSpPr>
          <p:cNvPr id="97" name="Rechteck 22">
            <a:extLst>
              <a:ext uri="{FF2B5EF4-FFF2-40B4-BE49-F238E27FC236}">
                <a16:creationId xmlns:a16="http://schemas.microsoft.com/office/drawing/2014/main" id="{38D89C36-4F7B-4CF7-AF09-C16144A5DE54}"/>
              </a:ext>
            </a:extLst>
          </p:cNvPr>
          <p:cNvSpPr/>
          <p:nvPr>
            <p:custDataLst>
              <p:tags r:id="rId49"/>
            </p:custDataLst>
          </p:nvPr>
        </p:nvSpPr>
        <p:spPr bwMode="gray">
          <a:xfrm>
            <a:off x="6023992" y="3248980"/>
            <a:ext cx="1872000" cy="1080000"/>
          </a:xfrm>
          <a:prstGeom prst="rect">
            <a:avLst/>
          </a:prstGeom>
          <a:noFill/>
          <a:ln w="19050">
            <a:noFill/>
          </a:ln>
        </p:spPr>
        <p:txBody>
          <a:bodyPr lIns="36000" tIns="36000" rIns="36000" bIns="36000" rtlCol="0" anchor="t" anchorCtr="0">
            <a:noAutofit/>
          </a:bodyPr>
          <a:lstStyle/>
          <a:p>
            <a:pPr marL="0" marR="0" lvl="0" indent="0" algn="ctr" defTabSz="609570" rtl="0" eaLnBrk="1" fontAlgn="auto" latinLnBrk="0" hangingPunct="0">
              <a:lnSpc>
                <a:spcPct val="100000"/>
              </a:lnSpc>
              <a:spcBef>
                <a:spcPts val="0"/>
              </a:spcBef>
              <a:spcAft>
                <a:spcPts val="0"/>
              </a:spcAft>
              <a:buClrTx/>
              <a:buSzTx/>
              <a:buFontTx/>
              <a:buNone/>
              <a:tabLst/>
              <a:defRPr/>
            </a:pPr>
            <a:r>
              <a:rPr kumimoji="0" lang="pl-PL" sz="1000" b="1" i="0" u="none" strike="noStrike" kern="0" cap="none" spc="0" normalizeH="0" baseline="0" noProof="0">
                <a:ln>
                  <a:noFill/>
                </a:ln>
                <a:solidFill>
                  <a:srgbClr val="263482"/>
                </a:solidFill>
                <a:effectLst/>
                <a:uLnTx/>
                <a:uFillTx/>
                <a:latin typeface="Segoe UI" panose="020B0502040204020203" pitchFamily="34" charset="0"/>
                <a:ea typeface="Verdana" panose="020B0604030504040204" pitchFamily="34" charset="0"/>
                <a:cs typeface="Segoe UI" panose="020B0502040204020203" pitchFamily="34" charset="0"/>
              </a:rPr>
              <a:t>Projects</a:t>
            </a:r>
          </a:p>
        </p:txBody>
      </p:sp>
      <p:sp>
        <p:nvSpPr>
          <p:cNvPr id="98" name="Rechteck 22">
            <a:extLst>
              <a:ext uri="{FF2B5EF4-FFF2-40B4-BE49-F238E27FC236}">
                <a16:creationId xmlns:a16="http://schemas.microsoft.com/office/drawing/2014/main" id="{E6B57FE7-D8DE-48D8-88B8-AC3F23BA6C50}"/>
              </a:ext>
            </a:extLst>
          </p:cNvPr>
          <p:cNvSpPr/>
          <p:nvPr>
            <p:custDataLst>
              <p:tags r:id="rId50"/>
            </p:custDataLst>
          </p:nvPr>
        </p:nvSpPr>
        <p:spPr bwMode="gray">
          <a:xfrm>
            <a:off x="6420036" y="3537120"/>
            <a:ext cx="324000" cy="252000"/>
          </a:xfrm>
          <a:prstGeom prst="rect">
            <a:avLst/>
          </a:prstGeom>
          <a:solidFill>
            <a:schemeClr val="bg1"/>
          </a:solidFill>
          <a:ln w="19050">
            <a:solidFill>
              <a:schemeClr val="tx2"/>
            </a:solidFill>
          </a:ln>
        </p:spPr>
        <p:txBody>
          <a:bodyPr lIns="36000" tIns="36000" rIns="36000" bIns="36000" rtlCol="0" anchor="t" anchorCtr="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endParaRPr kumimoji="0" lang="pl-PL" sz="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99" name="Rechteck 22">
            <a:extLst>
              <a:ext uri="{FF2B5EF4-FFF2-40B4-BE49-F238E27FC236}">
                <a16:creationId xmlns:a16="http://schemas.microsoft.com/office/drawing/2014/main" id="{F70595BE-1943-4842-86B5-783F59A00B2E}"/>
              </a:ext>
            </a:extLst>
          </p:cNvPr>
          <p:cNvSpPr/>
          <p:nvPr>
            <p:custDataLst>
              <p:tags r:id="rId51"/>
            </p:custDataLst>
          </p:nvPr>
        </p:nvSpPr>
        <p:spPr bwMode="gray">
          <a:xfrm>
            <a:off x="6797992" y="3537120"/>
            <a:ext cx="324000" cy="252000"/>
          </a:xfrm>
          <a:prstGeom prst="rect">
            <a:avLst/>
          </a:prstGeom>
          <a:solidFill>
            <a:schemeClr val="bg1"/>
          </a:solidFill>
          <a:ln w="19050">
            <a:solidFill>
              <a:schemeClr val="tx2"/>
            </a:solidFill>
          </a:ln>
        </p:spPr>
        <p:txBody>
          <a:bodyPr lIns="36000" tIns="36000" rIns="36000" bIns="36000" rtlCol="0" anchor="t" anchorCtr="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endParaRPr kumimoji="0" lang="pl-PL" sz="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00" name="Rechteck 22">
            <a:extLst>
              <a:ext uri="{FF2B5EF4-FFF2-40B4-BE49-F238E27FC236}">
                <a16:creationId xmlns:a16="http://schemas.microsoft.com/office/drawing/2014/main" id="{DD02701C-CD09-4299-B034-9BFD8B4BEEA7}"/>
              </a:ext>
            </a:extLst>
          </p:cNvPr>
          <p:cNvSpPr/>
          <p:nvPr>
            <p:custDataLst>
              <p:tags r:id="rId52"/>
            </p:custDataLst>
          </p:nvPr>
        </p:nvSpPr>
        <p:spPr bwMode="gray">
          <a:xfrm>
            <a:off x="7176156" y="3537040"/>
            <a:ext cx="324000" cy="252000"/>
          </a:xfrm>
          <a:prstGeom prst="rect">
            <a:avLst/>
          </a:prstGeom>
          <a:solidFill>
            <a:schemeClr val="bg1"/>
          </a:solidFill>
          <a:ln w="19050">
            <a:solidFill>
              <a:schemeClr val="tx2"/>
            </a:solidFill>
          </a:ln>
        </p:spPr>
        <p:txBody>
          <a:bodyPr lIns="36000" tIns="36000" rIns="36000" bIns="36000" rtlCol="0" anchor="t" anchorCtr="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endParaRPr kumimoji="0" lang="pl-PL" sz="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01" name="Oval 100">
            <a:extLst>
              <a:ext uri="{FF2B5EF4-FFF2-40B4-BE49-F238E27FC236}">
                <a16:creationId xmlns:a16="http://schemas.microsoft.com/office/drawing/2014/main" id="{ACE1F291-C477-4255-AAB8-D6146C0AA537}"/>
              </a:ext>
            </a:extLst>
          </p:cNvPr>
          <p:cNvSpPr>
            <a:spLocks noChangeAspect="1"/>
          </p:cNvSpPr>
          <p:nvPr>
            <p:custDataLst>
              <p:tags r:id="rId53"/>
            </p:custDataLst>
          </p:nvPr>
        </p:nvSpPr>
        <p:spPr bwMode="gray">
          <a:xfrm>
            <a:off x="7284703" y="3032956"/>
            <a:ext cx="432000" cy="432000"/>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102" name="Rechteck 22">
            <a:extLst>
              <a:ext uri="{FF2B5EF4-FFF2-40B4-BE49-F238E27FC236}">
                <a16:creationId xmlns:a16="http://schemas.microsoft.com/office/drawing/2014/main" id="{FCDC2DB5-1BE4-4E97-817B-32483683EF2F}"/>
              </a:ext>
            </a:extLst>
          </p:cNvPr>
          <p:cNvSpPr/>
          <p:nvPr>
            <p:custDataLst>
              <p:tags r:id="rId54"/>
            </p:custDataLst>
          </p:nvPr>
        </p:nvSpPr>
        <p:spPr bwMode="gray">
          <a:xfrm>
            <a:off x="6420036" y="3825072"/>
            <a:ext cx="324000" cy="252000"/>
          </a:xfrm>
          <a:prstGeom prst="rect">
            <a:avLst/>
          </a:prstGeom>
          <a:solidFill>
            <a:schemeClr val="bg1"/>
          </a:solidFill>
          <a:ln w="19050">
            <a:solidFill>
              <a:schemeClr val="tx2"/>
            </a:solidFill>
          </a:ln>
        </p:spPr>
        <p:txBody>
          <a:bodyPr lIns="36000" tIns="36000" rIns="36000" bIns="36000" rtlCol="0" anchor="t" anchorCtr="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endParaRPr kumimoji="0" lang="pl-PL" sz="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03" name="Rechteck 22">
            <a:extLst>
              <a:ext uri="{FF2B5EF4-FFF2-40B4-BE49-F238E27FC236}">
                <a16:creationId xmlns:a16="http://schemas.microsoft.com/office/drawing/2014/main" id="{AA53588D-D0F1-42C1-ADE4-5786AD954ABC}"/>
              </a:ext>
            </a:extLst>
          </p:cNvPr>
          <p:cNvSpPr/>
          <p:nvPr>
            <p:custDataLst>
              <p:tags r:id="rId55"/>
            </p:custDataLst>
          </p:nvPr>
        </p:nvSpPr>
        <p:spPr bwMode="gray">
          <a:xfrm>
            <a:off x="6797992" y="3825072"/>
            <a:ext cx="324000" cy="252000"/>
          </a:xfrm>
          <a:prstGeom prst="rect">
            <a:avLst/>
          </a:prstGeom>
          <a:solidFill>
            <a:schemeClr val="bg1"/>
          </a:solidFill>
          <a:ln w="19050">
            <a:solidFill>
              <a:schemeClr val="tx2"/>
            </a:solidFill>
          </a:ln>
        </p:spPr>
        <p:txBody>
          <a:bodyPr lIns="36000" tIns="36000" rIns="36000" bIns="36000" rtlCol="0" anchor="t" anchorCtr="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endParaRPr kumimoji="0" lang="pl-PL" sz="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04" name="Rechteck 22">
            <a:extLst>
              <a:ext uri="{FF2B5EF4-FFF2-40B4-BE49-F238E27FC236}">
                <a16:creationId xmlns:a16="http://schemas.microsoft.com/office/drawing/2014/main" id="{188A5FF5-8626-4022-8A5F-D8EC315412EE}"/>
              </a:ext>
            </a:extLst>
          </p:cNvPr>
          <p:cNvSpPr/>
          <p:nvPr>
            <p:custDataLst>
              <p:tags r:id="rId56"/>
            </p:custDataLst>
          </p:nvPr>
        </p:nvSpPr>
        <p:spPr bwMode="gray">
          <a:xfrm>
            <a:off x="7176156" y="3824992"/>
            <a:ext cx="324000" cy="252000"/>
          </a:xfrm>
          <a:prstGeom prst="rect">
            <a:avLst/>
          </a:prstGeom>
          <a:solidFill>
            <a:schemeClr val="bg1"/>
          </a:solidFill>
          <a:ln w="19050">
            <a:solidFill>
              <a:schemeClr val="tx2"/>
            </a:solidFill>
          </a:ln>
        </p:spPr>
        <p:txBody>
          <a:bodyPr lIns="36000" tIns="36000" rIns="36000" bIns="36000" rtlCol="0" anchor="t" anchorCtr="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endParaRPr kumimoji="0" lang="pl-PL" sz="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05" name="Rechteck 22">
            <a:extLst>
              <a:ext uri="{FF2B5EF4-FFF2-40B4-BE49-F238E27FC236}">
                <a16:creationId xmlns:a16="http://schemas.microsoft.com/office/drawing/2014/main" id="{0C0F6B08-0289-44C2-9054-1E630C4EC94B}"/>
              </a:ext>
            </a:extLst>
          </p:cNvPr>
          <p:cNvSpPr/>
          <p:nvPr>
            <p:custDataLst>
              <p:tags r:id="rId57"/>
            </p:custDataLst>
          </p:nvPr>
        </p:nvSpPr>
        <p:spPr bwMode="gray">
          <a:xfrm>
            <a:off x="6420036" y="4113104"/>
            <a:ext cx="324000" cy="252000"/>
          </a:xfrm>
          <a:prstGeom prst="rect">
            <a:avLst/>
          </a:prstGeom>
          <a:solidFill>
            <a:schemeClr val="bg1"/>
          </a:solidFill>
          <a:ln w="19050">
            <a:solidFill>
              <a:schemeClr val="tx2"/>
            </a:solidFill>
          </a:ln>
        </p:spPr>
        <p:txBody>
          <a:bodyPr lIns="36000" tIns="36000" rIns="36000" bIns="36000" rtlCol="0" anchor="t" anchorCtr="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endParaRPr kumimoji="0" lang="pl-PL" sz="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06" name="Rechteck 22">
            <a:extLst>
              <a:ext uri="{FF2B5EF4-FFF2-40B4-BE49-F238E27FC236}">
                <a16:creationId xmlns:a16="http://schemas.microsoft.com/office/drawing/2014/main" id="{BD114E66-08FF-4B5D-9817-6D80AD4EC835}"/>
              </a:ext>
            </a:extLst>
          </p:cNvPr>
          <p:cNvSpPr/>
          <p:nvPr>
            <p:custDataLst>
              <p:tags r:id="rId58"/>
            </p:custDataLst>
          </p:nvPr>
        </p:nvSpPr>
        <p:spPr bwMode="gray">
          <a:xfrm>
            <a:off x="6797992" y="4113104"/>
            <a:ext cx="324000" cy="252000"/>
          </a:xfrm>
          <a:prstGeom prst="rect">
            <a:avLst/>
          </a:prstGeom>
          <a:solidFill>
            <a:schemeClr val="bg1"/>
          </a:solidFill>
          <a:ln w="19050">
            <a:solidFill>
              <a:schemeClr val="tx2"/>
            </a:solidFill>
          </a:ln>
        </p:spPr>
        <p:txBody>
          <a:bodyPr lIns="36000" tIns="36000" rIns="36000" bIns="36000" rtlCol="0" anchor="t" anchorCtr="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endParaRPr kumimoji="0" lang="pl-PL" sz="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07" name="Rechteck 22">
            <a:extLst>
              <a:ext uri="{FF2B5EF4-FFF2-40B4-BE49-F238E27FC236}">
                <a16:creationId xmlns:a16="http://schemas.microsoft.com/office/drawing/2014/main" id="{5AE51E8A-B6A2-4D14-8FE5-AC61C0491C0E}"/>
              </a:ext>
            </a:extLst>
          </p:cNvPr>
          <p:cNvSpPr/>
          <p:nvPr>
            <p:custDataLst>
              <p:tags r:id="rId59"/>
            </p:custDataLst>
          </p:nvPr>
        </p:nvSpPr>
        <p:spPr bwMode="gray">
          <a:xfrm>
            <a:off x="7176120" y="4113024"/>
            <a:ext cx="324000" cy="252000"/>
          </a:xfrm>
          <a:prstGeom prst="rect">
            <a:avLst/>
          </a:prstGeom>
          <a:solidFill>
            <a:schemeClr val="bg1"/>
          </a:solidFill>
          <a:ln w="19050">
            <a:solidFill>
              <a:schemeClr val="tx2"/>
            </a:solidFill>
          </a:ln>
        </p:spPr>
        <p:txBody>
          <a:bodyPr lIns="36000" tIns="36000" rIns="36000" bIns="36000" rtlCol="0" anchor="t" anchorCtr="0">
            <a:noAutofit/>
          </a:bodyPr>
          <a:lstStyle/>
          <a:p>
            <a:pPr marL="0" marR="0" lvl="0" indent="0" algn="l" defTabSz="609570" rtl="0" eaLnBrk="1" fontAlgn="auto" latinLnBrk="0" hangingPunct="0">
              <a:lnSpc>
                <a:spcPct val="100000"/>
              </a:lnSpc>
              <a:spcBef>
                <a:spcPts val="0"/>
              </a:spcBef>
              <a:spcAft>
                <a:spcPts val="0"/>
              </a:spcAft>
              <a:buClrTx/>
              <a:buSzTx/>
              <a:buFontTx/>
              <a:buNone/>
              <a:tabLst/>
              <a:defRPr/>
            </a:pPr>
            <a:endParaRPr kumimoji="0" lang="pl-PL" sz="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pic>
        <p:nvPicPr>
          <p:cNvPr id="110" name="Graphic 109">
            <a:extLst>
              <a:ext uri="{FF2B5EF4-FFF2-40B4-BE49-F238E27FC236}">
                <a16:creationId xmlns:a16="http://schemas.microsoft.com/office/drawing/2014/main" id="{B0CDB445-4411-4D90-B4F9-42D3C86F2257}"/>
              </a:ext>
            </a:extLst>
          </p:cNvPr>
          <p:cNvPicPr>
            <a:picLocks noChangeAspect="1"/>
          </p:cNvPicPr>
          <p:nvPr>
            <p:custDataLst>
              <p:tags r:id="rId60"/>
            </p:custDataLst>
          </p:nvPr>
        </p:nvPicPr>
        <p:blipFill>
          <a:blip r:embed="rId73">
            <a:extLst>
              <a:ext uri="{96DAC541-7B7A-43D3-8B79-37D633B846F1}">
                <asvg:svgBlip xmlns:asvg="http://schemas.microsoft.com/office/drawing/2016/SVG/main" r:embed="rId74"/>
              </a:ext>
            </a:extLst>
          </a:blip>
          <a:stretch>
            <a:fillRect/>
          </a:stretch>
        </p:blipFill>
        <p:spPr>
          <a:xfrm>
            <a:off x="3017696" y="3122956"/>
            <a:ext cx="252000" cy="252000"/>
          </a:xfrm>
          <a:prstGeom prst="rect">
            <a:avLst/>
          </a:prstGeom>
        </p:spPr>
      </p:pic>
      <p:pic>
        <p:nvPicPr>
          <p:cNvPr id="112" name="Graphic 111">
            <a:extLst>
              <a:ext uri="{FF2B5EF4-FFF2-40B4-BE49-F238E27FC236}">
                <a16:creationId xmlns:a16="http://schemas.microsoft.com/office/drawing/2014/main" id="{9BDE59A3-3A51-4899-A5D4-0EB0EB3FA861}"/>
              </a:ext>
            </a:extLst>
          </p:cNvPr>
          <p:cNvPicPr>
            <a:picLocks noChangeAspect="1"/>
          </p:cNvPicPr>
          <p:nvPr>
            <p:custDataLst>
              <p:tags r:id="rId61"/>
            </p:custDataLst>
          </p:nvPr>
        </p:nvPicPr>
        <p:blipFill>
          <a:blip r:embed="rId75">
            <a:extLst>
              <a:ext uri="{96DAC541-7B7A-43D3-8B79-37D633B846F1}">
                <asvg:svgBlip xmlns:asvg="http://schemas.microsoft.com/office/drawing/2016/SVG/main" r:embed="rId76"/>
              </a:ext>
            </a:extLst>
          </a:blip>
          <a:stretch>
            <a:fillRect/>
          </a:stretch>
        </p:blipFill>
        <p:spPr>
          <a:xfrm>
            <a:off x="3035696" y="1736800"/>
            <a:ext cx="216000" cy="216000"/>
          </a:xfrm>
          <a:prstGeom prst="rect">
            <a:avLst/>
          </a:prstGeom>
        </p:spPr>
      </p:pic>
      <p:pic>
        <p:nvPicPr>
          <p:cNvPr id="114" name="Graphic 113">
            <a:extLst>
              <a:ext uri="{FF2B5EF4-FFF2-40B4-BE49-F238E27FC236}">
                <a16:creationId xmlns:a16="http://schemas.microsoft.com/office/drawing/2014/main" id="{F69AF80F-9EFE-4D8C-8FEC-707A1D6F355F}"/>
              </a:ext>
            </a:extLst>
          </p:cNvPr>
          <p:cNvPicPr>
            <a:picLocks noChangeAspect="1"/>
          </p:cNvPicPr>
          <p:nvPr>
            <p:custDataLst>
              <p:tags r:id="rId62"/>
            </p:custDataLst>
          </p:nvPr>
        </p:nvPicPr>
        <p:blipFill>
          <a:blip r:embed="rId77">
            <a:extLst>
              <a:ext uri="{96DAC541-7B7A-43D3-8B79-37D633B846F1}">
                <asvg:svgBlip xmlns:asvg="http://schemas.microsoft.com/office/drawing/2016/SVG/main" r:embed="rId78"/>
              </a:ext>
            </a:extLst>
          </a:blip>
          <a:stretch>
            <a:fillRect/>
          </a:stretch>
        </p:blipFill>
        <p:spPr>
          <a:xfrm>
            <a:off x="3035696" y="4556804"/>
            <a:ext cx="216000" cy="216000"/>
          </a:xfrm>
          <a:prstGeom prst="rect">
            <a:avLst/>
          </a:prstGeom>
        </p:spPr>
      </p:pic>
      <p:grpSp>
        <p:nvGrpSpPr>
          <p:cNvPr id="125" name="Group 124">
            <a:extLst>
              <a:ext uri="{FF2B5EF4-FFF2-40B4-BE49-F238E27FC236}">
                <a16:creationId xmlns:a16="http://schemas.microsoft.com/office/drawing/2014/main" id="{3BDC3B81-A2CB-49A6-B605-4BCDD7BD9957}"/>
              </a:ext>
            </a:extLst>
          </p:cNvPr>
          <p:cNvGrpSpPr/>
          <p:nvPr>
            <p:custDataLst>
              <p:tags r:id="rId63"/>
            </p:custDataLst>
          </p:nvPr>
        </p:nvGrpSpPr>
        <p:grpSpPr>
          <a:xfrm>
            <a:off x="5620647" y="1750211"/>
            <a:ext cx="302685" cy="189179"/>
            <a:chOff x="2896406" y="-58625"/>
            <a:chExt cx="1620012" cy="1012507"/>
          </a:xfrm>
        </p:grpSpPr>
        <p:sp>
          <p:nvSpPr>
            <p:cNvPr id="119" name="Freeform: Shape 118">
              <a:extLst>
                <a:ext uri="{FF2B5EF4-FFF2-40B4-BE49-F238E27FC236}">
                  <a16:creationId xmlns:a16="http://schemas.microsoft.com/office/drawing/2014/main" id="{4D7E73A2-3C48-44BC-A3FE-416EB176EF7C}"/>
                </a:ext>
              </a:extLst>
            </p:cNvPr>
            <p:cNvSpPr/>
            <p:nvPr/>
          </p:nvSpPr>
          <p:spPr>
            <a:xfrm>
              <a:off x="3503911" y="-58625"/>
              <a:ext cx="405003" cy="405003"/>
            </a:xfrm>
            <a:custGeom>
              <a:avLst/>
              <a:gdLst>
                <a:gd name="connsiteX0" fmla="*/ 0 w 405003"/>
                <a:gd name="connsiteY0" fmla="*/ 0 h 405003"/>
                <a:gd name="connsiteX1" fmla="*/ 405003 w 405003"/>
                <a:gd name="connsiteY1" fmla="*/ 0 h 405003"/>
                <a:gd name="connsiteX2" fmla="*/ 405003 w 405003"/>
                <a:gd name="connsiteY2" fmla="*/ 405003 h 405003"/>
                <a:gd name="connsiteX3" fmla="*/ 0 w 405003"/>
                <a:gd name="connsiteY3" fmla="*/ 405003 h 405003"/>
              </a:gdLst>
              <a:ahLst/>
              <a:cxnLst>
                <a:cxn ang="0">
                  <a:pos x="connsiteX0" y="connsiteY0"/>
                </a:cxn>
                <a:cxn ang="0">
                  <a:pos x="connsiteX1" y="connsiteY1"/>
                </a:cxn>
                <a:cxn ang="0">
                  <a:pos x="connsiteX2" y="connsiteY2"/>
                </a:cxn>
                <a:cxn ang="0">
                  <a:pos x="connsiteX3" y="connsiteY3"/>
                </a:cxn>
              </a:cxnLst>
              <a:rect l="l" t="t" r="r" b="b"/>
              <a:pathLst>
                <a:path w="405003" h="405003">
                  <a:moveTo>
                    <a:pt x="0" y="0"/>
                  </a:moveTo>
                  <a:lnTo>
                    <a:pt x="405003" y="0"/>
                  </a:lnTo>
                  <a:lnTo>
                    <a:pt x="405003" y="405003"/>
                  </a:lnTo>
                  <a:lnTo>
                    <a:pt x="0" y="405003"/>
                  </a:lnTo>
                  <a:close/>
                </a:path>
              </a:pathLst>
            </a:custGeom>
            <a:noFill/>
            <a:ln w="9525" cap="flat">
              <a:solidFill>
                <a:schemeClr val="tx2"/>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FD1A2E78-B272-47D5-828F-699D2A87614A}"/>
                </a:ext>
              </a:extLst>
            </p:cNvPr>
            <p:cNvSpPr/>
            <p:nvPr/>
          </p:nvSpPr>
          <p:spPr>
            <a:xfrm>
              <a:off x="3503911" y="548879"/>
              <a:ext cx="405003" cy="405003"/>
            </a:xfrm>
            <a:custGeom>
              <a:avLst/>
              <a:gdLst>
                <a:gd name="connsiteX0" fmla="*/ 0 w 405003"/>
                <a:gd name="connsiteY0" fmla="*/ 0 h 405003"/>
                <a:gd name="connsiteX1" fmla="*/ 405003 w 405003"/>
                <a:gd name="connsiteY1" fmla="*/ 0 h 405003"/>
                <a:gd name="connsiteX2" fmla="*/ 405003 w 405003"/>
                <a:gd name="connsiteY2" fmla="*/ 405003 h 405003"/>
                <a:gd name="connsiteX3" fmla="*/ 0 w 405003"/>
                <a:gd name="connsiteY3" fmla="*/ 405003 h 405003"/>
              </a:gdLst>
              <a:ahLst/>
              <a:cxnLst>
                <a:cxn ang="0">
                  <a:pos x="connsiteX0" y="connsiteY0"/>
                </a:cxn>
                <a:cxn ang="0">
                  <a:pos x="connsiteX1" y="connsiteY1"/>
                </a:cxn>
                <a:cxn ang="0">
                  <a:pos x="connsiteX2" y="connsiteY2"/>
                </a:cxn>
                <a:cxn ang="0">
                  <a:pos x="connsiteX3" y="connsiteY3"/>
                </a:cxn>
              </a:cxnLst>
              <a:rect l="l" t="t" r="r" b="b"/>
              <a:pathLst>
                <a:path w="405003" h="405003">
                  <a:moveTo>
                    <a:pt x="0" y="0"/>
                  </a:moveTo>
                  <a:lnTo>
                    <a:pt x="405003" y="0"/>
                  </a:lnTo>
                  <a:lnTo>
                    <a:pt x="405003" y="405003"/>
                  </a:lnTo>
                  <a:lnTo>
                    <a:pt x="0" y="405003"/>
                  </a:lnTo>
                  <a:close/>
                </a:path>
              </a:pathLst>
            </a:custGeom>
            <a:noFill/>
            <a:ln w="9525" cap="flat">
              <a:solidFill>
                <a:schemeClr val="tx2"/>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49216F0-4F9B-4BE2-8868-272E00BEEA78}"/>
                </a:ext>
              </a:extLst>
            </p:cNvPr>
            <p:cNvSpPr/>
            <p:nvPr/>
          </p:nvSpPr>
          <p:spPr>
            <a:xfrm>
              <a:off x="2896406" y="548879"/>
              <a:ext cx="405003" cy="405003"/>
            </a:xfrm>
            <a:custGeom>
              <a:avLst/>
              <a:gdLst>
                <a:gd name="connsiteX0" fmla="*/ 0 w 405003"/>
                <a:gd name="connsiteY0" fmla="*/ 0 h 405003"/>
                <a:gd name="connsiteX1" fmla="*/ 405003 w 405003"/>
                <a:gd name="connsiteY1" fmla="*/ 0 h 405003"/>
                <a:gd name="connsiteX2" fmla="*/ 405003 w 405003"/>
                <a:gd name="connsiteY2" fmla="*/ 405003 h 405003"/>
                <a:gd name="connsiteX3" fmla="*/ 0 w 405003"/>
                <a:gd name="connsiteY3" fmla="*/ 405003 h 405003"/>
              </a:gdLst>
              <a:ahLst/>
              <a:cxnLst>
                <a:cxn ang="0">
                  <a:pos x="connsiteX0" y="connsiteY0"/>
                </a:cxn>
                <a:cxn ang="0">
                  <a:pos x="connsiteX1" y="connsiteY1"/>
                </a:cxn>
                <a:cxn ang="0">
                  <a:pos x="connsiteX2" y="connsiteY2"/>
                </a:cxn>
                <a:cxn ang="0">
                  <a:pos x="connsiteX3" y="connsiteY3"/>
                </a:cxn>
              </a:cxnLst>
              <a:rect l="l" t="t" r="r" b="b"/>
              <a:pathLst>
                <a:path w="405003" h="405003">
                  <a:moveTo>
                    <a:pt x="0" y="0"/>
                  </a:moveTo>
                  <a:lnTo>
                    <a:pt x="405003" y="0"/>
                  </a:lnTo>
                  <a:lnTo>
                    <a:pt x="405003" y="405003"/>
                  </a:lnTo>
                  <a:lnTo>
                    <a:pt x="0" y="405003"/>
                  </a:lnTo>
                  <a:close/>
                </a:path>
              </a:pathLst>
            </a:custGeom>
            <a:noFill/>
            <a:ln w="9525" cap="flat">
              <a:solidFill>
                <a:schemeClr val="tx2"/>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3657152C-002B-44E2-8872-3AF2C9E60C04}"/>
                </a:ext>
              </a:extLst>
            </p:cNvPr>
            <p:cNvSpPr/>
            <p:nvPr/>
          </p:nvSpPr>
          <p:spPr>
            <a:xfrm>
              <a:off x="4111415" y="548879"/>
              <a:ext cx="405003" cy="405003"/>
            </a:xfrm>
            <a:custGeom>
              <a:avLst/>
              <a:gdLst>
                <a:gd name="connsiteX0" fmla="*/ 0 w 405003"/>
                <a:gd name="connsiteY0" fmla="*/ 0 h 405003"/>
                <a:gd name="connsiteX1" fmla="*/ 405003 w 405003"/>
                <a:gd name="connsiteY1" fmla="*/ 0 h 405003"/>
                <a:gd name="connsiteX2" fmla="*/ 405003 w 405003"/>
                <a:gd name="connsiteY2" fmla="*/ 405003 h 405003"/>
                <a:gd name="connsiteX3" fmla="*/ 0 w 405003"/>
                <a:gd name="connsiteY3" fmla="*/ 405003 h 405003"/>
              </a:gdLst>
              <a:ahLst/>
              <a:cxnLst>
                <a:cxn ang="0">
                  <a:pos x="connsiteX0" y="connsiteY0"/>
                </a:cxn>
                <a:cxn ang="0">
                  <a:pos x="connsiteX1" y="connsiteY1"/>
                </a:cxn>
                <a:cxn ang="0">
                  <a:pos x="connsiteX2" y="connsiteY2"/>
                </a:cxn>
                <a:cxn ang="0">
                  <a:pos x="connsiteX3" y="connsiteY3"/>
                </a:cxn>
              </a:cxnLst>
              <a:rect l="l" t="t" r="r" b="b"/>
              <a:pathLst>
                <a:path w="405003" h="405003">
                  <a:moveTo>
                    <a:pt x="0" y="0"/>
                  </a:moveTo>
                  <a:lnTo>
                    <a:pt x="405003" y="0"/>
                  </a:lnTo>
                  <a:lnTo>
                    <a:pt x="405003" y="405003"/>
                  </a:lnTo>
                  <a:lnTo>
                    <a:pt x="0" y="405003"/>
                  </a:lnTo>
                  <a:close/>
                </a:path>
              </a:pathLst>
            </a:custGeom>
            <a:noFill/>
            <a:ln w="9525" cap="flat">
              <a:solidFill>
                <a:schemeClr val="tx2"/>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DB72F202-693F-4137-B222-E136B629B5F6}"/>
                </a:ext>
              </a:extLst>
            </p:cNvPr>
            <p:cNvSpPr/>
            <p:nvPr/>
          </p:nvSpPr>
          <p:spPr>
            <a:xfrm>
              <a:off x="3706412" y="346377"/>
              <a:ext cx="9525" cy="202501"/>
            </a:xfrm>
            <a:custGeom>
              <a:avLst/>
              <a:gdLst>
                <a:gd name="connsiteX0" fmla="*/ 0 w 9525"/>
                <a:gd name="connsiteY0" fmla="*/ 0 h 202501"/>
                <a:gd name="connsiteX1" fmla="*/ 0 w 9525"/>
                <a:gd name="connsiteY1" fmla="*/ 202501 h 202501"/>
              </a:gdLst>
              <a:ahLst/>
              <a:cxnLst>
                <a:cxn ang="0">
                  <a:pos x="connsiteX0" y="connsiteY0"/>
                </a:cxn>
                <a:cxn ang="0">
                  <a:pos x="connsiteX1" y="connsiteY1"/>
                </a:cxn>
              </a:cxnLst>
              <a:rect l="l" t="t" r="r" b="b"/>
              <a:pathLst>
                <a:path w="9525" h="202501">
                  <a:moveTo>
                    <a:pt x="0" y="0"/>
                  </a:moveTo>
                  <a:lnTo>
                    <a:pt x="0" y="202501"/>
                  </a:lnTo>
                </a:path>
              </a:pathLst>
            </a:custGeom>
            <a:ln w="9525" cap="flat">
              <a:solidFill>
                <a:schemeClr val="tx2"/>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FE13134B-F870-4D70-824F-07336B288B15}"/>
                </a:ext>
              </a:extLst>
            </p:cNvPr>
            <p:cNvSpPr/>
            <p:nvPr/>
          </p:nvSpPr>
          <p:spPr>
            <a:xfrm>
              <a:off x="3098908" y="447628"/>
              <a:ext cx="1215009" cy="101250"/>
            </a:xfrm>
            <a:custGeom>
              <a:avLst/>
              <a:gdLst>
                <a:gd name="connsiteX0" fmla="*/ 0 w 1215009"/>
                <a:gd name="connsiteY0" fmla="*/ 101251 h 101250"/>
                <a:gd name="connsiteX1" fmla="*/ 0 w 1215009"/>
                <a:gd name="connsiteY1" fmla="*/ 0 h 101250"/>
                <a:gd name="connsiteX2" fmla="*/ 1215009 w 1215009"/>
                <a:gd name="connsiteY2" fmla="*/ 0 h 101250"/>
                <a:gd name="connsiteX3" fmla="*/ 1215009 w 1215009"/>
                <a:gd name="connsiteY3" fmla="*/ 101251 h 101250"/>
              </a:gdLst>
              <a:ahLst/>
              <a:cxnLst>
                <a:cxn ang="0">
                  <a:pos x="connsiteX0" y="connsiteY0"/>
                </a:cxn>
                <a:cxn ang="0">
                  <a:pos x="connsiteX1" y="connsiteY1"/>
                </a:cxn>
                <a:cxn ang="0">
                  <a:pos x="connsiteX2" y="connsiteY2"/>
                </a:cxn>
                <a:cxn ang="0">
                  <a:pos x="connsiteX3" y="connsiteY3"/>
                </a:cxn>
              </a:cxnLst>
              <a:rect l="l" t="t" r="r" b="b"/>
              <a:pathLst>
                <a:path w="1215009" h="101250">
                  <a:moveTo>
                    <a:pt x="0" y="101251"/>
                  </a:moveTo>
                  <a:lnTo>
                    <a:pt x="0" y="0"/>
                  </a:lnTo>
                  <a:lnTo>
                    <a:pt x="1215009" y="0"/>
                  </a:lnTo>
                  <a:lnTo>
                    <a:pt x="1215009" y="101251"/>
                  </a:lnTo>
                </a:path>
              </a:pathLst>
            </a:custGeom>
            <a:noFill/>
            <a:ln w="9525" cap="flat">
              <a:solidFill>
                <a:schemeClr val="tx2"/>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27" name="Graphic 126">
            <a:extLst>
              <a:ext uri="{FF2B5EF4-FFF2-40B4-BE49-F238E27FC236}">
                <a16:creationId xmlns:a16="http://schemas.microsoft.com/office/drawing/2014/main" id="{6027E801-196D-4A6B-9EC7-428E8E9B7BE1}"/>
              </a:ext>
            </a:extLst>
          </p:cNvPr>
          <p:cNvPicPr>
            <a:picLocks noChangeAspect="1"/>
          </p:cNvPicPr>
          <p:nvPr>
            <p:custDataLst>
              <p:tags r:id="rId64"/>
            </p:custDataLst>
          </p:nvPr>
        </p:nvPicPr>
        <p:blipFill>
          <a:blip r:embed="rId79">
            <a:extLst>
              <a:ext uri="{96DAC541-7B7A-43D3-8B79-37D633B846F1}">
                <asvg:svgBlip xmlns:asvg="http://schemas.microsoft.com/office/drawing/2016/SVG/main" r:embed="rId80"/>
              </a:ext>
            </a:extLst>
          </a:blip>
          <a:stretch>
            <a:fillRect/>
          </a:stretch>
        </p:blipFill>
        <p:spPr>
          <a:xfrm>
            <a:off x="5663988" y="3140956"/>
            <a:ext cx="216000" cy="216000"/>
          </a:xfrm>
          <a:prstGeom prst="rect">
            <a:avLst/>
          </a:prstGeom>
        </p:spPr>
      </p:pic>
      <p:pic>
        <p:nvPicPr>
          <p:cNvPr id="200" name="Graphic 199">
            <a:extLst>
              <a:ext uri="{FF2B5EF4-FFF2-40B4-BE49-F238E27FC236}">
                <a16:creationId xmlns:a16="http://schemas.microsoft.com/office/drawing/2014/main" id="{B23EC273-7DFA-4D74-8C0F-0F663152863A}"/>
              </a:ext>
            </a:extLst>
          </p:cNvPr>
          <p:cNvPicPr>
            <a:picLocks noChangeAspect="1"/>
          </p:cNvPicPr>
          <p:nvPr>
            <p:custDataLst>
              <p:tags r:id="rId65"/>
            </p:custDataLst>
          </p:nvPr>
        </p:nvPicPr>
        <p:blipFill>
          <a:blip r:embed="rId81">
            <a:extLst>
              <a:ext uri="{96DAC541-7B7A-43D3-8B79-37D633B846F1}">
                <asvg:svgBlip xmlns:asvg="http://schemas.microsoft.com/office/drawing/2016/SVG/main" r:embed="rId82"/>
              </a:ext>
            </a:extLst>
          </a:blip>
          <a:stretch>
            <a:fillRect/>
          </a:stretch>
        </p:blipFill>
        <p:spPr>
          <a:xfrm>
            <a:off x="5663988" y="4556804"/>
            <a:ext cx="216000" cy="216000"/>
          </a:xfrm>
          <a:prstGeom prst="rect">
            <a:avLst/>
          </a:prstGeom>
        </p:spPr>
      </p:pic>
      <p:pic>
        <p:nvPicPr>
          <p:cNvPr id="206" name="Graphic 205">
            <a:extLst>
              <a:ext uri="{FF2B5EF4-FFF2-40B4-BE49-F238E27FC236}">
                <a16:creationId xmlns:a16="http://schemas.microsoft.com/office/drawing/2014/main" id="{36AB29A9-4163-4F86-AADF-2B13E0B4CCA3}"/>
              </a:ext>
            </a:extLst>
          </p:cNvPr>
          <p:cNvPicPr>
            <a:picLocks noChangeAspect="1"/>
          </p:cNvPicPr>
          <p:nvPr>
            <p:custDataLst>
              <p:tags r:id="rId66"/>
            </p:custDataLst>
          </p:nvPr>
        </p:nvPicPr>
        <p:blipFill>
          <a:blip r:embed="rId83">
            <a:extLst>
              <a:ext uri="{96DAC541-7B7A-43D3-8B79-37D633B846F1}">
                <asvg:svgBlip xmlns:asvg="http://schemas.microsoft.com/office/drawing/2016/SVG/main" r:embed="rId84"/>
              </a:ext>
            </a:extLst>
          </a:blip>
          <a:stretch>
            <a:fillRect/>
          </a:stretch>
        </p:blipFill>
        <p:spPr>
          <a:xfrm>
            <a:off x="11050761" y="1736800"/>
            <a:ext cx="216000" cy="216000"/>
          </a:xfrm>
          <a:prstGeom prst="rect">
            <a:avLst/>
          </a:prstGeom>
        </p:spPr>
      </p:pic>
      <p:pic>
        <p:nvPicPr>
          <p:cNvPr id="5" name="Graphic 4">
            <a:extLst>
              <a:ext uri="{FF2B5EF4-FFF2-40B4-BE49-F238E27FC236}">
                <a16:creationId xmlns:a16="http://schemas.microsoft.com/office/drawing/2014/main" id="{72BCCA1D-CD95-43D5-AD27-F8B368010F88}"/>
              </a:ext>
            </a:extLst>
          </p:cNvPr>
          <p:cNvPicPr>
            <a:picLocks noChangeAspect="1"/>
          </p:cNvPicPr>
          <p:nvPr>
            <p:custDataLst>
              <p:tags r:id="rId67"/>
            </p:custDataLst>
          </p:nvPr>
        </p:nvPicPr>
        <p:blipFill>
          <a:blip r:embed="rId85">
            <a:extLst>
              <a:ext uri="{96DAC541-7B7A-43D3-8B79-37D633B846F1}">
                <asvg:svgBlip xmlns:asvg="http://schemas.microsoft.com/office/drawing/2016/SVG/main" r:embed="rId86"/>
              </a:ext>
            </a:extLst>
          </a:blip>
          <a:stretch>
            <a:fillRect/>
          </a:stretch>
        </p:blipFill>
        <p:spPr>
          <a:xfrm>
            <a:off x="7356703" y="3104956"/>
            <a:ext cx="288000" cy="288000"/>
          </a:xfrm>
          <a:prstGeom prst="rect">
            <a:avLst/>
          </a:prstGeom>
        </p:spPr>
      </p:pic>
      <p:sp>
        <p:nvSpPr>
          <p:cNvPr id="94" name="Title 1">
            <a:extLst>
              <a:ext uri="{FF2B5EF4-FFF2-40B4-BE49-F238E27FC236}">
                <a16:creationId xmlns:a16="http://schemas.microsoft.com/office/drawing/2014/main" id="{FCEC455C-692F-4729-A791-1C7109603FFD}"/>
              </a:ext>
            </a:extLst>
          </p:cNvPr>
          <p:cNvSpPr>
            <a:spLocks noGrp="1"/>
          </p:cNvSpPr>
          <p:nvPr>
            <p:ph type="title"/>
            <p:custDataLst>
              <p:tags r:id="rId68"/>
            </p:custDataLst>
          </p:nvPr>
        </p:nvSpPr>
        <p:spPr bwMode="gray"/>
        <p:txBody>
          <a:bodyPr vert="horz">
            <a:normAutofit/>
          </a:bodyPr>
          <a:lstStyle/>
          <a:p>
            <a:pPr defTabSz="914400">
              <a:lnSpc>
                <a:spcPct val="90000"/>
              </a:lnSpc>
            </a:pPr>
            <a:r>
              <a:rPr lang="en-US" sz="3200">
                <a:latin typeface="Segoe UI" panose="020B0502040204020203" pitchFamily="34" charset="0"/>
                <a:cs typeface="Segoe UI" panose="020B0502040204020203" pitchFamily="34" charset="0"/>
              </a:rPr>
              <a:t>IDSA </a:t>
            </a:r>
            <a:r>
              <a:rPr lang="en-US" sz="3200" cap="none">
                <a:latin typeface="Segoe UI" panose="020B0502040204020203" pitchFamily="34" charset="0"/>
                <a:cs typeface="Segoe UI" panose="020B0502040204020203" pitchFamily="34" charset="0"/>
              </a:rPr>
              <a:t>Governance</a:t>
            </a:r>
            <a:endParaRPr lang="en-US" sz="3200">
              <a:latin typeface="Segoe UI" panose="020B0502040204020203" pitchFamily="34" charset="0"/>
              <a:cs typeface="Segoe UI" panose="020B0502040204020203" pitchFamily="34" charset="0"/>
            </a:endParaRPr>
          </a:p>
        </p:txBody>
      </p:sp>
      <p:sp>
        <p:nvSpPr>
          <p:cNvPr id="95" name="Foliennummernplatzhalter 24">
            <a:extLst>
              <a:ext uri="{FF2B5EF4-FFF2-40B4-BE49-F238E27FC236}">
                <a16:creationId xmlns:a16="http://schemas.microsoft.com/office/drawing/2014/main" id="{2B029FEE-00AA-4FB8-9BD4-EA78977179AB}"/>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92" name="Footer Placeholder 5">
            <a:extLst>
              <a:ext uri="{FF2B5EF4-FFF2-40B4-BE49-F238E27FC236}">
                <a16:creationId xmlns:a16="http://schemas.microsoft.com/office/drawing/2014/main" id="{8F10690C-726B-45A2-A5DD-314B2B0A6295}"/>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IDSA Story </a:t>
            </a:r>
          </a:p>
        </p:txBody>
      </p:sp>
    </p:spTree>
    <p:extLst>
      <p:ext uri="{BB962C8B-B14F-4D97-AF65-F5344CB8AC3E}">
        <p14:creationId xmlns:p14="http://schemas.microsoft.com/office/powerpoint/2010/main" val="997293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86">
            <a:extLst>
              <a:ext uri="{FF2B5EF4-FFF2-40B4-BE49-F238E27FC236}">
                <a16:creationId xmlns:a16="http://schemas.microsoft.com/office/drawing/2014/main" id="{A8EC4E48-2FDD-4309-80B5-BA1C171AA0D1}"/>
              </a:ext>
            </a:extLst>
          </p:cNvPr>
          <p:cNvSpPr/>
          <p:nvPr>
            <p:custDataLst>
              <p:tags r:id="rId1"/>
            </p:custDataLst>
          </p:nvPr>
        </p:nvSpPr>
        <p:spPr bwMode="gray">
          <a:xfrm>
            <a:off x="1104900" y="1703801"/>
            <a:ext cx="8787040" cy="4750625"/>
          </a:xfrm>
          <a:prstGeom prst="rect">
            <a:avLst/>
          </a:prstGeom>
          <a:pattFill prst="ltDnDiag">
            <a:fgClr>
              <a:sysClr val="window" lastClr="FFFFFF">
                <a:lumMod val="75000"/>
              </a:sysClr>
            </a:fgClr>
            <a:bgClr>
              <a:sysClr val="window" lastClr="FFFFFF"/>
            </a:bgClr>
          </a:pattFill>
          <a:ln w="3175" cap="flat" cmpd="sng" algn="ctr">
            <a:noFill/>
            <a:prstDash val="solid"/>
            <a:miter lim="800000"/>
          </a:ln>
          <a:effectLst/>
        </p:spPr>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58" name="Rectangle 87">
            <a:extLst>
              <a:ext uri="{FF2B5EF4-FFF2-40B4-BE49-F238E27FC236}">
                <a16:creationId xmlns:a16="http://schemas.microsoft.com/office/drawing/2014/main" id="{20BC150B-E5FB-43FA-A84E-A3790CA545C1}"/>
              </a:ext>
            </a:extLst>
          </p:cNvPr>
          <p:cNvSpPr/>
          <p:nvPr>
            <p:custDataLst>
              <p:tags r:id="rId2"/>
            </p:custDataLst>
          </p:nvPr>
        </p:nvSpPr>
        <p:spPr bwMode="gray">
          <a:xfrm>
            <a:off x="943097" y="1805479"/>
            <a:ext cx="8854386" cy="4782456"/>
          </a:xfrm>
          <a:prstGeom prst="rect">
            <a:avLst/>
          </a:prstGeom>
          <a:solidFill>
            <a:sysClr val="window" lastClr="FFFFFF"/>
          </a:solidFill>
          <a:ln w="19050" cap="flat" cmpd="sng" algn="ctr">
            <a:solidFill>
              <a:srgbClr val="0BA2E3"/>
            </a:solidFill>
            <a:prstDash val="solid"/>
            <a:miter lim="800000"/>
          </a:ln>
          <a:effectLst/>
        </p:spPr>
        <p:txBody>
          <a:bodyPr lIns="108000" tIns="72000" rIns="108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6" name="Ellipse 15">
            <a:extLst>
              <a:ext uri="{FF2B5EF4-FFF2-40B4-BE49-F238E27FC236}">
                <a16:creationId xmlns:a16="http://schemas.microsoft.com/office/drawing/2014/main" id="{FC449A10-12A8-4456-B229-1CEF24D14E37}"/>
              </a:ext>
            </a:extLst>
          </p:cNvPr>
          <p:cNvSpPr/>
          <p:nvPr/>
        </p:nvSpPr>
        <p:spPr>
          <a:xfrm>
            <a:off x="2369642" y="2771409"/>
            <a:ext cx="3082411" cy="3082411"/>
          </a:xfrm>
          <a:prstGeom prst="ellipse">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1008000" tIns="72000" rIns="72000" bIns="7200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1" i="0" u="none" strike="noStrike" kern="1200" cap="none" spc="0" normalizeH="0" baseline="0" noProof="0">
              <a:ln>
                <a:noFill/>
              </a:ln>
              <a:solidFill>
                <a:srgbClr val="3DA434"/>
              </a:solidFill>
              <a:effectLst/>
              <a:uLnTx/>
              <a:uFillTx/>
              <a:latin typeface="Segoe UI" panose="020B0502040204020203" pitchFamily="34" charset="0"/>
              <a:ea typeface="+mn-ea"/>
              <a:cs typeface="Segoe UI" panose="020B0502040204020203" pitchFamily="34" charset="0"/>
            </a:endParaRPr>
          </a:p>
        </p:txBody>
      </p:sp>
      <p:sp>
        <p:nvSpPr>
          <p:cNvPr id="10" name="Content Placeholder 9">
            <a:extLst>
              <a:ext uri="{FF2B5EF4-FFF2-40B4-BE49-F238E27FC236}">
                <a16:creationId xmlns:a16="http://schemas.microsoft.com/office/drawing/2014/main" id="{EDD0B70C-7B02-4F11-97E0-39A74789337A}"/>
              </a:ext>
            </a:extLst>
          </p:cNvPr>
          <p:cNvSpPr>
            <a:spLocks noGrp="1"/>
          </p:cNvSpPr>
          <p:nvPr>
            <p:ph idx="1"/>
          </p:nvPr>
        </p:nvSpPr>
        <p:spPr>
          <a:xfrm>
            <a:off x="839788" y="1160463"/>
            <a:ext cx="6439126" cy="468000"/>
          </a:xfrm>
        </p:spPr>
        <p:txBody>
          <a:bodyPr>
            <a:normAutofit/>
          </a:bodyPr>
          <a:lstStyle/>
          <a:p>
            <a:r>
              <a:rPr lang="en-US"/>
              <a:t>IDSA as reliable base for data spaces</a:t>
            </a:r>
          </a:p>
        </p:txBody>
      </p:sp>
      <p:sp>
        <p:nvSpPr>
          <p:cNvPr id="9" name="Title 8">
            <a:extLst>
              <a:ext uri="{FF2B5EF4-FFF2-40B4-BE49-F238E27FC236}">
                <a16:creationId xmlns:a16="http://schemas.microsoft.com/office/drawing/2014/main" id="{FADF78E1-4D04-48A1-A237-7C0DC3056177}"/>
              </a:ext>
            </a:extLst>
          </p:cNvPr>
          <p:cNvSpPr>
            <a:spLocks noGrp="1"/>
          </p:cNvSpPr>
          <p:nvPr>
            <p:ph type="title"/>
          </p:nvPr>
        </p:nvSpPr>
        <p:spPr/>
        <p:txBody>
          <a:bodyPr>
            <a:normAutofit/>
          </a:bodyPr>
          <a:lstStyle/>
          <a:p>
            <a:r>
              <a:rPr lang="en-US" sz="3200"/>
              <a:t>The Magic Triangle</a:t>
            </a:r>
          </a:p>
        </p:txBody>
      </p:sp>
      <p:sp>
        <p:nvSpPr>
          <p:cNvPr id="29" name="Rectangle 28">
            <a:extLst>
              <a:ext uri="{FF2B5EF4-FFF2-40B4-BE49-F238E27FC236}">
                <a16:creationId xmlns:a16="http://schemas.microsoft.com/office/drawing/2014/main" id="{F52E3B25-52FC-45AC-99C3-849F5F2A09AD}"/>
              </a:ext>
            </a:extLst>
          </p:cNvPr>
          <p:cNvSpPr/>
          <p:nvPr>
            <p:custDataLst>
              <p:tags r:id="rId3"/>
            </p:custDataLst>
          </p:nvPr>
        </p:nvSpPr>
        <p:spPr bwMode="gray">
          <a:xfrm>
            <a:off x="126901" y="5270436"/>
            <a:ext cx="2597362" cy="5400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1008000" tIns="72000" rIns="72000" bIns="72000" rtlCol="0" anchor="ctr"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63482"/>
                </a:solidFill>
                <a:effectLst/>
                <a:uLnTx/>
                <a:uFillTx/>
                <a:latin typeface="Segoe UI" panose="020B0502040204020203" pitchFamily="34" charset="0"/>
                <a:ea typeface="+mn-ea"/>
                <a:cs typeface="Segoe UI" panose="020B0502040204020203" pitchFamily="34" charset="0"/>
              </a:rPr>
              <a:t>Portfolio of open source building blocks</a:t>
            </a:r>
          </a:p>
        </p:txBody>
      </p:sp>
      <p:grpSp>
        <p:nvGrpSpPr>
          <p:cNvPr id="30" name="Group 29">
            <a:extLst>
              <a:ext uri="{FF2B5EF4-FFF2-40B4-BE49-F238E27FC236}">
                <a16:creationId xmlns:a16="http://schemas.microsoft.com/office/drawing/2014/main" id="{24E576D9-8CF7-445C-9CE1-30295F0DCB3D}"/>
              </a:ext>
            </a:extLst>
          </p:cNvPr>
          <p:cNvGrpSpPr/>
          <p:nvPr>
            <p:custDataLst>
              <p:tags r:id="rId4"/>
            </p:custDataLst>
          </p:nvPr>
        </p:nvGrpSpPr>
        <p:grpSpPr bwMode="gray">
          <a:xfrm>
            <a:off x="2012003" y="4626768"/>
            <a:ext cx="473201" cy="473201"/>
            <a:chOff x="1883528" y="2132844"/>
            <a:chExt cx="1224000" cy="1224000"/>
          </a:xfrm>
          <a:solidFill>
            <a:srgbClr val="263482"/>
          </a:solidFill>
        </p:grpSpPr>
        <p:sp>
          <p:nvSpPr>
            <p:cNvPr id="31" name="Ellipse 20">
              <a:extLst>
                <a:ext uri="{FF2B5EF4-FFF2-40B4-BE49-F238E27FC236}">
                  <a16:creationId xmlns:a16="http://schemas.microsoft.com/office/drawing/2014/main" id="{B0167E1D-1C15-4AFB-8479-0E755A333514}"/>
                </a:ext>
              </a:extLst>
            </p:cNvPr>
            <p:cNvSpPr/>
            <p:nvPr>
              <p:custDataLst>
                <p:tags r:id="rId32"/>
              </p:custDataLst>
            </p:nvPr>
          </p:nvSpPr>
          <p:spPr bwMode="gray">
            <a:xfrm>
              <a:off x="1883528" y="2132844"/>
              <a:ext cx="1224000" cy="122400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rPr>
                <a:t>1</a:t>
              </a:r>
            </a:p>
          </p:txBody>
        </p:sp>
        <p:sp>
          <p:nvSpPr>
            <p:cNvPr id="32" name="Ellipse 20">
              <a:extLst>
                <a:ext uri="{FF2B5EF4-FFF2-40B4-BE49-F238E27FC236}">
                  <a16:creationId xmlns:a16="http://schemas.microsoft.com/office/drawing/2014/main" id="{26980C93-07A1-4586-82AC-6EE80F575042}"/>
                </a:ext>
              </a:extLst>
            </p:cNvPr>
            <p:cNvSpPr/>
            <p:nvPr>
              <p:custDataLst>
                <p:tags r:id="rId33"/>
              </p:custDataLst>
            </p:nvPr>
          </p:nvSpPr>
          <p:spPr bwMode="gray">
            <a:xfrm>
              <a:off x="1937464" y="2186780"/>
              <a:ext cx="1116128" cy="1116128"/>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sp>
        <p:nvSpPr>
          <p:cNvPr id="33" name="Rectangle 32">
            <a:extLst>
              <a:ext uri="{FF2B5EF4-FFF2-40B4-BE49-F238E27FC236}">
                <a16:creationId xmlns:a16="http://schemas.microsoft.com/office/drawing/2014/main" id="{360BD0D7-96D5-424E-ADD4-69400CF89796}"/>
              </a:ext>
            </a:extLst>
          </p:cNvPr>
          <p:cNvSpPr/>
          <p:nvPr>
            <p:custDataLst>
              <p:tags r:id="rId5"/>
            </p:custDataLst>
          </p:nvPr>
        </p:nvSpPr>
        <p:spPr bwMode="gray">
          <a:xfrm>
            <a:off x="4798826" y="4559909"/>
            <a:ext cx="2203377" cy="5400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1008000" tIns="72000" rIns="72000" bIns="72000" rtlCol="0" anchor="ctr"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5007D"/>
                </a:solidFill>
                <a:effectLst/>
                <a:uLnTx/>
                <a:uFillTx/>
                <a:latin typeface="Segoe UI" panose="020B0502040204020203" pitchFamily="34" charset="0"/>
                <a:ea typeface="+mn-ea"/>
                <a:cs typeface="Segoe UI" panose="020B0502040204020203" pitchFamily="34" charset="0"/>
              </a:rPr>
              <a:t>Certification Scheme</a:t>
            </a:r>
          </a:p>
        </p:txBody>
      </p:sp>
      <p:grpSp>
        <p:nvGrpSpPr>
          <p:cNvPr id="34" name="Group 33">
            <a:extLst>
              <a:ext uri="{FF2B5EF4-FFF2-40B4-BE49-F238E27FC236}">
                <a16:creationId xmlns:a16="http://schemas.microsoft.com/office/drawing/2014/main" id="{E076DBA4-A6C5-4633-8BFA-3EA39F07AAFD}"/>
              </a:ext>
            </a:extLst>
          </p:cNvPr>
          <p:cNvGrpSpPr/>
          <p:nvPr>
            <p:custDataLst>
              <p:tags r:id="rId6"/>
            </p:custDataLst>
          </p:nvPr>
        </p:nvGrpSpPr>
        <p:grpSpPr bwMode="gray">
          <a:xfrm>
            <a:off x="5244205" y="4605916"/>
            <a:ext cx="473201" cy="473201"/>
            <a:chOff x="1883528" y="2132844"/>
            <a:chExt cx="1224000" cy="1224000"/>
          </a:xfrm>
          <a:solidFill>
            <a:srgbClr val="E5007D"/>
          </a:solidFill>
        </p:grpSpPr>
        <p:sp>
          <p:nvSpPr>
            <p:cNvPr id="35" name="Ellipse 20">
              <a:extLst>
                <a:ext uri="{FF2B5EF4-FFF2-40B4-BE49-F238E27FC236}">
                  <a16:creationId xmlns:a16="http://schemas.microsoft.com/office/drawing/2014/main" id="{94C18DA0-DE10-4DC5-962A-0E8007888742}"/>
                </a:ext>
              </a:extLst>
            </p:cNvPr>
            <p:cNvSpPr/>
            <p:nvPr>
              <p:custDataLst>
                <p:tags r:id="rId30"/>
              </p:custDataLst>
            </p:nvPr>
          </p:nvSpPr>
          <p:spPr bwMode="gray">
            <a:xfrm>
              <a:off x="1883528" y="2132844"/>
              <a:ext cx="1224000" cy="122400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rPr>
                <a:t>1</a:t>
              </a:r>
            </a:p>
          </p:txBody>
        </p:sp>
        <p:sp>
          <p:nvSpPr>
            <p:cNvPr id="36" name="Ellipse 20">
              <a:extLst>
                <a:ext uri="{FF2B5EF4-FFF2-40B4-BE49-F238E27FC236}">
                  <a16:creationId xmlns:a16="http://schemas.microsoft.com/office/drawing/2014/main" id="{1003BE98-F860-43DA-B6CD-4EF7952549D7}"/>
                </a:ext>
              </a:extLst>
            </p:cNvPr>
            <p:cNvSpPr/>
            <p:nvPr>
              <p:custDataLst>
                <p:tags r:id="rId31"/>
              </p:custDataLst>
            </p:nvPr>
          </p:nvSpPr>
          <p:spPr bwMode="gray">
            <a:xfrm>
              <a:off x="1937464" y="2186780"/>
              <a:ext cx="1116128" cy="1116128"/>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sp>
        <p:nvSpPr>
          <p:cNvPr id="37" name="Rectangle 36">
            <a:extLst>
              <a:ext uri="{FF2B5EF4-FFF2-40B4-BE49-F238E27FC236}">
                <a16:creationId xmlns:a16="http://schemas.microsoft.com/office/drawing/2014/main" id="{5BC08518-D159-49B8-861A-77ADC170D914}"/>
              </a:ext>
            </a:extLst>
          </p:cNvPr>
          <p:cNvSpPr/>
          <p:nvPr>
            <p:custDataLst>
              <p:tags r:id="rId7"/>
            </p:custDataLst>
          </p:nvPr>
        </p:nvSpPr>
        <p:spPr bwMode="gray">
          <a:xfrm>
            <a:off x="1570218" y="1886478"/>
            <a:ext cx="2557827" cy="5400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1008000" tIns="72000" rIns="72000" bIns="72000" rtlCol="0" anchor="ctr"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DA434"/>
                </a:solidFill>
                <a:effectLst/>
                <a:uLnTx/>
                <a:uFillTx/>
                <a:latin typeface="Segoe UI" panose="020B0502040204020203" pitchFamily="34" charset="0"/>
                <a:ea typeface="+mn-ea"/>
                <a:cs typeface="Segoe UI" panose="020B0502040204020203" pitchFamily="34" charset="0"/>
              </a:rPr>
              <a:t>IDS Reference Architecture</a:t>
            </a:r>
          </a:p>
        </p:txBody>
      </p:sp>
      <p:grpSp>
        <p:nvGrpSpPr>
          <p:cNvPr id="38" name="Group 37">
            <a:extLst>
              <a:ext uri="{FF2B5EF4-FFF2-40B4-BE49-F238E27FC236}">
                <a16:creationId xmlns:a16="http://schemas.microsoft.com/office/drawing/2014/main" id="{329A40E7-3C06-4AD2-B013-022CA857F3BC}"/>
              </a:ext>
            </a:extLst>
          </p:cNvPr>
          <p:cNvGrpSpPr/>
          <p:nvPr>
            <p:custDataLst>
              <p:tags r:id="rId8"/>
            </p:custDataLst>
          </p:nvPr>
        </p:nvGrpSpPr>
        <p:grpSpPr bwMode="gray">
          <a:xfrm>
            <a:off x="3573868" y="2534809"/>
            <a:ext cx="473201" cy="473201"/>
            <a:chOff x="1883528" y="2132844"/>
            <a:chExt cx="1224000" cy="1224000"/>
          </a:xfrm>
          <a:solidFill>
            <a:srgbClr val="3DA434"/>
          </a:solidFill>
        </p:grpSpPr>
        <p:sp>
          <p:nvSpPr>
            <p:cNvPr id="39" name="Ellipse 20">
              <a:extLst>
                <a:ext uri="{FF2B5EF4-FFF2-40B4-BE49-F238E27FC236}">
                  <a16:creationId xmlns:a16="http://schemas.microsoft.com/office/drawing/2014/main" id="{980395C7-0E8B-4F9F-B057-F52F065BE40A}"/>
                </a:ext>
              </a:extLst>
            </p:cNvPr>
            <p:cNvSpPr/>
            <p:nvPr>
              <p:custDataLst>
                <p:tags r:id="rId28"/>
              </p:custDataLst>
            </p:nvPr>
          </p:nvSpPr>
          <p:spPr bwMode="gray">
            <a:xfrm>
              <a:off x="1883528" y="2132844"/>
              <a:ext cx="1224000" cy="122400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rPr>
                <a:t>1</a:t>
              </a:r>
            </a:p>
          </p:txBody>
        </p:sp>
        <p:sp>
          <p:nvSpPr>
            <p:cNvPr id="40" name="Ellipse 20">
              <a:extLst>
                <a:ext uri="{FF2B5EF4-FFF2-40B4-BE49-F238E27FC236}">
                  <a16:creationId xmlns:a16="http://schemas.microsoft.com/office/drawing/2014/main" id="{E8DF22D6-291A-4DE2-9B3B-26D4BE730E7C}"/>
                </a:ext>
              </a:extLst>
            </p:cNvPr>
            <p:cNvSpPr/>
            <p:nvPr>
              <p:custDataLst>
                <p:tags r:id="rId29"/>
              </p:custDataLst>
            </p:nvPr>
          </p:nvSpPr>
          <p:spPr bwMode="gray">
            <a:xfrm>
              <a:off x="1937464" y="2186780"/>
              <a:ext cx="1116128" cy="1116128"/>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cxnSp>
        <p:nvCxnSpPr>
          <p:cNvPr id="46" name="Straight Arrow Connector 45">
            <a:extLst>
              <a:ext uri="{FF2B5EF4-FFF2-40B4-BE49-F238E27FC236}">
                <a16:creationId xmlns:a16="http://schemas.microsoft.com/office/drawing/2014/main" id="{B0DBBEDB-833D-4C2D-8F0B-478F605C8007}"/>
              </a:ext>
            </a:extLst>
          </p:cNvPr>
          <p:cNvCxnSpPr>
            <a:cxnSpLocks/>
          </p:cNvCxnSpPr>
          <p:nvPr>
            <p:custDataLst>
              <p:tags r:id="rId9"/>
            </p:custDataLst>
          </p:nvPr>
        </p:nvCxnSpPr>
        <p:spPr bwMode="gray">
          <a:xfrm flipV="1">
            <a:off x="2485204" y="3118408"/>
            <a:ext cx="1088664" cy="1394705"/>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9" name="Rectangle 122">
            <a:extLst>
              <a:ext uri="{FF2B5EF4-FFF2-40B4-BE49-F238E27FC236}">
                <a16:creationId xmlns:a16="http://schemas.microsoft.com/office/drawing/2014/main" id="{3A802E61-5CD5-4F00-BBFD-179E7CD7467D}"/>
              </a:ext>
            </a:extLst>
          </p:cNvPr>
          <p:cNvSpPr/>
          <p:nvPr>
            <p:custDataLst>
              <p:tags r:id="rId10"/>
            </p:custDataLst>
          </p:nvPr>
        </p:nvSpPr>
        <p:spPr bwMode="gray">
          <a:xfrm>
            <a:off x="9024512" y="1416531"/>
            <a:ext cx="2485453" cy="3874797"/>
          </a:xfrm>
          <a:prstGeom prst="rect">
            <a:avLst/>
          </a:prstGeom>
          <a:solidFill>
            <a:srgbClr val="0BA2E3"/>
          </a:solidFill>
          <a:ln w="12700" cap="flat" cmpd="sng" algn="ctr">
            <a:noFill/>
            <a:prstDash val="solid"/>
            <a:miter lim="800000"/>
          </a:ln>
          <a:effectLst/>
        </p:spPr>
        <p:txBody>
          <a:bodyPr lIns="108000" tIns="72000" rIns="108000" bIns="72000" rtlCol="0" anchor="ctr"/>
          <a:lstStyle/>
          <a:p>
            <a:pPr marL="285750" marR="0" lvl="0" indent="-285750" algn="l"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14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Guarantee </a:t>
            </a:r>
            <a:r>
              <a:rPr kumimoji="0" lang="en-US" sz="1400" b="1"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interoperability</a:t>
            </a:r>
            <a:r>
              <a:rPr kumimoji="0" lang="en-US" sz="14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in data spaces and between data spaces</a:t>
            </a:r>
          </a:p>
          <a:p>
            <a:pPr marL="285750" marR="0" lvl="0" indent="-285750" algn="l"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endParaRPr kumimoji="0" lang="en-US" sz="14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14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Holistic </a:t>
            </a:r>
            <a:r>
              <a:rPr kumimoji="0" lang="en-US" sz="1400" b="1"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governance</a:t>
            </a:r>
            <a:r>
              <a:rPr kumimoji="0" lang="en-US" sz="14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to run data spaces</a:t>
            </a:r>
          </a:p>
          <a:p>
            <a:pPr marL="285750" marR="0" lvl="0" indent="-285750" algn="l"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endParaRPr kumimoji="0" lang="en-US" sz="14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14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Reliable foundation for </a:t>
            </a:r>
            <a:r>
              <a:rPr kumimoji="0" lang="en-US" sz="1400" b="1"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commercial offerings </a:t>
            </a:r>
            <a:r>
              <a:rPr kumimoji="0" lang="en-US" sz="14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(including </a:t>
            </a:r>
            <a:r>
              <a:rPr kumimoji="0" lang="en-US" sz="1400" b="1"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a:t>
            </a:r>
            <a:r>
              <a:rPr kumimoji="0" lang="en-US" sz="14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lear lifecycle, change management, versioning)</a:t>
            </a:r>
          </a:p>
          <a:p>
            <a:pPr marL="285750" marR="0" lvl="0" indent="-285750" algn="l"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endParaRPr kumimoji="0" lang="en-US" sz="14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14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Ensure </a:t>
            </a:r>
            <a:r>
              <a:rPr kumimoji="0" lang="en-US" sz="1400" b="1"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trust</a:t>
            </a:r>
            <a:r>
              <a:rPr kumimoji="0" lang="en-US" sz="14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in data spaces</a:t>
            </a:r>
          </a:p>
        </p:txBody>
      </p:sp>
      <p:cxnSp>
        <p:nvCxnSpPr>
          <p:cNvPr id="62" name="Straight Arrow Connector 45">
            <a:extLst>
              <a:ext uri="{FF2B5EF4-FFF2-40B4-BE49-F238E27FC236}">
                <a16:creationId xmlns:a16="http://schemas.microsoft.com/office/drawing/2014/main" id="{688454D0-62B9-4F4C-9B1C-4B481BE2E5F7}"/>
              </a:ext>
            </a:extLst>
          </p:cNvPr>
          <p:cNvCxnSpPr>
            <a:cxnSpLocks/>
          </p:cNvCxnSpPr>
          <p:nvPr>
            <p:custDataLst>
              <p:tags r:id="rId11"/>
            </p:custDataLst>
          </p:nvPr>
        </p:nvCxnSpPr>
        <p:spPr bwMode="gray">
          <a:xfrm flipH="1" flipV="1">
            <a:off x="4043695" y="3120037"/>
            <a:ext cx="1087558" cy="1393076"/>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3" name="Straight Arrow Connector 45">
            <a:extLst>
              <a:ext uri="{FF2B5EF4-FFF2-40B4-BE49-F238E27FC236}">
                <a16:creationId xmlns:a16="http://schemas.microsoft.com/office/drawing/2014/main" id="{47F7FA9B-C098-45DD-84A3-9C0D18085B5B}"/>
              </a:ext>
            </a:extLst>
          </p:cNvPr>
          <p:cNvCxnSpPr>
            <a:cxnSpLocks/>
          </p:cNvCxnSpPr>
          <p:nvPr>
            <p:custDataLst>
              <p:tags r:id="rId12"/>
            </p:custDataLst>
          </p:nvPr>
        </p:nvCxnSpPr>
        <p:spPr bwMode="gray">
          <a:xfrm flipH="1">
            <a:off x="2642167" y="4903914"/>
            <a:ext cx="2454137"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64" name="Rectangle 47">
            <a:extLst>
              <a:ext uri="{FF2B5EF4-FFF2-40B4-BE49-F238E27FC236}">
                <a16:creationId xmlns:a16="http://schemas.microsoft.com/office/drawing/2014/main" id="{529C23A7-8982-4B53-83DE-9777D6BCC850}"/>
              </a:ext>
            </a:extLst>
          </p:cNvPr>
          <p:cNvSpPr/>
          <p:nvPr>
            <p:custDataLst>
              <p:tags r:id="rId13"/>
            </p:custDataLst>
          </p:nvPr>
        </p:nvSpPr>
        <p:spPr bwMode="gray">
          <a:xfrm>
            <a:off x="2640674" y="3927564"/>
            <a:ext cx="1908092" cy="720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216000" bIns="0" rtlCol="0" anchor="t"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rPr>
              <a:t>TRUST</a:t>
            </a:r>
          </a:p>
        </p:txBody>
      </p:sp>
      <p:sp>
        <p:nvSpPr>
          <p:cNvPr id="65" name="Rectangle 32">
            <a:extLst>
              <a:ext uri="{FF2B5EF4-FFF2-40B4-BE49-F238E27FC236}">
                <a16:creationId xmlns:a16="http://schemas.microsoft.com/office/drawing/2014/main" id="{1C3A69A2-A875-4A3A-809C-1C71B787DF15}"/>
              </a:ext>
            </a:extLst>
          </p:cNvPr>
          <p:cNvSpPr/>
          <p:nvPr>
            <p:custDataLst>
              <p:tags r:id="rId14"/>
            </p:custDataLst>
          </p:nvPr>
        </p:nvSpPr>
        <p:spPr bwMode="gray">
          <a:xfrm>
            <a:off x="3494662" y="3147197"/>
            <a:ext cx="2203377" cy="5400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1008000" tIns="72000" rIns="72000" bIns="72000" rtlCol="0" anchor="ctr"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D1316"/>
                </a:solidFill>
                <a:effectLst/>
                <a:uLnTx/>
                <a:uFillTx/>
                <a:latin typeface="Segoe UI" panose="020B0502040204020203" pitchFamily="34" charset="0"/>
                <a:ea typeface="+mn-ea"/>
                <a:cs typeface="Segoe UI" panose="020B0502040204020203" pitchFamily="34" charset="0"/>
              </a:rPr>
              <a:t>IDSA Rulebook</a:t>
            </a:r>
          </a:p>
        </p:txBody>
      </p:sp>
      <p:sp>
        <p:nvSpPr>
          <p:cNvPr id="66" name="Rectangle 32">
            <a:extLst>
              <a:ext uri="{FF2B5EF4-FFF2-40B4-BE49-F238E27FC236}">
                <a16:creationId xmlns:a16="http://schemas.microsoft.com/office/drawing/2014/main" id="{CB64FD97-9ACE-4EE5-BE78-44B1DFCED367}"/>
              </a:ext>
            </a:extLst>
          </p:cNvPr>
          <p:cNvSpPr/>
          <p:nvPr>
            <p:custDataLst>
              <p:tags r:id="rId15"/>
            </p:custDataLst>
          </p:nvPr>
        </p:nvSpPr>
        <p:spPr bwMode="gray">
          <a:xfrm>
            <a:off x="112253" y="5788712"/>
            <a:ext cx="2597362" cy="5400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1008000" tIns="72000" rIns="72000" bIns="72000" rtlCol="0" anchor="ctr"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Bring IDS in commercial set-ups</a:t>
            </a:r>
          </a:p>
        </p:txBody>
      </p:sp>
      <p:sp>
        <p:nvSpPr>
          <p:cNvPr id="67" name="Rectangle 32">
            <a:extLst>
              <a:ext uri="{FF2B5EF4-FFF2-40B4-BE49-F238E27FC236}">
                <a16:creationId xmlns:a16="http://schemas.microsoft.com/office/drawing/2014/main" id="{B0258B79-2888-4ECB-B8C9-16059E18A672}"/>
              </a:ext>
            </a:extLst>
          </p:cNvPr>
          <p:cNvSpPr/>
          <p:nvPr>
            <p:custDataLst>
              <p:tags r:id="rId16"/>
            </p:custDataLst>
          </p:nvPr>
        </p:nvSpPr>
        <p:spPr bwMode="gray">
          <a:xfrm>
            <a:off x="3282700" y="1915267"/>
            <a:ext cx="3006313" cy="5400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1008000" tIns="72000" rIns="72000" bIns="7200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Blueprint for data spaces with detailed specifications</a:t>
            </a:r>
          </a:p>
        </p:txBody>
      </p:sp>
      <p:sp>
        <p:nvSpPr>
          <p:cNvPr id="68" name="Rectangle 32">
            <a:extLst>
              <a:ext uri="{FF2B5EF4-FFF2-40B4-BE49-F238E27FC236}">
                <a16:creationId xmlns:a16="http://schemas.microsoft.com/office/drawing/2014/main" id="{247967CB-7673-48E5-8048-8883CD577FCC}"/>
              </a:ext>
            </a:extLst>
          </p:cNvPr>
          <p:cNvSpPr/>
          <p:nvPr>
            <p:custDataLst>
              <p:tags r:id="rId17"/>
            </p:custDataLst>
          </p:nvPr>
        </p:nvSpPr>
        <p:spPr bwMode="gray">
          <a:xfrm>
            <a:off x="6029235" y="4905612"/>
            <a:ext cx="2826453" cy="5400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1008000" tIns="72000" rIns="72000" bIns="7200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3</a:t>
            </a:r>
            <a:r>
              <a:rPr kumimoji="0" lang="en-US" sz="1200" b="0" i="0" u="none" strike="noStrike" kern="1200" cap="none" spc="0" normalizeH="0" baseline="30000" noProof="0">
                <a:ln>
                  <a:noFill/>
                </a:ln>
                <a:solidFill>
                  <a:prstClr val="black"/>
                </a:solidFill>
                <a:effectLst/>
                <a:uLnTx/>
                <a:uFillTx/>
                <a:latin typeface="Segoe UI" panose="020B0502040204020203" pitchFamily="34" charset="0"/>
                <a:ea typeface="+mn-ea"/>
                <a:cs typeface="Segoe UI" panose="020B0502040204020203" pitchFamily="34" charset="0"/>
              </a:rPr>
              <a:t>rd</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party conformity allows for an informed decision about the trustworthiness of partners and components in a data space</a:t>
            </a:r>
          </a:p>
        </p:txBody>
      </p:sp>
      <p:grpSp>
        <p:nvGrpSpPr>
          <p:cNvPr id="41" name="Gruppieren 40">
            <a:extLst>
              <a:ext uri="{FF2B5EF4-FFF2-40B4-BE49-F238E27FC236}">
                <a16:creationId xmlns:a16="http://schemas.microsoft.com/office/drawing/2014/main" id="{D22EB79F-22EB-4A9A-8C1A-3286777D1B63}"/>
              </a:ext>
            </a:extLst>
          </p:cNvPr>
          <p:cNvGrpSpPr>
            <a:grpSpLocks noChangeAspect="1"/>
          </p:cNvGrpSpPr>
          <p:nvPr/>
        </p:nvGrpSpPr>
        <p:grpSpPr>
          <a:xfrm>
            <a:off x="3358781" y="2391869"/>
            <a:ext cx="900001" cy="900001"/>
            <a:chOff x="917600" y="5052875"/>
            <a:chExt cx="1440000" cy="1440000"/>
          </a:xfrm>
        </p:grpSpPr>
        <p:grpSp>
          <p:nvGrpSpPr>
            <p:cNvPr id="42" name="Group 65">
              <a:extLst>
                <a:ext uri="{FF2B5EF4-FFF2-40B4-BE49-F238E27FC236}">
                  <a16:creationId xmlns:a16="http://schemas.microsoft.com/office/drawing/2014/main" id="{2A184DFE-739F-4B8F-8545-C5989EC964D3}"/>
                </a:ext>
              </a:extLst>
            </p:cNvPr>
            <p:cNvGrpSpPr/>
            <p:nvPr>
              <p:custDataLst>
                <p:tags r:id="rId25"/>
              </p:custDataLst>
            </p:nvPr>
          </p:nvGrpSpPr>
          <p:grpSpPr bwMode="gray">
            <a:xfrm>
              <a:off x="917600" y="5052875"/>
              <a:ext cx="1440000" cy="1440000"/>
              <a:chOff x="803412" y="2132856"/>
              <a:chExt cx="1440000" cy="1440000"/>
            </a:xfrm>
            <a:solidFill>
              <a:schemeClr val="bg1"/>
            </a:solidFill>
          </p:grpSpPr>
          <p:sp>
            <p:nvSpPr>
              <p:cNvPr id="44" name="Oval 66">
                <a:extLst>
                  <a:ext uri="{FF2B5EF4-FFF2-40B4-BE49-F238E27FC236}">
                    <a16:creationId xmlns:a16="http://schemas.microsoft.com/office/drawing/2014/main" id="{176DDF69-9179-4639-94FA-5D2F40705919}"/>
                  </a:ext>
                </a:extLst>
              </p:cNvPr>
              <p:cNvSpPr/>
              <p:nvPr>
                <p:custDataLst>
                  <p:tags r:id="rId26"/>
                </p:custDataLst>
              </p:nvPr>
            </p:nvSpPr>
            <p:spPr bwMode="gray">
              <a:xfrm>
                <a:off x="803412" y="2132856"/>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45" name="Oval 67">
                <a:extLst>
                  <a:ext uri="{FF2B5EF4-FFF2-40B4-BE49-F238E27FC236}">
                    <a16:creationId xmlns:a16="http://schemas.microsoft.com/office/drawing/2014/main" id="{A5063F96-DA3D-4ABA-82B6-1A757DA8313F}"/>
                  </a:ext>
                </a:extLst>
              </p:cNvPr>
              <p:cNvSpPr/>
              <p:nvPr>
                <p:custDataLst>
                  <p:tags r:id="rId27"/>
                </p:custDataLst>
              </p:nvPr>
            </p:nvSpPr>
            <p:spPr bwMode="gray">
              <a:xfrm>
                <a:off x="839256" y="2168860"/>
                <a:ext cx="1368000" cy="1368000"/>
              </a:xfrm>
              <a:prstGeom prst="ellipse">
                <a:avLst/>
              </a:prstGeom>
              <a:grpFill/>
              <a:ln w="19050">
                <a:solidFill>
                  <a:srgbClr val="0BA1E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grpSp>
        <p:pic>
          <p:nvPicPr>
            <p:cNvPr id="43" name="Picture 3" descr="Text&#10;&#10;Description automatically generated with medium confidence">
              <a:extLst>
                <a:ext uri="{FF2B5EF4-FFF2-40B4-BE49-F238E27FC236}">
                  <a16:creationId xmlns:a16="http://schemas.microsoft.com/office/drawing/2014/main" id="{179936BD-7511-4528-AB0A-0C5E32DE777D}"/>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50445" y="5348629"/>
              <a:ext cx="958819" cy="866526"/>
            </a:xfrm>
            <a:prstGeom prst="rect">
              <a:avLst/>
            </a:prstGeom>
          </p:spPr>
        </p:pic>
      </p:grpSp>
      <p:grpSp>
        <p:nvGrpSpPr>
          <p:cNvPr id="47" name="Gruppieren 46">
            <a:extLst>
              <a:ext uri="{FF2B5EF4-FFF2-40B4-BE49-F238E27FC236}">
                <a16:creationId xmlns:a16="http://schemas.microsoft.com/office/drawing/2014/main" id="{77A48F31-1085-4412-8CE9-0F46BE17A8B7}"/>
              </a:ext>
            </a:extLst>
          </p:cNvPr>
          <p:cNvGrpSpPr>
            <a:grpSpLocks noChangeAspect="1"/>
          </p:cNvGrpSpPr>
          <p:nvPr/>
        </p:nvGrpSpPr>
        <p:grpSpPr>
          <a:xfrm>
            <a:off x="1887303" y="4287592"/>
            <a:ext cx="900000" cy="900000"/>
            <a:chOff x="4500000" y="5052875"/>
            <a:chExt cx="1440000" cy="1440000"/>
          </a:xfrm>
        </p:grpSpPr>
        <p:grpSp>
          <p:nvGrpSpPr>
            <p:cNvPr id="48" name="Group 68">
              <a:extLst>
                <a:ext uri="{FF2B5EF4-FFF2-40B4-BE49-F238E27FC236}">
                  <a16:creationId xmlns:a16="http://schemas.microsoft.com/office/drawing/2014/main" id="{EA1272AD-BD3B-4932-B14E-A3ABC34DB5C5}"/>
                </a:ext>
              </a:extLst>
            </p:cNvPr>
            <p:cNvGrpSpPr/>
            <p:nvPr>
              <p:custDataLst>
                <p:tags r:id="rId22"/>
              </p:custDataLst>
            </p:nvPr>
          </p:nvGrpSpPr>
          <p:grpSpPr bwMode="gray">
            <a:xfrm>
              <a:off x="4500000" y="5052875"/>
              <a:ext cx="1440000" cy="1440000"/>
              <a:chOff x="803412" y="2132856"/>
              <a:chExt cx="1440000" cy="1440000"/>
            </a:xfrm>
            <a:solidFill>
              <a:schemeClr val="bg1"/>
            </a:solidFill>
          </p:grpSpPr>
          <p:sp>
            <p:nvSpPr>
              <p:cNvPr id="50" name="Oval 69">
                <a:extLst>
                  <a:ext uri="{FF2B5EF4-FFF2-40B4-BE49-F238E27FC236}">
                    <a16:creationId xmlns:a16="http://schemas.microsoft.com/office/drawing/2014/main" id="{6E42F959-9CAA-457D-A1DD-86EC073DF152}"/>
                  </a:ext>
                </a:extLst>
              </p:cNvPr>
              <p:cNvSpPr/>
              <p:nvPr>
                <p:custDataLst>
                  <p:tags r:id="rId23"/>
                </p:custDataLst>
              </p:nvPr>
            </p:nvSpPr>
            <p:spPr bwMode="gray">
              <a:xfrm>
                <a:off x="803412" y="2132856"/>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51" name="Oval 70">
                <a:extLst>
                  <a:ext uri="{FF2B5EF4-FFF2-40B4-BE49-F238E27FC236}">
                    <a16:creationId xmlns:a16="http://schemas.microsoft.com/office/drawing/2014/main" id="{096727EF-3CBD-4CDB-8DC5-64791235395E}"/>
                  </a:ext>
                </a:extLst>
              </p:cNvPr>
              <p:cNvSpPr/>
              <p:nvPr>
                <p:custDataLst>
                  <p:tags r:id="rId24"/>
                </p:custDataLst>
              </p:nvPr>
            </p:nvSpPr>
            <p:spPr bwMode="gray">
              <a:xfrm>
                <a:off x="839256" y="2168860"/>
                <a:ext cx="1368000" cy="1368000"/>
              </a:xfrm>
              <a:prstGeom prst="ellipse">
                <a:avLst/>
              </a:prstGeom>
              <a:grpFill/>
              <a:ln w="19050">
                <a:solidFill>
                  <a:srgbClr val="0BA1E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grpSp>
        <p:pic>
          <p:nvPicPr>
            <p:cNvPr id="49" name="Picture 5" descr="A black and white logo&#10;&#10;Description automatically generated with medium confidence">
              <a:extLst>
                <a:ext uri="{FF2B5EF4-FFF2-40B4-BE49-F238E27FC236}">
                  <a16:creationId xmlns:a16="http://schemas.microsoft.com/office/drawing/2014/main" id="{5A609764-6C62-48C5-8927-50E25E5851AE}"/>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748008" y="5284447"/>
              <a:ext cx="943984" cy="927519"/>
            </a:xfrm>
            <a:prstGeom prst="rect">
              <a:avLst/>
            </a:prstGeom>
          </p:spPr>
        </p:pic>
      </p:grpSp>
      <p:grpSp>
        <p:nvGrpSpPr>
          <p:cNvPr id="52" name="Gruppieren 51">
            <a:extLst>
              <a:ext uri="{FF2B5EF4-FFF2-40B4-BE49-F238E27FC236}">
                <a16:creationId xmlns:a16="http://schemas.microsoft.com/office/drawing/2014/main" id="{F819AA0B-D2AD-46DB-B2DF-09CA28124047}"/>
              </a:ext>
            </a:extLst>
          </p:cNvPr>
          <p:cNvGrpSpPr>
            <a:grpSpLocks noChangeAspect="1"/>
          </p:cNvGrpSpPr>
          <p:nvPr/>
        </p:nvGrpSpPr>
        <p:grpSpPr>
          <a:xfrm>
            <a:off x="4934176" y="4320518"/>
            <a:ext cx="900000" cy="900000"/>
            <a:chOff x="8082400" y="5052875"/>
            <a:chExt cx="1440000" cy="1440000"/>
          </a:xfrm>
        </p:grpSpPr>
        <p:grpSp>
          <p:nvGrpSpPr>
            <p:cNvPr id="53" name="Group 71">
              <a:extLst>
                <a:ext uri="{FF2B5EF4-FFF2-40B4-BE49-F238E27FC236}">
                  <a16:creationId xmlns:a16="http://schemas.microsoft.com/office/drawing/2014/main" id="{71E0AE0D-5A66-4420-A23F-55C3892CEAC7}"/>
                </a:ext>
              </a:extLst>
            </p:cNvPr>
            <p:cNvGrpSpPr/>
            <p:nvPr>
              <p:custDataLst>
                <p:tags r:id="rId19"/>
              </p:custDataLst>
            </p:nvPr>
          </p:nvGrpSpPr>
          <p:grpSpPr bwMode="gray">
            <a:xfrm>
              <a:off x="8082400" y="5052875"/>
              <a:ext cx="1440000" cy="1440000"/>
              <a:chOff x="803412" y="2132856"/>
              <a:chExt cx="1440000" cy="1440000"/>
            </a:xfrm>
            <a:solidFill>
              <a:schemeClr val="bg1"/>
            </a:solidFill>
          </p:grpSpPr>
          <p:sp>
            <p:nvSpPr>
              <p:cNvPr id="55" name="Oval 72">
                <a:extLst>
                  <a:ext uri="{FF2B5EF4-FFF2-40B4-BE49-F238E27FC236}">
                    <a16:creationId xmlns:a16="http://schemas.microsoft.com/office/drawing/2014/main" id="{92DA8BD1-5BE4-4873-A06E-B4B099E9A3DE}"/>
                  </a:ext>
                </a:extLst>
              </p:cNvPr>
              <p:cNvSpPr/>
              <p:nvPr>
                <p:custDataLst>
                  <p:tags r:id="rId20"/>
                </p:custDataLst>
              </p:nvPr>
            </p:nvSpPr>
            <p:spPr bwMode="gray">
              <a:xfrm>
                <a:off x="803412" y="2132856"/>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56" name="Oval 73">
                <a:extLst>
                  <a:ext uri="{FF2B5EF4-FFF2-40B4-BE49-F238E27FC236}">
                    <a16:creationId xmlns:a16="http://schemas.microsoft.com/office/drawing/2014/main" id="{2B658F6F-F94F-49D2-932A-1E240E49320C}"/>
                  </a:ext>
                </a:extLst>
              </p:cNvPr>
              <p:cNvSpPr/>
              <p:nvPr>
                <p:custDataLst>
                  <p:tags r:id="rId21"/>
                </p:custDataLst>
              </p:nvPr>
            </p:nvSpPr>
            <p:spPr bwMode="gray">
              <a:xfrm>
                <a:off x="839256" y="2168860"/>
                <a:ext cx="1368000" cy="1368000"/>
              </a:xfrm>
              <a:prstGeom prst="ellipse">
                <a:avLst/>
              </a:prstGeom>
              <a:grpFill/>
              <a:ln w="19050">
                <a:solidFill>
                  <a:srgbClr val="0BA1E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grpSp>
        <p:pic>
          <p:nvPicPr>
            <p:cNvPr id="54" name="Picture 7" descr="A picture containing icon&#10;&#10;Description automatically generated">
              <a:extLst>
                <a:ext uri="{FF2B5EF4-FFF2-40B4-BE49-F238E27FC236}">
                  <a16:creationId xmlns:a16="http://schemas.microsoft.com/office/drawing/2014/main" id="{86DA7D05-F8D0-42DA-B82D-DF2B91A207AE}"/>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350546" y="5283913"/>
              <a:ext cx="901431" cy="953105"/>
            </a:xfrm>
            <a:prstGeom prst="rect">
              <a:avLst/>
            </a:prstGeom>
          </p:spPr>
        </p:pic>
      </p:grpSp>
      <p:sp>
        <p:nvSpPr>
          <p:cNvPr id="69" name="Rectangle 32">
            <a:extLst>
              <a:ext uri="{FF2B5EF4-FFF2-40B4-BE49-F238E27FC236}">
                <a16:creationId xmlns:a16="http://schemas.microsoft.com/office/drawing/2014/main" id="{8FF9F0C5-DBAF-409D-A8E9-BE0882129942}"/>
              </a:ext>
            </a:extLst>
          </p:cNvPr>
          <p:cNvSpPr/>
          <p:nvPr>
            <p:custDataLst>
              <p:tags r:id="rId18"/>
            </p:custDataLst>
          </p:nvPr>
        </p:nvSpPr>
        <p:spPr bwMode="gray">
          <a:xfrm>
            <a:off x="4782897" y="3125916"/>
            <a:ext cx="2593543" cy="5400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1008000" tIns="72000" rIns="72000" bIns="7200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How to implement IDS in the real world</a:t>
            </a:r>
          </a:p>
        </p:txBody>
      </p:sp>
    </p:spTree>
    <p:extLst>
      <p:ext uri="{BB962C8B-B14F-4D97-AF65-F5344CB8AC3E}">
        <p14:creationId xmlns:p14="http://schemas.microsoft.com/office/powerpoint/2010/main" val="557578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el 26">
            <a:extLst>
              <a:ext uri="{FF2B5EF4-FFF2-40B4-BE49-F238E27FC236}">
                <a16:creationId xmlns:a16="http://schemas.microsoft.com/office/drawing/2014/main" id="{D5992479-7788-4EAF-9DCC-B2F01BFF45F6}"/>
              </a:ext>
            </a:extLst>
          </p:cNvPr>
          <p:cNvSpPr>
            <a:spLocks noGrp="1"/>
          </p:cNvSpPr>
          <p:nvPr>
            <p:ph type="title"/>
            <p:custDataLst>
              <p:tags r:id="rId1"/>
            </p:custDataLst>
          </p:nvPr>
        </p:nvSpPr>
        <p:spPr/>
        <p:txBody>
          <a:bodyPr/>
          <a:lstStyle/>
          <a:p>
            <a:r>
              <a:rPr lang="de-DE"/>
              <a:t>International Data Spaces </a:t>
            </a:r>
            <a:r>
              <a:rPr lang="de-DE" err="1"/>
              <a:t>Association</a:t>
            </a:r>
            <a:endParaRPr lang="de-DE"/>
          </a:p>
        </p:txBody>
      </p:sp>
      <p:sp>
        <p:nvSpPr>
          <p:cNvPr id="32" name="Slide Number Placeholder 2">
            <a:extLst>
              <a:ext uri="{FF2B5EF4-FFF2-40B4-BE49-F238E27FC236}">
                <a16:creationId xmlns:a16="http://schemas.microsoft.com/office/drawing/2014/main" id="{4CE706E7-F762-4B28-A6E9-E8410A239628}"/>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28" name="Textplatzhalter 27">
            <a:extLst>
              <a:ext uri="{FF2B5EF4-FFF2-40B4-BE49-F238E27FC236}">
                <a16:creationId xmlns:a16="http://schemas.microsoft.com/office/drawing/2014/main" id="{C2A809AF-CC29-4CCE-9AFE-1374F2C40B9E}"/>
              </a:ext>
            </a:extLst>
          </p:cNvPr>
          <p:cNvSpPr>
            <a:spLocks noGrp="1"/>
          </p:cNvSpPr>
          <p:nvPr>
            <p:ph type="body" sz="quarter" idx="13"/>
            <p:custDataLst>
              <p:tags r:id="rId2"/>
            </p:custDataLst>
          </p:nvPr>
        </p:nvSpPr>
        <p:spPr/>
        <p:txBody>
          <a:bodyPr/>
          <a:lstStyle/>
          <a:p>
            <a:r>
              <a:rPr lang="de-DE"/>
              <a:t>Core </a:t>
            </a:r>
            <a:r>
              <a:rPr lang="de-DE" err="1"/>
              <a:t>pillars</a:t>
            </a:r>
            <a:r>
              <a:rPr lang="de-DE"/>
              <a:t> </a:t>
            </a:r>
            <a:r>
              <a:rPr lang="de-DE" err="1"/>
              <a:t>of</a:t>
            </a:r>
            <a:r>
              <a:rPr lang="de-DE"/>
              <a:t> IDS </a:t>
            </a:r>
            <a:r>
              <a:rPr lang="de-DE" err="1"/>
              <a:t>offering</a:t>
            </a:r>
            <a:endParaRPr lang="de-DE"/>
          </a:p>
        </p:txBody>
      </p:sp>
      <p:sp>
        <p:nvSpPr>
          <p:cNvPr id="30" name="Footer Placeholder 4">
            <a:extLst>
              <a:ext uri="{FF2B5EF4-FFF2-40B4-BE49-F238E27FC236}">
                <a16:creationId xmlns:a16="http://schemas.microsoft.com/office/drawing/2014/main" id="{FFC53D8A-CB21-4B4A-8114-50BC58D93377}"/>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IDSA Story</a:t>
            </a:r>
          </a:p>
        </p:txBody>
      </p:sp>
      <p:sp>
        <p:nvSpPr>
          <p:cNvPr id="37" name="Rectangle 36">
            <a:extLst>
              <a:ext uri="{FF2B5EF4-FFF2-40B4-BE49-F238E27FC236}">
                <a16:creationId xmlns:a16="http://schemas.microsoft.com/office/drawing/2014/main" id="{5C5193B0-3E25-4914-B618-B7F45FE4E8C0}"/>
              </a:ext>
            </a:extLst>
          </p:cNvPr>
          <p:cNvSpPr/>
          <p:nvPr>
            <p:custDataLst>
              <p:tags r:id="rId3"/>
            </p:custDataLst>
          </p:nvPr>
        </p:nvSpPr>
        <p:spPr bwMode="gray">
          <a:xfrm>
            <a:off x="839416" y="2168861"/>
            <a:ext cx="1980000" cy="3636628"/>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972000" tIns="252000" rIns="72000" bIns="108000" rtlCol="0" anchor="t"/>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rPr>
              <a:t>Open Standard</a:t>
            </a:r>
          </a:p>
        </p:txBody>
      </p:sp>
      <p:sp>
        <p:nvSpPr>
          <p:cNvPr id="38" name="Rectangle 37">
            <a:extLst>
              <a:ext uri="{FF2B5EF4-FFF2-40B4-BE49-F238E27FC236}">
                <a16:creationId xmlns:a16="http://schemas.microsoft.com/office/drawing/2014/main" id="{8A756C58-F8B4-41CA-9959-57CD7E6737A6}"/>
              </a:ext>
            </a:extLst>
          </p:cNvPr>
          <p:cNvSpPr/>
          <p:nvPr>
            <p:custDataLst>
              <p:tags r:id="rId4"/>
            </p:custDataLst>
          </p:nvPr>
        </p:nvSpPr>
        <p:spPr bwMode="gray">
          <a:xfrm>
            <a:off x="2963872" y="2168861"/>
            <a:ext cx="1980000" cy="3636628"/>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972000" tIns="252000" rIns="72000" bIns="108000" rtlCol="0" anchor="t"/>
          <a:lstStyle/>
          <a:p>
            <a:pPr marL="0" marR="0" lvl="0" indent="0" algn="l" defTabSz="609570" rtl="0" eaLnBrk="1" fontAlgn="auto" latinLnBrk="0" hangingPunct="0">
              <a:lnSpc>
                <a:spcPct val="100000"/>
              </a:lnSpc>
              <a:spcBef>
                <a:spcPts val="0"/>
              </a:spcBef>
              <a:spcAft>
                <a:spcPts val="300"/>
              </a:spcAft>
              <a:buClrTx/>
              <a:buSzTx/>
              <a:buFontTx/>
              <a:buNone/>
              <a:tabLst/>
              <a:defRPr/>
            </a:pPr>
            <a:r>
              <a:rPr kumimoji="0" lang="en-US" sz="14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3</a:t>
            </a:r>
            <a:r>
              <a:rPr kumimoji="0" lang="en-US" sz="1400" b="1" i="0" u="none" strike="noStrike" kern="0" cap="none" spc="0" normalizeH="0" baseline="3000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rd</a:t>
            </a:r>
            <a:r>
              <a:rPr kumimoji="0" lang="en-US" sz="14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 party conformity</a:t>
            </a:r>
          </a:p>
        </p:txBody>
      </p:sp>
      <p:sp>
        <p:nvSpPr>
          <p:cNvPr id="39" name="Rectangle 38">
            <a:extLst>
              <a:ext uri="{FF2B5EF4-FFF2-40B4-BE49-F238E27FC236}">
                <a16:creationId xmlns:a16="http://schemas.microsoft.com/office/drawing/2014/main" id="{9F900130-1973-445B-97EF-A18A5A81A7E8}"/>
              </a:ext>
            </a:extLst>
          </p:cNvPr>
          <p:cNvSpPr/>
          <p:nvPr>
            <p:custDataLst>
              <p:tags r:id="rId5"/>
            </p:custDataLst>
          </p:nvPr>
        </p:nvSpPr>
        <p:spPr bwMode="gray">
          <a:xfrm>
            <a:off x="5088104" y="2168861"/>
            <a:ext cx="2016000" cy="3636628"/>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972000" tIns="252000" rIns="72000" bIns="108000" rtlCol="0" anchor="t"/>
          <a:lstStyle/>
          <a:p>
            <a:pPr marL="0" marR="0" lvl="0" indent="0" algn="l" defTabSz="609570" rtl="0" eaLnBrk="1" fontAlgn="auto" latinLnBrk="0" hangingPunct="0">
              <a:lnSpc>
                <a:spcPct val="100000"/>
              </a:lnSpc>
              <a:spcBef>
                <a:spcPts val="0"/>
              </a:spcBef>
              <a:spcAft>
                <a:spcPts val="300"/>
              </a:spcAft>
              <a:buClrTx/>
              <a:buSzTx/>
              <a:buFontTx/>
              <a:buNone/>
              <a:tabLst/>
              <a:defRPr/>
            </a:pPr>
            <a:r>
              <a:rPr kumimoji="0" lang="en-US" sz="14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Open</a:t>
            </a:r>
            <a:r>
              <a:rPr kumimoji="0" lang="pl-PL" sz="14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 </a:t>
            </a:r>
            <a:r>
              <a:rPr kumimoji="0" lang="en-US" sz="14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Processes</a:t>
            </a:r>
          </a:p>
        </p:txBody>
      </p:sp>
      <p:sp>
        <p:nvSpPr>
          <p:cNvPr id="40" name="Rectangle 39">
            <a:extLst>
              <a:ext uri="{FF2B5EF4-FFF2-40B4-BE49-F238E27FC236}">
                <a16:creationId xmlns:a16="http://schemas.microsoft.com/office/drawing/2014/main" id="{F1D9B94D-769C-4D81-8670-D11F7C976F20}"/>
              </a:ext>
            </a:extLst>
          </p:cNvPr>
          <p:cNvSpPr/>
          <p:nvPr>
            <p:custDataLst>
              <p:tags r:id="rId6"/>
            </p:custDataLst>
          </p:nvPr>
        </p:nvSpPr>
        <p:spPr bwMode="gray">
          <a:xfrm>
            <a:off x="7248348" y="2168861"/>
            <a:ext cx="1980000" cy="3636628"/>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972000" tIns="252000" rIns="72000" bIns="108000" rtlCol="0" anchor="t"/>
          <a:lstStyle/>
          <a:p>
            <a:pPr marL="0" marR="0" lvl="0" indent="0" algn="l" defTabSz="609570" rtl="0" eaLnBrk="1" fontAlgn="auto" latinLnBrk="0" hangingPunct="0">
              <a:lnSpc>
                <a:spcPct val="100000"/>
              </a:lnSpc>
              <a:spcBef>
                <a:spcPts val="0"/>
              </a:spcBef>
              <a:spcAft>
                <a:spcPts val="300"/>
              </a:spcAft>
              <a:buClrTx/>
              <a:buSzTx/>
              <a:buFontTx/>
              <a:buNone/>
              <a:tabLst/>
              <a:defRPr/>
            </a:pPr>
            <a:r>
              <a:rPr kumimoji="0" lang="en-US" sz="14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Open Source</a:t>
            </a:r>
          </a:p>
        </p:txBody>
      </p:sp>
      <p:sp>
        <p:nvSpPr>
          <p:cNvPr id="41" name="Rectangle 40">
            <a:extLst>
              <a:ext uri="{FF2B5EF4-FFF2-40B4-BE49-F238E27FC236}">
                <a16:creationId xmlns:a16="http://schemas.microsoft.com/office/drawing/2014/main" id="{109FD63A-6268-4BF8-9D8E-9A80C0C95CBA}"/>
              </a:ext>
            </a:extLst>
          </p:cNvPr>
          <p:cNvSpPr/>
          <p:nvPr>
            <p:custDataLst>
              <p:tags r:id="rId7"/>
            </p:custDataLst>
          </p:nvPr>
        </p:nvSpPr>
        <p:spPr bwMode="gray">
          <a:xfrm>
            <a:off x="9372584" y="2168861"/>
            <a:ext cx="1980000" cy="3636628"/>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972000" tIns="252000" rIns="72000" bIns="108000" rtlCol="0" anchor="t"/>
          <a:lstStyle/>
          <a:p>
            <a:pPr marL="0" marR="0" lvl="0" indent="0" algn="l" defTabSz="609570" rtl="0" eaLnBrk="1" fontAlgn="auto" latinLnBrk="0" hangingPunct="0">
              <a:lnSpc>
                <a:spcPct val="100000"/>
              </a:lnSpc>
              <a:spcBef>
                <a:spcPts val="0"/>
              </a:spcBef>
              <a:spcAft>
                <a:spcPts val="300"/>
              </a:spcAft>
              <a:buClrTx/>
              <a:buSzTx/>
              <a:buFontTx/>
              <a:buNone/>
              <a:tabLst/>
              <a:defRPr/>
            </a:pPr>
            <a:r>
              <a:rPr kumimoji="0" lang="en-US" sz="14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De-facto standard</a:t>
            </a:r>
          </a:p>
        </p:txBody>
      </p:sp>
      <p:grpSp>
        <p:nvGrpSpPr>
          <p:cNvPr id="17" name="Group 16">
            <a:extLst>
              <a:ext uri="{FF2B5EF4-FFF2-40B4-BE49-F238E27FC236}">
                <a16:creationId xmlns:a16="http://schemas.microsoft.com/office/drawing/2014/main" id="{0E019EC9-C264-472F-92A3-06B90225B21B}"/>
              </a:ext>
            </a:extLst>
          </p:cNvPr>
          <p:cNvGrpSpPr/>
          <p:nvPr/>
        </p:nvGrpSpPr>
        <p:grpSpPr>
          <a:xfrm>
            <a:off x="3035748" y="2240956"/>
            <a:ext cx="792000" cy="792000"/>
            <a:chOff x="3035748" y="2240956"/>
            <a:chExt cx="792000" cy="792000"/>
          </a:xfrm>
        </p:grpSpPr>
        <p:sp>
          <p:nvSpPr>
            <p:cNvPr id="44" name="Oval 43">
              <a:extLst>
                <a:ext uri="{FF2B5EF4-FFF2-40B4-BE49-F238E27FC236}">
                  <a16:creationId xmlns:a16="http://schemas.microsoft.com/office/drawing/2014/main" id="{A5CBD9AB-EC58-469F-9171-81190A53F583}"/>
                </a:ext>
              </a:extLst>
            </p:cNvPr>
            <p:cNvSpPr/>
            <p:nvPr>
              <p:custDataLst>
                <p:tags r:id="rId17"/>
              </p:custDataLst>
            </p:nvPr>
          </p:nvSpPr>
          <p:spPr bwMode="gray">
            <a:xfrm>
              <a:off x="3035748" y="2240956"/>
              <a:ext cx="792000" cy="792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pic>
          <p:nvPicPr>
            <p:cNvPr id="62" name="Picture 61" descr="A close up of text on a black background&#10;&#10;Description automatically generated">
              <a:extLst>
                <a:ext uri="{FF2B5EF4-FFF2-40B4-BE49-F238E27FC236}">
                  <a16:creationId xmlns:a16="http://schemas.microsoft.com/office/drawing/2014/main" id="{ECD211AE-716D-40CD-9FE8-F53BB96306CF}"/>
                </a:ext>
              </a:extLst>
            </p:cNvPr>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3109071" y="2312956"/>
              <a:ext cx="645355" cy="648000"/>
            </a:xfrm>
            <a:custGeom>
              <a:avLst/>
              <a:gdLst>
                <a:gd name="connsiteX0" fmla="*/ 141876 w 645355"/>
                <a:gd name="connsiteY0" fmla="*/ 0 h 648000"/>
                <a:gd name="connsiteX1" fmla="*/ 503478 w 645355"/>
                <a:gd name="connsiteY1" fmla="*/ 0 h 648000"/>
                <a:gd name="connsiteX2" fmla="*/ 531048 w 645355"/>
                <a:gd name="connsiteY2" fmla="*/ 14965 h 648000"/>
                <a:gd name="connsiteX3" fmla="*/ 631713 w 645355"/>
                <a:gd name="connsiteY3" fmla="*/ 115629 h 648000"/>
                <a:gd name="connsiteX4" fmla="*/ 645355 w 645355"/>
                <a:gd name="connsiteY4" fmla="*/ 140763 h 648000"/>
                <a:gd name="connsiteX5" fmla="*/ 645355 w 645355"/>
                <a:gd name="connsiteY5" fmla="*/ 507237 h 648000"/>
                <a:gd name="connsiteX6" fmla="*/ 631713 w 645355"/>
                <a:gd name="connsiteY6" fmla="*/ 532371 h 648000"/>
                <a:gd name="connsiteX7" fmla="*/ 531048 w 645355"/>
                <a:gd name="connsiteY7" fmla="*/ 633036 h 648000"/>
                <a:gd name="connsiteX8" fmla="*/ 503478 w 645355"/>
                <a:gd name="connsiteY8" fmla="*/ 648000 h 648000"/>
                <a:gd name="connsiteX9" fmla="*/ 141876 w 645355"/>
                <a:gd name="connsiteY9" fmla="*/ 648000 h 648000"/>
                <a:gd name="connsiteX10" fmla="*/ 114306 w 645355"/>
                <a:gd name="connsiteY10" fmla="*/ 633036 h 648000"/>
                <a:gd name="connsiteX11" fmla="*/ 13642 w 645355"/>
                <a:gd name="connsiteY11" fmla="*/ 532371 h 648000"/>
                <a:gd name="connsiteX12" fmla="*/ 0 w 645355"/>
                <a:gd name="connsiteY12" fmla="*/ 507239 h 648000"/>
                <a:gd name="connsiteX13" fmla="*/ 0 w 645355"/>
                <a:gd name="connsiteY13" fmla="*/ 140761 h 648000"/>
                <a:gd name="connsiteX14" fmla="*/ 13642 w 645355"/>
                <a:gd name="connsiteY14" fmla="*/ 115629 h 648000"/>
                <a:gd name="connsiteX15" fmla="*/ 114306 w 645355"/>
                <a:gd name="connsiteY15" fmla="*/ 14965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5355" h="648000">
                  <a:moveTo>
                    <a:pt x="141876" y="0"/>
                  </a:moveTo>
                  <a:lnTo>
                    <a:pt x="503478" y="0"/>
                  </a:lnTo>
                  <a:lnTo>
                    <a:pt x="531048" y="14965"/>
                  </a:lnTo>
                  <a:cubicBezTo>
                    <a:pt x="570702" y="41754"/>
                    <a:pt x="604923" y="75975"/>
                    <a:pt x="631713" y="115629"/>
                  </a:cubicBezTo>
                  <a:lnTo>
                    <a:pt x="645355" y="140763"/>
                  </a:lnTo>
                  <a:lnTo>
                    <a:pt x="645355" y="507237"/>
                  </a:lnTo>
                  <a:lnTo>
                    <a:pt x="631713" y="532371"/>
                  </a:lnTo>
                  <a:cubicBezTo>
                    <a:pt x="604923" y="572025"/>
                    <a:pt x="570702" y="606246"/>
                    <a:pt x="531048" y="633036"/>
                  </a:cubicBezTo>
                  <a:lnTo>
                    <a:pt x="503478" y="648000"/>
                  </a:lnTo>
                  <a:lnTo>
                    <a:pt x="141876" y="648000"/>
                  </a:lnTo>
                  <a:lnTo>
                    <a:pt x="114306" y="633036"/>
                  </a:lnTo>
                  <a:cubicBezTo>
                    <a:pt x="74652" y="606246"/>
                    <a:pt x="40431" y="572025"/>
                    <a:pt x="13642" y="532371"/>
                  </a:cubicBezTo>
                  <a:lnTo>
                    <a:pt x="0" y="507239"/>
                  </a:lnTo>
                  <a:lnTo>
                    <a:pt x="0" y="140761"/>
                  </a:lnTo>
                  <a:lnTo>
                    <a:pt x="13642" y="115629"/>
                  </a:lnTo>
                  <a:cubicBezTo>
                    <a:pt x="40431" y="75975"/>
                    <a:pt x="74652" y="41754"/>
                    <a:pt x="114306" y="14965"/>
                  </a:cubicBezTo>
                  <a:close/>
                </a:path>
              </a:pathLst>
            </a:custGeom>
          </p:spPr>
        </p:pic>
      </p:grpSp>
      <p:sp>
        <p:nvSpPr>
          <p:cNvPr id="42" name="Oval 41">
            <a:extLst>
              <a:ext uri="{FF2B5EF4-FFF2-40B4-BE49-F238E27FC236}">
                <a16:creationId xmlns:a16="http://schemas.microsoft.com/office/drawing/2014/main" id="{823C6ED4-1F87-4076-9611-BF32278316AA}"/>
              </a:ext>
            </a:extLst>
          </p:cNvPr>
          <p:cNvSpPr/>
          <p:nvPr>
            <p:custDataLst>
              <p:tags r:id="rId8"/>
            </p:custDataLst>
          </p:nvPr>
        </p:nvSpPr>
        <p:spPr bwMode="gray">
          <a:xfrm>
            <a:off x="911512" y="2240956"/>
            <a:ext cx="792000" cy="792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pic>
        <p:nvPicPr>
          <p:cNvPr id="60" name="Picture 59">
            <a:extLst>
              <a:ext uri="{FF2B5EF4-FFF2-40B4-BE49-F238E27FC236}">
                <a16:creationId xmlns:a16="http://schemas.microsoft.com/office/drawing/2014/main" id="{AE547021-E137-430F-8653-8C2E134801D4}"/>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a:xfrm>
            <a:off x="1106416" y="2327703"/>
            <a:ext cx="417395" cy="586467"/>
          </a:xfrm>
          <a:custGeom>
            <a:avLst/>
            <a:gdLst>
              <a:gd name="connsiteX0" fmla="*/ 49793 w 461189"/>
              <a:gd name="connsiteY0" fmla="*/ 0 h 648000"/>
              <a:gd name="connsiteX1" fmla="*/ 411395 w 461189"/>
              <a:gd name="connsiteY1" fmla="*/ 0 h 648000"/>
              <a:gd name="connsiteX2" fmla="*/ 438965 w 461189"/>
              <a:gd name="connsiteY2" fmla="*/ 14965 h 648000"/>
              <a:gd name="connsiteX3" fmla="*/ 461189 w 461189"/>
              <a:gd name="connsiteY3" fmla="*/ 33301 h 648000"/>
              <a:gd name="connsiteX4" fmla="*/ 461189 w 461189"/>
              <a:gd name="connsiteY4" fmla="*/ 614699 h 648000"/>
              <a:gd name="connsiteX5" fmla="*/ 438965 w 461189"/>
              <a:gd name="connsiteY5" fmla="*/ 633036 h 648000"/>
              <a:gd name="connsiteX6" fmla="*/ 411395 w 461189"/>
              <a:gd name="connsiteY6" fmla="*/ 648000 h 648000"/>
              <a:gd name="connsiteX7" fmla="*/ 49793 w 461189"/>
              <a:gd name="connsiteY7" fmla="*/ 648000 h 648000"/>
              <a:gd name="connsiteX8" fmla="*/ 22223 w 461189"/>
              <a:gd name="connsiteY8" fmla="*/ 633036 h 648000"/>
              <a:gd name="connsiteX9" fmla="*/ 0 w 461189"/>
              <a:gd name="connsiteY9" fmla="*/ 614700 h 648000"/>
              <a:gd name="connsiteX10" fmla="*/ 0 w 461189"/>
              <a:gd name="connsiteY10" fmla="*/ 33300 h 648000"/>
              <a:gd name="connsiteX11" fmla="*/ 22223 w 461189"/>
              <a:gd name="connsiteY11" fmla="*/ 14965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1189" h="648000">
                <a:moveTo>
                  <a:pt x="49793" y="0"/>
                </a:moveTo>
                <a:lnTo>
                  <a:pt x="411395" y="0"/>
                </a:lnTo>
                <a:lnTo>
                  <a:pt x="438965" y="14965"/>
                </a:lnTo>
                <a:lnTo>
                  <a:pt x="461189" y="33301"/>
                </a:lnTo>
                <a:lnTo>
                  <a:pt x="461189" y="614699"/>
                </a:lnTo>
                <a:lnTo>
                  <a:pt x="438965" y="633036"/>
                </a:lnTo>
                <a:lnTo>
                  <a:pt x="411395" y="648000"/>
                </a:lnTo>
                <a:lnTo>
                  <a:pt x="49793" y="648000"/>
                </a:lnTo>
                <a:lnTo>
                  <a:pt x="22223" y="633036"/>
                </a:lnTo>
                <a:lnTo>
                  <a:pt x="0" y="614700"/>
                </a:lnTo>
                <a:lnTo>
                  <a:pt x="0" y="33300"/>
                </a:lnTo>
                <a:lnTo>
                  <a:pt x="22223" y="14965"/>
                </a:lnTo>
                <a:close/>
              </a:path>
            </a:pathLst>
          </a:custGeom>
          <a:effectLst>
            <a:outerShdw blurRad="50800" dist="38100" dir="2700000" algn="tl" rotWithShape="0">
              <a:prstClr val="black">
                <a:alpha val="40000"/>
              </a:prstClr>
            </a:outerShdw>
          </a:effectLst>
        </p:spPr>
      </p:pic>
      <p:sp>
        <p:nvSpPr>
          <p:cNvPr id="46" name="Oval 45">
            <a:extLst>
              <a:ext uri="{FF2B5EF4-FFF2-40B4-BE49-F238E27FC236}">
                <a16:creationId xmlns:a16="http://schemas.microsoft.com/office/drawing/2014/main" id="{106582A0-DCD0-4298-9732-21A8DC8A793C}"/>
              </a:ext>
            </a:extLst>
          </p:cNvPr>
          <p:cNvSpPr/>
          <p:nvPr>
            <p:custDataLst>
              <p:tags r:id="rId9"/>
            </p:custDataLst>
          </p:nvPr>
        </p:nvSpPr>
        <p:spPr bwMode="gray">
          <a:xfrm>
            <a:off x="5159984" y="2240956"/>
            <a:ext cx="792000" cy="792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pic>
        <p:nvPicPr>
          <p:cNvPr id="67" name="Picture 66">
            <a:extLst>
              <a:ext uri="{FF2B5EF4-FFF2-40B4-BE49-F238E27FC236}">
                <a16:creationId xmlns:a16="http://schemas.microsoft.com/office/drawing/2014/main" id="{2A062077-8FB9-4654-A33B-BEAF47091C75}"/>
              </a:ext>
            </a:extLst>
          </p:cNvPr>
          <p:cNvPicPr>
            <a:picLocks noChangeAspect="1"/>
          </p:cNvPicPr>
          <p:nvPr/>
        </p:nvPicPr>
        <p:blipFill>
          <a:blip r:embed="rId22"/>
          <a:srcRect/>
          <a:stretch>
            <a:fillRect/>
          </a:stretch>
        </p:blipFill>
        <p:spPr>
          <a:xfrm>
            <a:off x="5363850" y="2367072"/>
            <a:ext cx="395397" cy="559409"/>
          </a:xfrm>
          <a:custGeom>
            <a:avLst/>
            <a:gdLst>
              <a:gd name="connsiteX0" fmla="*/ 48206 w 458014"/>
              <a:gd name="connsiteY0" fmla="*/ 0 h 648000"/>
              <a:gd name="connsiteX1" fmla="*/ 409809 w 458014"/>
              <a:gd name="connsiteY1" fmla="*/ 0 h 648000"/>
              <a:gd name="connsiteX2" fmla="*/ 437379 w 458014"/>
              <a:gd name="connsiteY2" fmla="*/ 14965 h 648000"/>
              <a:gd name="connsiteX3" fmla="*/ 458014 w 458014"/>
              <a:gd name="connsiteY3" fmla="*/ 31991 h 648000"/>
              <a:gd name="connsiteX4" fmla="*/ 458014 w 458014"/>
              <a:gd name="connsiteY4" fmla="*/ 616010 h 648000"/>
              <a:gd name="connsiteX5" fmla="*/ 437379 w 458014"/>
              <a:gd name="connsiteY5" fmla="*/ 633036 h 648000"/>
              <a:gd name="connsiteX6" fmla="*/ 409809 w 458014"/>
              <a:gd name="connsiteY6" fmla="*/ 648000 h 648000"/>
              <a:gd name="connsiteX7" fmla="*/ 48206 w 458014"/>
              <a:gd name="connsiteY7" fmla="*/ 648000 h 648000"/>
              <a:gd name="connsiteX8" fmla="*/ 20636 w 458014"/>
              <a:gd name="connsiteY8" fmla="*/ 633036 h 648000"/>
              <a:gd name="connsiteX9" fmla="*/ 0 w 458014"/>
              <a:gd name="connsiteY9" fmla="*/ 616010 h 648000"/>
              <a:gd name="connsiteX10" fmla="*/ 0 w 458014"/>
              <a:gd name="connsiteY10" fmla="*/ 31991 h 648000"/>
              <a:gd name="connsiteX11" fmla="*/ 20636 w 458014"/>
              <a:gd name="connsiteY11" fmla="*/ 14965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8014" h="648000">
                <a:moveTo>
                  <a:pt x="48206" y="0"/>
                </a:moveTo>
                <a:lnTo>
                  <a:pt x="409809" y="0"/>
                </a:lnTo>
                <a:lnTo>
                  <a:pt x="437379" y="14965"/>
                </a:lnTo>
                <a:lnTo>
                  <a:pt x="458014" y="31991"/>
                </a:lnTo>
                <a:lnTo>
                  <a:pt x="458014" y="616010"/>
                </a:lnTo>
                <a:lnTo>
                  <a:pt x="437379" y="633036"/>
                </a:lnTo>
                <a:lnTo>
                  <a:pt x="409809" y="648000"/>
                </a:lnTo>
                <a:lnTo>
                  <a:pt x="48206" y="648000"/>
                </a:lnTo>
                <a:lnTo>
                  <a:pt x="20636" y="633036"/>
                </a:lnTo>
                <a:lnTo>
                  <a:pt x="0" y="616010"/>
                </a:lnTo>
                <a:lnTo>
                  <a:pt x="0" y="31991"/>
                </a:lnTo>
                <a:lnTo>
                  <a:pt x="20636" y="14965"/>
                </a:lnTo>
                <a:close/>
              </a:path>
            </a:pathLst>
          </a:custGeom>
          <a:effectLst>
            <a:outerShdw blurRad="50800" dist="38100" dir="2700000" algn="tl" rotWithShape="0">
              <a:prstClr val="black">
                <a:alpha val="40000"/>
              </a:prstClr>
            </a:outerShdw>
          </a:effectLst>
        </p:spPr>
      </p:pic>
      <p:grpSp>
        <p:nvGrpSpPr>
          <p:cNvPr id="19" name="Group 18">
            <a:extLst>
              <a:ext uri="{FF2B5EF4-FFF2-40B4-BE49-F238E27FC236}">
                <a16:creationId xmlns:a16="http://schemas.microsoft.com/office/drawing/2014/main" id="{67916E7B-5D3B-403B-B7B2-ABF53C54373B}"/>
              </a:ext>
            </a:extLst>
          </p:cNvPr>
          <p:cNvGrpSpPr/>
          <p:nvPr/>
        </p:nvGrpSpPr>
        <p:grpSpPr>
          <a:xfrm>
            <a:off x="7320224" y="2240956"/>
            <a:ext cx="792000" cy="792000"/>
            <a:chOff x="7320224" y="2240956"/>
            <a:chExt cx="792000" cy="792000"/>
          </a:xfrm>
        </p:grpSpPr>
        <p:sp>
          <p:nvSpPr>
            <p:cNvPr id="48" name="Oval 47">
              <a:extLst>
                <a:ext uri="{FF2B5EF4-FFF2-40B4-BE49-F238E27FC236}">
                  <a16:creationId xmlns:a16="http://schemas.microsoft.com/office/drawing/2014/main" id="{AC7A3269-D88D-4F86-BC2F-B67092513E5D}"/>
                </a:ext>
              </a:extLst>
            </p:cNvPr>
            <p:cNvSpPr/>
            <p:nvPr>
              <p:custDataLst>
                <p:tags r:id="rId16"/>
              </p:custDataLst>
            </p:nvPr>
          </p:nvSpPr>
          <p:spPr bwMode="gray">
            <a:xfrm>
              <a:off x="7320224" y="2240956"/>
              <a:ext cx="792000" cy="792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pic>
          <p:nvPicPr>
            <p:cNvPr id="68" name="Grafik 31">
              <a:extLst>
                <a:ext uri="{FF2B5EF4-FFF2-40B4-BE49-F238E27FC236}">
                  <a16:creationId xmlns:a16="http://schemas.microsoft.com/office/drawing/2014/main" id="{001601EC-1690-41D3-92E4-E1286624A9C1}"/>
                </a:ext>
              </a:extLst>
            </p:cNvPr>
            <p:cNvPicPr>
              <a:picLocks noChangeAspect="1"/>
            </p:cNvPicPr>
            <p:nvPr/>
          </p:nvPicPr>
          <p:blipFill>
            <a:blip r:embed="rId23"/>
            <a:stretch>
              <a:fillRect/>
            </a:stretch>
          </p:blipFill>
          <p:spPr>
            <a:xfrm>
              <a:off x="7392224" y="2518572"/>
              <a:ext cx="648000" cy="236769"/>
            </a:xfrm>
            <a:prstGeom prst="rect">
              <a:avLst/>
            </a:prstGeom>
          </p:spPr>
        </p:pic>
      </p:grpSp>
      <p:grpSp>
        <p:nvGrpSpPr>
          <p:cNvPr id="20" name="Group 19">
            <a:extLst>
              <a:ext uri="{FF2B5EF4-FFF2-40B4-BE49-F238E27FC236}">
                <a16:creationId xmlns:a16="http://schemas.microsoft.com/office/drawing/2014/main" id="{2AC92CA1-1454-4219-8865-0193F576DECC}"/>
              </a:ext>
            </a:extLst>
          </p:cNvPr>
          <p:cNvGrpSpPr/>
          <p:nvPr/>
        </p:nvGrpSpPr>
        <p:grpSpPr>
          <a:xfrm>
            <a:off x="9444460" y="2240956"/>
            <a:ext cx="792000" cy="792000"/>
            <a:chOff x="9458397" y="2240956"/>
            <a:chExt cx="792000" cy="792000"/>
          </a:xfrm>
        </p:grpSpPr>
        <p:sp>
          <p:nvSpPr>
            <p:cNvPr id="50" name="Oval 49">
              <a:extLst>
                <a:ext uri="{FF2B5EF4-FFF2-40B4-BE49-F238E27FC236}">
                  <a16:creationId xmlns:a16="http://schemas.microsoft.com/office/drawing/2014/main" id="{45077A3F-8CEF-40A0-857E-86DB06D56172}"/>
                </a:ext>
              </a:extLst>
            </p:cNvPr>
            <p:cNvSpPr/>
            <p:nvPr>
              <p:custDataLst>
                <p:tags r:id="rId15"/>
              </p:custDataLst>
            </p:nvPr>
          </p:nvSpPr>
          <p:spPr bwMode="gray">
            <a:xfrm>
              <a:off x="9458397" y="2240956"/>
              <a:ext cx="792000" cy="792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pic>
          <p:nvPicPr>
            <p:cNvPr id="69" name="Grafik 33">
              <a:extLst>
                <a:ext uri="{FF2B5EF4-FFF2-40B4-BE49-F238E27FC236}">
                  <a16:creationId xmlns:a16="http://schemas.microsoft.com/office/drawing/2014/main" id="{A0ED2DD8-88DA-4A0E-BA05-819CAA6AA5A2}"/>
                </a:ext>
              </a:extLst>
            </p:cNvPr>
            <p:cNvPicPr>
              <a:picLocks noChangeAspect="1"/>
            </p:cNvPicPr>
            <p:nvPr/>
          </p:nvPicPr>
          <p:blipFill>
            <a:blip r:embed="rId24"/>
            <a:stretch>
              <a:fillRect/>
            </a:stretch>
          </p:blipFill>
          <p:spPr>
            <a:xfrm>
              <a:off x="9530397" y="2442224"/>
              <a:ext cx="648000" cy="389465"/>
            </a:xfrm>
            <a:prstGeom prst="rect">
              <a:avLst/>
            </a:prstGeom>
          </p:spPr>
        </p:pic>
      </p:grpSp>
      <p:sp>
        <p:nvSpPr>
          <p:cNvPr id="70" name="Rectangle 69">
            <a:extLst>
              <a:ext uri="{FF2B5EF4-FFF2-40B4-BE49-F238E27FC236}">
                <a16:creationId xmlns:a16="http://schemas.microsoft.com/office/drawing/2014/main" id="{D693A0AD-C333-4779-9CC1-3D0DB34C9779}"/>
              </a:ext>
            </a:extLst>
          </p:cNvPr>
          <p:cNvSpPr/>
          <p:nvPr>
            <p:custDataLst>
              <p:tags r:id="rId10"/>
            </p:custDataLst>
          </p:nvPr>
        </p:nvSpPr>
        <p:spPr bwMode="gray">
          <a:xfrm>
            <a:off x="911424" y="3213256"/>
            <a:ext cx="1836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36000" bIns="72000" rtlCol="0" anchor="t" anchorCtr="0"/>
          <a:lstStyle/>
          <a:p>
            <a:pPr marL="0" marR="0" lvl="0" indent="0" algn="l" defTabSz="914377" rtl="0" eaLnBrk="1" fontAlgn="auto" latinLnBrk="0" hangingPunct="1">
              <a:lnSpc>
                <a:spcPct val="100000"/>
              </a:lnSpc>
              <a:spcBef>
                <a:spcPts val="0"/>
              </a:spcBef>
              <a:spcAft>
                <a:spcPts val="20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Reference </a:t>
            </a:r>
            <a:br>
              <a:rPr kumimoji="0" lang="pl-PL"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Architecture 3.0</a:t>
            </a:r>
          </a:p>
          <a:p>
            <a:pPr marL="143996" marR="0" lvl="0" indent="-143996" algn="l" defTabSz="609570" rtl="0" eaLnBrk="1" fontAlgn="auto" latinLnBrk="0" hangingPunct="0">
              <a:lnSpc>
                <a:spcPct val="100000"/>
              </a:lnSpc>
              <a:spcBef>
                <a:spcPts val="0"/>
              </a:spcBef>
              <a:spcAft>
                <a:spcPts val="20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Separation of duties, specification of archetypal roles</a:t>
            </a:r>
          </a:p>
          <a:p>
            <a:pPr marL="143996" marR="0" lvl="0" indent="-143996" algn="l" defTabSz="609570" rtl="0" eaLnBrk="1" fontAlgn="auto" latinLnBrk="0" hangingPunct="0">
              <a:lnSpc>
                <a:spcPct val="100000"/>
              </a:lnSpc>
              <a:spcBef>
                <a:spcPts val="0"/>
              </a:spcBef>
              <a:spcAft>
                <a:spcPts val="20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Technology agnostic</a:t>
            </a:r>
          </a:p>
          <a:p>
            <a:pPr marL="143996" marR="0" lvl="0" indent="-143996" algn="l" defTabSz="609570" rtl="0" eaLnBrk="1" fontAlgn="auto" latinLnBrk="0" hangingPunct="0">
              <a:lnSpc>
                <a:spcPct val="100000"/>
              </a:lnSpc>
              <a:spcBef>
                <a:spcPts val="0"/>
              </a:spcBef>
              <a:spcAft>
                <a:spcPts val="20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Trust, security, interoperability, governance</a:t>
            </a:r>
          </a:p>
        </p:txBody>
      </p:sp>
      <p:sp>
        <p:nvSpPr>
          <p:cNvPr id="71" name="Rectangle 70">
            <a:extLst>
              <a:ext uri="{FF2B5EF4-FFF2-40B4-BE49-F238E27FC236}">
                <a16:creationId xmlns:a16="http://schemas.microsoft.com/office/drawing/2014/main" id="{0F5E9A56-781C-48D0-AC76-A4F494B6DC9A}"/>
              </a:ext>
            </a:extLst>
          </p:cNvPr>
          <p:cNvSpPr/>
          <p:nvPr>
            <p:custDataLst>
              <p:tags r:id="rId11"/>
            </p:custDataLst>
          </p:nvPr>
        </p:nvSpPr>
        <p:spPr bwMode="gray">
          <a:xfrm>
            <a:off x="3035660" y="3213256"/>
            <a:ext cx="1836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36000" bIns="72000" rtlCol="0" anchor="t" anchorCtr="0"/>
          <a:lstStyle/>
          <a:p>
            <a:pPr marL="0" marR="0" lvl="0" indent="0" algn="l" defTabSz="914377" rtl="0" eaLnBrk="1" fontAlgn="auto" latinLnBrk="0" hangingPunct="1">
              <a:lnSpc>
                <a:spcPct val="100000"/>
              </a:lnSpc>
              <a:spcBef>
                <a:spcPts val="0"/>
              </a:spcBef>
              <a:spcAft>
                <a:spcPts val="200"/>
              </a:spcAft>
              <a:buClrTx/>
              <a:buSzTx/>
              <a:buFontTx/>
              <a:buNone/>
              <a:tabLst/>
              <a:defRPr/>
            </a:pPr>
            <a:r>
              <a:rPr kumimoji="0" lang="pl-PL"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Certification scheme</a:t>
            </a:r>
            <a:endPar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143996" marR="0" lvl="0" indent="-143996" algn="l" defTabSz="609570" rtl="0" eaLnBrk="1" fontAlgn="auto" latinLnBrk="0" hangingPunct="0">
              <a:lnSpc>
                <a:spcPct val="100000"/>
              </a:lnSpc>
              <a:spcBef>
                <a:spcPts val="0"/>
              </a:spcBef>
              <a:spcAft>
                <a:spcPts val="20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Trustworthy components and runtime environment (criteria lists)</a:t>
            </a:r>
          </a:p>
          <a:p>
            <a:pPr marL="143996" marR="0" lvl="0" indent="-143996" algn="l" defTabSz="609570" rtl="0" eaLnBrk="1" fontAlgn="auto" latinLnBrk="0" hangingPunct="0">
              <a:lnSpc>
                <a:spcPct val="100000"/>
              </a:lnSpc>
              <a:spcBef>
                <a:spcPts val="0"/>
              </a:spcBef>
              <a:spcAft>
                <a:spcPts val="20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Attestation of interoperability </a:t>
            </a:r>
            <a:br>
              <a:rPr kumimoji="0" lang="pl-PL"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to essential services (automated testing)</a:t>
            </a:r>
          </a:p>
          <a:p>
            <a:pPr marL="143996" marR="0" lvl="0" indent="-143996" algn="l" defTabSz="609570" rtl="0" eaLnBrk="1" fontAlgn="auto" latinLnBrk="0" hangingPunct="0">
              <a:lnSpc>
                <a:spcPct val="100000"/>
              </a:lnSpc>
              <a:spcBef>
                <a:spcPts val="0"/>
              </a:spcBef>
              <a:spcAft>
                <a:spcPts val="20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IDSA organizes 3</a:t>
            </a:r>
            <a:r>
              <a:rPr kumimoji="0" lang="en-US" sz="1200" b="0" i="0" u="none" strike="noStrike" kern="0" cap="none" spc="0" normalizeH="0" baseline="3000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rd</a:t>
            </a: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 party trust via Support organization</a:t>
            </a:r>
          </a:p>
        </p:txBody>
      </p:sp>
      <p:sp>
        <p:nvSpPr>
          <p:cNvPr id="77" name="Rectangle 76">
            <a:extLst>
              <a:ext uri="{FF2B5EF4-FFF2-40B4-BE49-F238E27FC236}">
                <a16:creationId xmlns:a16="http://schemas.microsoft.com/office/drawing/2014/main" id="{74C6B89C-353E-45F5-B480-A93AD3DDCB5E}"/>
              </a:ext>
            </a:extLst>
          </p:cNvPr>
          <p:cNvSpPr/>
          <p:nvPr>
            <p:custDataLst>
              <p:tags r:id="rId12"/>
            </p:custDataLst>
          </p:nvPr>
        </p:nvSpPr>
        <p:spPr bwMode="gray">
          <a:xfrm>
            <a:off x="5160092" y="3213256"/>
            <a:ext cx="1872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36000" bIns="72000" rtlCol="0" anchor="t" anchorCtr="0"/>
          <a:lstStyle/>
          <a:p>
            <a:pPr marL="0" marR="0" lvl="0" indent="0" algn="l" defTabSz="914377" rtl="0" eaLnBrk="1" fontAlgn="auto" latinLnBrk="0" hangingPunct="1">
              <a:lnSpc>
                <a:spcPct val="100000"/>
              </a:lnSpc>
              <a:spcBef>
                <a:spcPts val="0"/>
              </a:spcBef>
              <a:spcAft>
                <a:spcPts val="200"/>
              </a:spcAft>
              <a:buClrTx/>
              <a:buSzTx/>
              <a:buFontTx/>
              <a:buNone/>
              <a:tabLst/>
              <a:defRPr/>
            </a:pPr>
            <a:r>
              <a:rPr kumimoji="0" lang="pl-PL"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Rule Book 1.1</a:t>
            </a:r>
            <a:endPar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143996" marR="0" lvl="0" indent="-143996" algn="l" defTabSz="609570" rtl="0" eaLnBrk="1" fontAlgn="auto" latinLnBrk="0" hangingPunct="0">
              <a:lnSpc>
                <a:spcPct val="100000"/>
              </a:lnSpc>
              <a:spcBef>
                <a:spcPts val="0"/>
              </a:spcBef>
              <a:spcAft>
                <a:spcPts val="20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Technical, functional, operational, maintenance </a:t>
            </a:r>
            <a:br>
              <a:rPr kumimoji="0" lang="pl-PL"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and legal agreements</a:t>
            </a:r>
          </a:p>
          <a:p>
            <a:pPr marL="143996" marR="0" lvl="0" indent="-143996" algn="l" defTabSz="609570" rtl="0" eaLnBrk="1" fontAlgn="auto" latinLnBrk="0" hangingPunct="0">
              <a:lnSpc>
                <a:spcPct val="100000"/>
              </a:lnSpc>
              <a:spcBef>
                <a:spcPts val="0"/>
              </a:spcBef>
              <a:spcAft>
                <a:spcPts val="20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Conventions for IDSA trust scheme </a:t>
            </a:r>
          </a:p>
          <a:p>
            <a:pPr marL="143996" marR="0" lvl="0" indent="-143996" algn="l" defTabSz="609570" rtl="0" eaLnBrk="1" fontAlgn="auto" latinLnBrk="0" hangingPunct="0">
              <a:lnSpc>
                <a:spcPct val="100000"/>
              </a:lnSpc>
              <a:spcBef>
                <a:spcPts val="0"/>
              </a:spcBef>
              <a:spcAft>
                <a:spcPts val="20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Soft infrastructure</a:t>
            </a:r>
          </a:p>
        </p:txBody>
      </p:sp>
      <p:sp>
        <p:nvSpPr>
          <p:cNvPr id="78" name="Rectangle 77">
            <a:extLst>
              <a:ext uri="{FF2B5EF4-FFF2-40B4-BE49-F238E27FC236}">
                <a16:creationId xmlns:a16="http://schemas.microsoft.com/office/drawing/2014/main" id="{D6D890C6-25D3-47E5-AC15-0130A7BEAD55}"/>
              </a:ext>
            </a:extLst>
          </p:cNvPr>
          <p:cNvSpPr/>
          <p:nvPr>
            <p:custDataLst>
              <p:tags r:id="rId13"/>
            </p:custDataLst>
          </p:nvPr>
        </p:nvSpPr>
        <p:spPr bwMode="gray">
          <a:xfrm>
            <a:off x="7320332" y="3213256"/>
            <a:ext cx="1836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36000" bIns="72000" rtlCol="0" anchor="t" anchorCtr="0"/>
          <a:lstStyle/>
          <a:p>
            <a:pPr marL="0" marR="0" lvl="0" indent="0" algn="l" defTabSz="914377" rtl="0" eaLnBrk="1" fontAlgn="auto" latinLnBrk="0" hangingPunct="1">
              <a:lnSpc>
                <a:spcPct val="100000"/>
              </a:lnSpc>
              <a:spcBef>
                <a:spcPts val="0"/>
              </a:spcBef>
              <a:spcAft>
                <a:spcPts val="200"/>
              </a:spcAft>
              <a:buClrTx/>
              <a:buSzTx/>
              <a:buFontTx/>
              <a:buNone/>
              <a:tabLst/>
              <a:defRPr/>
            </a:pPr>
            <a:r>
              <a:rPr kumimoji="0" lang="pl-PL"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IDS-G: Github repo</a:t>
            </a:r>
            <a:endPar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143996" marR="0" lvl="0" indent="-143996" algn="l" defTabSz="609570" rtl="0" eaLnBrk="1" fontAlgn="auto" latinLnBrk="0" hangingPunct="0">
              <a:lnSpc>
                <a:spcPct val="100000"/>
              </a:lnSpc>
              <a:spcBef>
                <a:spcPts val="0"/>
              </a:spcBef>
              <a:spcAft>
                <a:spcPts val="200"/>
              </a:spcAft>
              <a:buClrTx/>
              <a:buSzTx/>
              <a:buFont typeface="Wingdings" panose="05000000000000000000" pitchFamily="2" charset="2"/>
              <a:buChar char="§"/>
              <a:tabLst/>
              <a:defRPr/>
            </a:pPr>
            <a:r>
              <a:rPr kumimoji="0" lang="de-DE"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30+</a:t>
            </a:r>
            <a:r>
              <a:rPr kumimoji="0" lang="pl-PL"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 repositories</a:t>
            </a:r>
          </a:p>
          <a:p>
            <a:pPr marL="143996" marR="0" lvl="0" indent="-143996" algn="l" defTabSz="609570" rtl="0" eaLnBrk="1" fontAlgn="auto" latinLnBrk="0" hangingPunct="0">
              <a:lnSpc>
                <a:spcPct val="100000"/>
              </a:lnSpc>
              <a:spcBef>
                <a:spcPts val="0"/>
              </a:spcBef>
              <a:spcAft>
                <a:spcPts val="200"/>
              </a:spcAft>
              <a:buClrTx/>
              <a:buSzTx/>
              <a:buFont typeface="Wingdings" panose="05000000000000000000" pitchFamily="2" charset="2"/>
              <a:buChar char="§"/>
              <a:tabLst/>
              <a:defRPr/>
            </a:pPr>
            <a:r>
              <a:rPr kumimoji="0" lang="pl-PL"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Connector, information model, usage control schemes, metadata broker, DAPS, …</a:t>
            </a:r>
          </a:p>
          <a:p>
            <a:pPr marL="143996" marR="0" lvl="0" indent="-143996" algn="l" defTabSz="609570" rtl="0" eaLnBrk="1" fontAlgn="auto" latinLnBrk="0" hangingPunct="0">
              <a:lnSpc>
                <a:spcPct val="100000"/>
              </a:lnSpc>
              <a:spcBef>
                <a:spcPts val="0"/>
              </a:spcBef>
              <a:spcAft>
                <a:spcPts val="200"/>
              </a:spcAft>
              <a:buClrTx/>
              <a:buSzTx/>
              <a:buFont typeface="Wingdings" panose="05000000000000000000" pitchFamily="2" charset="2"/>
              <a:buChar char="§"/>
              <a:tabLst/>
              <a:defRPr/>
            </a:pPr>
            <a:r>
              <a:rPr kumimoji="0" lang="pl-PL"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Maintain </a:t>
            </a:r>
            <a:r>
              <a:rPr kumimoji="0" lang="en-GB"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”minimal</a:t>
            </a:r>
            <a:r>
              <a:rPr kumimoji="0" lang="de-DE"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 v</a:t>
            </a:r>
            <a:r>
              <a:rPr kumimoji="0" lang="pl-PL"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iable </a:t>
            </a:r>
            <a:r>
              <a:rPr kumimoji="0" lang="de-DE"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d</a:t>
            </a:r>
            <a:r>
              <a:rPr kumimoji="0" lang="pl-PL"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ata </a:t>
            </a:r>
            <a:r>
              <a:rPr kumimoji="0" lang="de-DE"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s</a:t>
            </a:r>
            <a:r>
              <a:rPr kumimoji="0" lang="pl-PL"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pace</a:t>
            </a:r>
            <a:r>
              <a:rPr kumimoji="0" lang="en-GB"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a:t>
            </a:r>
            <a:r>
              <a:rPr kumimoji="0" lang="pl-PL"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 </a:t>
            </a:r>
            <a:br>
              <a:rPr kumimoji="0" lang="en-GB"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pl-PL"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via technical steering committee</a:t>
            </a:r>
          </a:p>
          <a:p>
            <a:pPr marL="143996" marR="0" lvl="0" indent="-143996" algn="l" defTabSz="609570" rtl="0" eaLnBrk="1" fontAlgn="auto" latinLnBrk="0" hangingPunct="0">
              <a:lnSpc>
                <a:spcPct val="100000"/>
              </a:lnSpc>
              <a:spcBef>
                <a:spcPts val="0"/>
              </a:spcBef>
              <a:spcAft>
                <a:spcPts val="200"/>
              </a:spcAft>
              <a:buClrTx/>
              <a:buSzTx/>
              <a:buFont typeface="Wingdings" panose="05000000000000000000" pitchFamily="2" charset="2"/>
              <a:buChar char="§"/>
              <a:tabLst/>
              <a:defRPr/>
            </a:pPr>
            <a:r>
              <a:rPr kumimoji="0" lang="pl-PL"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Portfolio of compliant projects</a:t>
            </a:r>
          </a:p>
        </p:txBody>
      </p:sp>
      <p:sp>
        <p:nvSpPr>
          <p:cNvPr id="79" name="Rectangle 78">
            <a:extLst>
              <a:ext uri="{FF2B5EF4-FFF2-40B4-BE49-F238E27FC236}">
                <a16:creationId xmlns:a16="http://schemas.microsoft.com/office/drawing/2014/main" id="{51EA97A3-6758-405F-8CDE-513FDAA27E0F}"/>
              </a:ext>
            </a:extLst>
          </p:cNvPr>
          <p:cNvSpPr/>
          <p:nvPr>
            <p:custDataLst>
              <p:tags r:id="rId14"/>
            </p:custDataLst>
          </p:nvPr>
        </p:nvSpPr>
        <p:spPr bwMode="gray">
          <a:xfrm>
            <a:off x="9444568" y="3213256"/>
            <a:ext cx="1836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36000" bIns="72000" rtlCol="0" anchor="t" anchorCtr="0"/>
          <a:lstStyle/>
          <a:p>
            <a:pPr marL="0" marR="0" lvl="0" indent="0" algn="l" defTabSz="914377" rtl="0" eaLnBrk="1" fontAlgn="auto" latinLnBrk="0" hangingPunct="1">
              <a:lnSpc>
                <a:spcPct val="100000"/>
              </a:lnSpc>
              <a:spcBef>
                <a:spcPts val="0"/>
              </a:spcBef>
              <a:spcAft>
                <a:spcPts val="200"/>
              </a:spcAft>
              <a:buClrTx/>
              <a:buSzTx/>
              <a:buFontTx/>
              <a:buNone/>
              <a:tabLst/>
              <a:defRPr/>
            </a:pPr>
            <a:r>
              <a:rPr kumimoji="0" lang="pl-PL"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Adoption strategy</a:t>
            </a:r>
            <a:endPar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143996" marR="0" lvl="0" indent="-143996" algn="l" defTabSz="609570" rtl="0" eaLnBrk="1" fontAlgn="auto" latinLnBrk="0" hangingPunct="0">
              <a:lnSpc>
                <a:spcPct val="100000"/>
              </a:lnSpc>
              <a:spcBef>
                <a:spcPts val="0"/>
              </a:spcBef>
              <a:spcAft>
                <a:spcPts val="20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Use case radar</a:t>
            </a:r>
          </a:p>
          <a:p>
            <a:pPr marL="143996" marR="0" lvl="0" indent="-143996" algn="l" defTabSz="609570" rtl="0" eaLnBrk="1" fontAlgn="auto" latinLnBrk="0" hangingPunct="0">
              <a:lnSpc>
                <a:spcPct val="100000"/>
              </a:lnSpc>
              <a:spcBef>
                <a:spcPts val="0"/>
              </a:spcBef>
              <a:spcAft>
                <a:spcPts val="20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Increasing maturity </a:t>
            </a:r>
            <a:b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of data spaces endeavors</a:t>
            </a:r>
          </a:p>
          <a:p>
            <a:pPr marL="143996" marR="0" lvl="0" indent="-143996" algn="l" defTabSz="609570" rtl="0" eaLnBrk="1" fontAlgn="auto" latinLnBrk="0" hangingPunct="0">
              <a:lnSpc>
                <a:spcPct val="100000"/>
              </a:lnSpc>
              <a:spcBef>
                <a:spcPts val="0"/>
              </a:spcBef>
              <a:spcAft>
                <a:spcPts val="20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Network of implementation partners</a:t>
            </a:r>
          </a:p>
          <a:p>
            <a:pPr marL="143996" marR="0" lvl="0" indent="-143996" algn="l" defTabSz="609570" rtl="0" eaLnBrk="1" fontAlgn="auto" latinLnBrk="0" hangingPunct="0">
              <a:lnSpc>
                <a:spcPct val="100000"/>
              </a:lnSpc>
              <a:spcBef>
                <a:spcPts val="0"/>
              </a:spcBef>
              <a:spcAft>
                <a:spcPts val="20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Launch coalition, Adoption accelerator</a:t>
            </a:r>
          </a:p>
          <a:p>
            <a:pPr marL="143996" marR="0" lvl="0" indent="-143996" algn="l" defTabSz="609570" rtl="0" eaLnBrk="1" fontAlgn="auto" latinLnBrk="0" hangingPunct="0">
              <a:lnSpc>
                <a:spcPct val="100000"/>
              </a:lnSpc>
              <a:spcBef>
                <a:spcPts val="0"/>
              </a:spcBef>
              <a:spcAft>
                <a:spcPts val="20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Knowledge base</a:t>
            </a:r>
          </a:p>
          <a:p>
            <a:pPr marL="143996" marR="0" lvl="0" indent="-143996" algn="l" defTabSz="609570" rtl="0" eaLnBrk="1" fontAlgn="auto" latinLnBrk="0" hangingPunct="0">
              <a:lnSpc>
                <a:spcPct val="100000"/>
              </a:lnSpc>
              <a:spcBef>
                <a:spcPts val="0"/>
              </a:spcBef>
              <a:spcAft>
                <a:spcPts val="20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International hubs</a:t>
            </a:r>
          </a:p>
        </p:txBody>
      </p:sp>
    </p:spTree>
    <p:extLst>
      <p:ext uri="{BB962C8B-B14F-4D97-AF65-F5344CB8AC3E}">
        <p14:creationId xmlns:p14="http://schemas.microsoft.com/office/powerpoint/2010/main" val="950575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16E79E7-AEC6-4BAD-BD73-3776065B55B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969" name="think-cell Folie" r:id="rId10" imgW="425" imgH="424" progId="TCLayout.ActiveDocument.1">
                  <p:embed/>
                </p:oleObj>
              </mc:Choice>
              <mc:Fallback>
                <p:oleObj name="think-cell Folie" r:id="rId10" imgW="425" imgH="424" progId="TCLayout.ActiveDocument.1">
                  <p:embed/>
                  <p:pic>
                    <p:nvPicPr>
                      <p:cNvPr id="8" name="Object 7" hidden="1">
                        <a:extLst>
                          <a:ext uri="{FF2B5EF4-FFF2-40B4-BE49-F238E27FC236}">
                            <a16:creationId xmlns:a16="http://schemas.microsoft.com/office/drawing/2014/main" id="{716E79E7-AEC6-4BAD-BD73-3776065B55B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BDD9B91-8284-4589-921F-66F707A5B37B}"/>
              </a:ext>
            </a:extLst>
          </p:cNvPr>
          <p:cNvSpPr>
            <a:spLocks noGrp="1"/>
          </p:cNvSpPr>
          <p:nvPr>
            <p:ph type="title"/>
            <p:custDataLst>
              <p:tags r:id="rId3"/>
            </p:custDataLst>
          </p:nvPr>
        </p:nvSpPr>
        <p:spPr bwMode="gray"/>
        <p:txBody>
          <a:bodyPr vert="horz"/>
          <a:lstStyle/>
          <a:p>
            <a:r>
              <a:rPr lang="de-DE" sz="3200"/>
              <a:t>IDS </a:t>
            </a:r>
            <a:r>
              <a:rPr lang="de-DE"/>
              <a:t>R</a:t>
            </a:r>
            <a:r>
              <a:rPr lang="de-DE" sz="3200"/>
              <a:t>eference Architecture Model</a:t>
            </a:r>
            <a:endParaRPr lang="en-US"/>
          </a:p>
        </p:txBody>
      </p:sp>
      <p:sp>
        <p:nvSpPr>
          <p:cNvPr id="16" name="Slide Number Placeholder 2">
            <a:extLst>
              <a:ext uri="{FF2B5EF4-FFF2-40B4-BE49-F238E27FC236}">
                <a16:creationId xmlns:a16="http://schemas.microsoft.com/office/drawing/2014/main" id="{2755DB3E-F367-4296-A86C-FDDDAD227062}"/>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F02CF7AB-8784-4653-BB8E-83573C1EF6BB}"/>
              </a:ext>
            </a:extLst>
          </p:cNvPr>
          <p:cNvSpPr>
            <a:spLocks noGrp="1"/>
          </p:cNvSpPr>
          <p:nvPr>
            <p:ph type="body" sz="quarter" idx="13"/>
          </p:nvPr>
        </p:nvSpPr>
        <p:spPr bwMode="gray">
          <a:xfrm>
            <a:off x="838200" y="1094407"/>
            <a:ext cx="8299744" cy="468000"/>
          </a:xfrm>
        </p:spPr>
        <p:txBody>
          <a:bodyPr/>
          <a:lstStyle/>
          <a:p>
            <a:r>
              <a:rPr lang="en-US"/>
              <a:t>The beating heart of the IDS </a:t>
            </a:r>
          </a:p>
        </p:txBody>
      </p:sp>
      <p:sp>
        <p:nvSpPr>
          <p:cNvPr id="15" name="Footer Placeholder 4">
            <a:extLst>
              <a:ext uri="{FF2B5EF4-FFF2-40B4-BE49-F238E27FC236}">
                <a16:creationId xmlns:a16="http://schemas.microsoft.com/office/drawing/2014/main" id="{CC55AADD-576C-434D-AAAB-DA51C5D21551}"/>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IDSA Story</a:t>
            </a:r>
          </a:p>
        </p:txBody>
      </p:sp>
      <p:sp>
        <p:nvSpPr>
          <p:cNvPr id="9" name="Rechteck 22">
            <a:extLst>
              <a:ext uri="{FF2B5EF4-FFF2-40B4-BE49-F238E27FC236}">
                <a16:creationId xmlns:a16="http://schemas.microsoft.com/office/drawing/2014/main" id="{B3C4D554-B7DE-4FFF-AA8B-DEDEE4A428D4}"/>
              </a:ext>
            </a:extLst>
          </p:cNvPr>
          <p:cNvSpPr/>
          <p:nvPr>
            <p:custDataLst>
              <p:tags r:id="rId4"/>
            </p:custDataLst>
          </p:nvPr>
        </p:nvSpPr>
        <p:spPr bwMode="gray">
          <a:xfrm>
            <a:off x="839788" y="2313280"/>
            <a:ext cx="7918450" cy="3014803"/>
          </a:xfrm>
          <a:prstGeom prst="rect">
            <a:avLst/>
          </a:prstGeom>
          <a:solidFill>
            <a:schemeClr val="bg1"/>
          </a:solidFill>
          <a:ln w="19050">
            <a:solidFill>
              <a:schemeClr val="tx2"/>
            </a:solidFill>
          </a:ln>
        </p:spPr>
        <p:txBody>
          <a:bodyPr lIns="144000" tIns="144000" rIns="144000" bIns="144000" rtlCol="0" anchor="t" anchorCtr="0">
            <a:noAutofit/>
          </a:bodyPr>
          <a:lstStyle/>
          <a:p>
            <a:pPr marL="0" marR="0" lvl="0" indent="0" algn="l" defTabSz="914400" rtl="0" eaLnBrk="1" fontAlgn="auto" latinLnBrk="0" hangingPunct="1">
              <a:lnSpc>
                <a:spcPct val="107000"/>
              </a:lnSpc>
              <a:spcBef>
                <a:spcPts val="80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roid Sans" panose="020B0606030804020204" pitchFamily="34" charset="0"/>
              <a:ea typeface="Calibri" panose="020F0502020204030204" pitchFamily="34" charset="0"/>
              <a:cs typeface="Times New Roman" panose="02020603050405020304" pitchFamily="18" charset="0"/>
            </a:endParaRPr>
          </a:p>
        </p:txBody>
      </p:sp>
      <p:sp>
        <p:nvSpPr>
          <p:cNvPr id="12" name="Rectangle 23">
            <a:extLst>
              <a:ext uri="{FF2B5EF4-FFF2-40B4-BE49-F238E27FC236}">
                <a16:creationId xmlns:a16="http://schemas.microsoft.com/office/drawing/2014/main" id="{C11519E3-DCB3-444F-A019-06DFC116473F}"/>
              </a:ext>
            </a:extLst>
          </p:cNvPr>
          <p:cNvSpPr/>
          <p:nvPr>
            <p:custDataLst>
              <p:tags r:id="rId5"/>
            </p:custDataLst>
          </p:nvPr>
        </p:nvSpPr>
        <p:spPr bwMode="gray">
          <a:xfrm>
            <a:off x="7797164" y="2181521"/>
            <a:ext cx="2494162" cy="3305364"/>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pic>
        <p:nvPicPr>
          <p:cNvPr id="14" name="Picture 4">
            <a:extLst>
              <a:ext uri="{FF2B5EF4-FFF2-40B4-BE49-F238E27FC236}">
                <a16:creationId xmlns:a16="http://schemas.microsoft.com/office/drawing/2014/main" id="{6C8F1A3C-4606-42A1-B930-8FD867F1D9CD}"/>
              </a:ext>
            </a:extLst>
          </p:cNvPr>
          <p:cNvPicPr>
            <a:picLocks noChangeAspect="1" noChangeArrowheads="1"/>
          </p:cNvPicPr>
          <p:nvPr>
            <p:custDataLst>
              <p:tags r:id="rId6"/>
            </p:custDataLst>
          </p:nvPr>
        </p:nvPicPr>
        <p:blipFill>
          <a:blip r:embed="rId12">
            <a:extLst>
              <a:ext uri="{28A0092B-C50C-407E-A947-70E740481C1C}">
                <a14:useLocalDpi xmlns:a14="http://schemas.microsoft.com/office/drawing/2010/main" val="0"/>
              </a:ext>
            </a:extLst>
          </a:blip>
          <a:srcRect/>
          <a:stretch/>
        </p:blipFill>
        <p:spPr bwMode="gray">
          <a:xfrm>
            <a:off x="7969476" y="2313280"/>
            <a:ext cx="2122114" cy="3014803"/>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86759965-A06C-466C-B2E4-610CBC4BC711}"/>
              </a:ext>
            </a:extLst>
          </p:cNvPr>
          <p:cNvSpPr txBox="1"/>
          <p:nvPr/>
        </p:nvSpPr>
        <p:spPr>
          <a:xfrm>
            <a:off x="914400" y="2573745"/>
            <a:ext cx="6683028" cy="2511778"/>
          </a:xfrm>
          <a:prstGeom prst="rect">
            <a:avLst/>
          </a:prstGeom>
          <a:noFill/>
        </p:spPr>
        <p:txBody>
          <a:bodyPr wrap="square" rtlCol="0">
            <a:spAutoFit/>
          </a:bodyPr>
          <a:lstStyle/>
          <a:p>
            <a:pPr marL="342900" marR="0" lvl="0" indent="-342900" algn="l" defTabSz="914400" rtl="0" eaLnBrk="1" fontAlgn="auto" latinLnBrk="0" hangingPunct="1">
              <a:lnSpc>
                <a:spcPct val="107000"/>
              </a:lnSpc>
              <a:spcBef>
                <a:spcPts val="8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a </a:t>
            </a:r>
            <a:r>
              <a:rPr kumimoji="0" lang="en-US" sz="1800" b="1"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blueprint</a:t>
            </a: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 for trustworthy data-driven ecosystems</a:t>
            </a:r>
          </a:p>
          <a:p>
            <a:pPr marL="342900" marR="0" lvl="0" indent="-342900" algn="l" defTabSz="914400" rtl="0" eaLnBrk="1" fontAlgn="auto" latinLnBrk="0" hangingPunct="1">
              <a:lnSpc>
                <a:spcPct val="107000"/>
              </a:lnSpc>
              <a:spcBef>
                <a:spcPts val="8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comprises the standards for secure and </a:t>
            </a:r>
            <a:r>
              <a:rPr kumimoji="0" lang="en-US" sz="1800" b="1"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sovereign data exchange</a:t>
            </a: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en-US" sz="1800" b="1"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certification and governance </a:t>
            </a: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for across Europe and around the world</a:t>
            </a:r>
          </a:p>
          <a:p>
            <a:pPr marL="342900" marR="0" lvl="0" indent="-342900" algn="l" defTabSz="914400" rtl="0" eaLnBrk="1" fontAlgn="auto" latinLnBrk="0" hangingPunct="1">
              <a:lnSpc>
                <a:spcPct val="107000"/>
              </a:lnSpc>
              <a:spcBef>
                <a:spcPts val="8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offers organizations the power to develop and utilize </a:t>
            </a:r>
            <a:r>
              <a:rPr kumimoji="0" lang="en-US" sz="1800" b="1"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vendor-independent data ecosystems </a:t>
            </a: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and marketplaces, open to all, at low cost and with low entry barriers</a:t>
            </a:r>
            <a:endParaRPr kumimoji="0" lang="de-DE"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1" name="Oval 41">
            <a:extLst>
              <a:ext uri="{FF2B5EF4-FFF2-40B4-BE49-F238E27FC236}">
                <a16:creationId xmlns:a16="http://schemas.microsoft.com/office/drawing/2014/main" id="{7056167B-E401-456C-A549-56B51BC9A79B}"/>
              </a:ext>
            </a:extLst>
          </p:cNvPr>
          <p:cNvSpPr/>
          <p:nvPr>
            <p:custDataLst>
              <p:tags r:id="rId7"/>
            </p:custDataLst>
          </p:nvPr>
        </p:nvSpPr>
        <p:spPr bwMode="gray">
          <a:xfrm>
            <a:off x="518400" y="1877125"/>
            <a:ext cx="792000" cy="792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pic>
        <p:nvPicPr>
          <p:cNvPr id="13" name="Picture 59">
            <a:extLst>
              <a:ext uri="{FF2B5EF4-FFF2-40B4-BE49-F238E27FC236}">
                <a16:creationId xmlns:a16="http://schemas.microsoft.com/office/drawing/2014/main" id="{E0209D2A-E06E-461F-9213-E753A5055ED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a:off x="713304" y="1963872"/>
            <a:ext cx="417395" cy="586467"/>
          </a:xfrm>
          <a:custGeom>
            <a:avLst/>
            <a:gdLst>
              <a:gd name="connsiteX0" fmla="*/ 49793 w 461189"/>
              <a:gd name="connsiteY0" fmla="*/ 0 h 648000"/>
              <a:gd name="connsiteX1" fmla="*/ 411395 w 461189"/>
              <a:gd name="connsiteY1" fmla="*/ 0 h 648000"/>
              <a:gd name="connsiteX2" fmla="*/ 438965 w 461189"/>
              <a:gd name="connsiteY2" fmla="*/ 14965 h 648000"/>
              <a:gd name="connsiteX3" fmla="*/ 461189 w 461189"/>
              <a:gd name="connsiteY3" fmla="*/ 33301 h 648000"/>
              <a:gd name="connsiteX4" fmla="*/ 461189 w 461189"/>
              <a:gd name="connsiteY4" fmla="*/ 614699 h 648000"/>
              <a:gd name="connsiteX5" fmla="*/ 438965 w 461189"/>
              <a:gd name="connsiteY5" fmla="*/ 633036 h 648000"/>
              <a:gd name="connsiteX6" fmla="*/ 411395 w 461189"/>
              <a:gd name="connsiteY6" fmla="*/ 648000 h 648000"/>
              <a:gd name="connsiteX7" fmla="*/ 49793 w 461189"/>
              <a:gd name="connsiteY7" fmla="*/ 648000 h 648000"/>
              <a:gd name="connsiteX8" fmla="*/ 22223 w 461189"/>
              <a:gd name="connsiteY8" fmla="*/ 633036 h 648000"/>
              <a:gd name="connsiteX9" fmla="*/ 0 w 461189"/>
              <a:gd name="connsiteY9" fmla="*/ 614700 h 648000"/>
              <a:gd name="connsiteX10" fmla="*/ 0 w 461189"/>
              <a:gd name="connsiteY10" fmla="*/ 33300 h 648000"/>
              <a:gd name="connsiteX11" fmla="*/ 22223 w 461189"/>
              <a:gd name="connsiteY11" fmla="*/ 14965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1189" h="648000">
                <a:moveTo>
                  <a:pt x="49793" y="0"/>
                </a:moveTo>
                <a:lnTo>
                  <a:pt x="411395" y="0"/>
                </a:lnTo>
                <a:lnTo>
                  <a:pt x="438965" y="14965"/>
                </a:lnTo>
                <a:lnTo>
                  <a:pt x="461189" y="33301"/>
                </a:lnTo>
                <a:lnTo>
                  <a:pt x="461189" y="614699"/>
                </a:lnTo>
                <a:lnTo>
                  <a:pt x="438965" y="633036"/>
                </a:lnTo>
                <a:lnTo>
                  <a:pt x="411395" y="648000"/>
                </a:lnTo>
                <a:lnTo>
                  <a:pt x="49793" y="648000"/>
                </a:lnTo>
                <a:lnTo>
                  <a:pt x="22223" y="633036"/>
                </a:lnTo>
                <a:lnTo>
                  <a:pt x="0" y="614700"/>
                </a:lnTo>
                <a:lnTo>
                  <a:pt x="0" y="33300"/>
                </a:lnTo>
                <a:lnTo>
                  <a:pt x="22223" y="14965"/>
                </a:lnTo>
                <a:close/>
              </a:path>
            </a:pathLst>
          </a:cu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09994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3">
            <a:extLst>
              <a:ext uri="{FF2B5EF4-FFF2-40B4-BE49-F238E27FC236}">
                <a16:creationId xmlns:a16="http://schemas.microsoft.com/office/drawing/2014/main" id="{92924475-7EE9-4E0F-A670-1302FED992E8}"/>
              </a:ext>
            </a:extLst>
          </p:cNvPr>
          <p:cNvSpPr/>
          <p:nvPr>
            <p:custDataLst>
              <p:tags r:id="rId1"/>
            </p:custDataLst>
          </p:nvPr>
        </p:nvSpPr>
        <p:spPr bwMode="gray">
          <a:xfrm>
            <a:off x="8988022" y="3239865"/>
            <a:ext cx="2544735" cy="2836985"/>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29" name="Rectangle 23">
            <a:extLst>
              <a:ext uri="{FF2B5EF4-FFF2-40B4-BE49-F238E27FC236}">
                <a16:creationId xmlns:a16="http://schemas.microsoft.com/office/drawing/2014/main" id="{4B477D30-BD10-41DF-A174-8E327B85D7EA}"/>
              </a:ext>
            </a:extLst>
          </p:cNvPr>
          <p:cNvSpPr/>
          <p:nvPr>
            <p:custDataLst>
              <p:tags r:id="rId2"/>
            </p:custDataLst>
          </p:nvPr>
        </p:nvSpPr>
        <p:spPr bwMode="gray">
          <a:xfrm>
            <a:off x="6249567" y="3251199"/>
            <a:ext cx="2544735" cy="2836985"/>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28" name="Rectangle 23">
            <a:extLst>
              <a:ext uri="{FF2B5EF4-FFF2-40B4-BE49-F238E27FC236}">
                <a16:creationId xmlns:a16="http://schemas.microsoft.com/office/drawing/2014/main" id="{C69B2CE5-F8DF-49DE-AA3F-DA6C2BF5B34A}"/>
              </a:ext>
            </a:extLst>
          </p:cNvPr>
          <p:cNvSpPr/>
          <p:nvPr>
            <p:custDataLst>
              <p:tags r:id="rId3"/>
            </p:custDataLst>
          </p:nvPr>
        </p:nvSpPr>
        <p:spPr bwMode="gray">
          <a:xfrm>
            <a:off x="3511277" y="3231722"/>
            <a:ext cx="2544735" cy="2836985"/>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27" name="Rectangle 23">
            <a:extLst>
              <a:ext uri="{FF2B5EF4-FFF2-40B4-BE49-F238E27FC236}">
                <a16:creationId xmlns:a16="http://schemas.microsoft.com/office/drawing/2014/main" id="{57F18BE3-EF87-4756-8482-1401995FC255}"/>
              </a:ext>
            </a:extLst>
          </p:cNvPr>
          <p:cNvSpPr/>
          <p:nvPr>
            <p:custDataLst>
              <p:tags r:id="rId4"/>
            </p:custDataLst>
          </p:nvPr>
        </p:nvSpPr>
        <p:spPr bwMode="gray">
          <a:xfrm>
            <a:off x="812881" y="3251199"/>
            <a:ext cx="2544735" cy="2836985"/>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8" name="Slide Number Placeholder 7"/>
          <p:cNvSpPr>
            <a:spLocks noGrp="1"/>
          </p:cNvSpPr>
          <p:nvPr>
            <p:ph type="sldNum" sz="quarter" idx="12"/>
          </p:nvPr>
        </p:nvSpPr>
        <p:spPr>
          <a:xfrm>
            <a:off x="8599280" y="636117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55F5F-96B5-4123-A0BF-F5126ED54847}" type="slidenum">
              <a:rPr kumimoji="0" lang="en-US"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4" name="Footer Placeholder 3"/>
          <p:cNvSpPr>
            <a:spLocks noGrp="1"/>
          </p:cNvSpPr>
          <p:nvPr>
            <p:ph type="ftr" sz="quarter" idx="11"/>
          </p:nvPr>
        </p:nvSpPr>
        <p:spPr>
          <a:xfrm>
            <a:off x="838200" y="6361179"/>
            <a:ext cx="717785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Core Pillars – IDSA Deck</a:t>
            </a:r>
          </a:p>
        </p:txBody>
      </p:sp>
      <p:sp>
        <p:nvSpPr>
          <p:cNvPr id="6" name="Rectangle 5"/>
          <p:cNvSpPr/>
          <p:nvPr/>
        </p:nvSpPr>
        <p:spPr>
          <a:xfrm>
            <a:off x="914400" y="2106592"/>
            <a:ext cx="2322787" cy="9399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p:cNvSpPr/>
          <p:nvPr/>
        </p:nvSpPr>
        <p:spPr>
          <a:xfrm>
            <a:off x="9065802" y="2106592"/>
            <a:ext cx="2322787" cy="939984"/>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p:cNvSpPr/>
          <p:nvPr/>
        </p:nvSpPr>
        <p:spPr>
          <a:xfrm>
            <a:off x="3631533" y="2106592"/>
            <a:ext cx="2322787" cy="93998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p:cNvSpPr/>
          <p:nvPr/>
        </p:nvSpPr>
        <p:spPr>
          <a:xfrm>
            <a:off x="6348666" y="2106592"/>
            <a:ext cx="2322787" cy="939984"/>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926275" y="3315967"/>
            <a:ext cx="2322787" cy="2684783"/>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p:cNvSpPr/>
          <p:nvPr/>
        </p:nvSpPr>
        <p:spPr>
          <a:xfrm>
            <a:off x="6360543" y="3315967"/>
            <a:ext cx="2322787" cy="2684783"/>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p:cNvSpPr/>
          <p:nvPr/>
        </p:nvSpPr>
        <p:spPr>
          <a:xfrm>
            <a:off x="9077677" y="3315967"/>
            <a:ext cx="2322787" cy="2684783"/>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p:cNvSpPr/>
          <p:nvPr/>
        </p:nvSpPr>
        <p:spPr>
          <a:xfrm>
            <a:off x="3643409" y="3315967"/>
            <a:ext cx="2322787" cy="2684783"/>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TextBox 83"/>
          <p:cNvSpPr txBox="1"/>
          <p:nvPr/>
        </p:nvSpPr>
        <p:spPr>
          <a:xfrm>
            <a:off x="984257" y="3429000"/>
            <a:ext cx="2206821" cy="2015936"/>
          </a:xfrm>
          <a:prstGeom prst="rect">
            <a:avLst/>
          </a:prstGeom>
          <a:noFill/>
        </p:spPr>
        <p:txBody>
          <a:bodyPr wrap="square" lIns="9144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practical blueprint for ethical and design principles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ensures </a:t>
            </a:r>
            <a: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trustworthiness</a:t>
            </a: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in data exchange and true </a:t>
            </a:r>
            <a: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data sovereignty</a:t>
            </a:r>
          </a:p>
        </p:txBody>
      </p:sp>
      <p:sp>
        <p:nvSpPr>
          <p:cNvPr id="99" name="TextBox 98"/>
          <p:cNvSpPr txBox="1"/>
          <p:nvPr/>
        </p:nvSpPr>
        <p:spPr>
          <a:xfrm>
            <a:off x="1048609" y="2150222"/>
            <a:ext cx="20543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Role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model</a:t>
            </a:r>
          </a:p>
        </p:txBody>
      </p:sp>
      <p:sp>
        <p:nvSpPr>
          <p:cNvPr id="102" name="TextBox 101"/>
          <p:cNvSpPr txBox="1"/>
          <p:nvPr/>
        </p:nvSpPr>
        <p:spPr>
          <a:xfrm>
            <a:off x="3756461" y="2127730"/>
            <a:ext cx="20543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Data sovereignty</a:t>
            </a:r>
          </a:p>
        </p:txBody>
      </p:sp>
      <p:sp>
        <p:nvSpPr>
          <p:cNvPr id="105" name="TextBox 104"/>
          <p:cNvSpPr txBox="1"/>
          <p:nvPr/>
        </p:nvSpPr>
        <p:spPr>
          <a:xfrm>
            <a:off x="6475454" y="2168560"/>
            <a:ext cx="20543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Information model</a:t>
            </a:r>
          </a:p>
        </p:txBody>
      </p:sp>
      <p:sp>
        <p:nvSpPr>
          <p:cNvPr id="108" name="TextBox 107"/>
          <p:cNvSpPr txBox="1"/>
          <p:nvPr/>
        </p:nvSpPr>
        <p:spPr>
          <a:xfrm>
            <a:off x="9199477" y="2168560"/>
            <a:ext cx="20543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Usage policy enforcement</a:t>
            </a:r>
          </a:p>
        </p:txBody>
      </p:sp>
      <p:sp>
        <p:nvSpPr>
          <p:cNvPr id="49" name="Titel 1">
            <a:extLst>
              <a:ext uri="{FF2B5EF4-FFF2-40B4-BE49-F238E27FC236}">
                <a16:creationId xmlns:a16="http://schemas.microsoft.com/office/drawing/2014/main" id="{1D0952A0-3B8F-4F2C-8939-E593ED141B54}"/>
              </a:ext>
            </a:extLst>
          </p:cNvPr>
          <p:cNvSpPr>
            <a:spLocks noGrp="1"/>
          </p:cNvSpPr>
          <p:nvPr>
            <p:ph type="title"/>
          </p:nvPr>
        </p:nvSpPr>
        <p:spPr>
          <a:xfrm>
            <a:off x="838200" y="365125"/>
            <a:ext cx="8100000" cy="720000"/>
          </a:xfrm>
        </p:spPr>
        <p:txBody>
          <a:bodyPr>
            <a:normAutofit/>
          </a:bodyPr>
          <a:lstStyle/>
          <a:p>
            <a:r>
              <a:rPr lang="de-DE" sz="3200" err="1"/>
              <a:t>What</a:t>
            </a:r>
            <a:r>
              <a:rPr lang="de-DE" sz="3200"/>
              <a:t> </a:t>
            </a:r>
            <a:r>
              <a:rPr lang="de-DE" sz="3200" err="1"/>
              <a:t>is</a:t>
            </a:r>
            <a:r>
              <a:rPr lang="de-DE" sz="3200"/>
              <a:t> </a:t>
            </a:r>
            <a:r>
              <a:rPr lang="de-DE" sz="3200" err="1"/>
              <a:t>the</a:t>
            </a:r>
            <a:r>
              <a:rPr lang="de-DE" sz="3200"/>
              <a:t> IDS-RAM?</a:t>
            </a:r>
          </a:p>
        </p:txBody>
      </p:sp>
      <p:sp>
        <p:nvSpPr>
          <p:cNvPr id="50" name="Textplatzhalter 3">
            <a:extLst>
              <a:ext uri="{FF2B5EF4-FFF2-40B4-BE49-F238E27FC236}">
                <a16:creationId xmlns:a16="http://schemas.microsoft.com/office/drawing/2014/main" id="{3E0D0CE5-56DE-4E33-ADD3-AE969C379810}"/>
              </a:ext>
            </a:extLst>
          </p:cNvPr>
          <p:cNvSpPr>
            <a:spLocks noGrp="1"/>
          </p:cNvSpPr>
          <p:nvPr>
            <p:ph type="body" sz="quarter" idx="13"/>
          </p:nvPr>
        </p:nvSpPr>
        <p:spPr>
          <a:xfrm>
            <a:off x="838200" y="1109175"/>
            <a:ext cx="5580000" cy="468000"/>
          </a:xfrm>
        </p:spPr>
        <p:txBody>
          <a:bodyPr/>
          <a:lstStyle/>
          <a:p>
            <a:r>
              <a:rPr lang="de-DE" sz="2400" b="1" err="1"/>
              <a:t>Let‘s</a:t>
            </a:r>
            <a:r>
              <a:rPr lang="de-DE" sz="2400" b="1"/>
              <a:t> </a:t>
            </a:r>
            <a:r>
              <a:rPr lang="de-DE" sz="2400" b="1" err="1"/>
              <a:t>get</a:t>
            </a:r>
            <a:r>
              <a:rPr lang="de-DE" sz="2400" b="1"/>
              <a:t> real</a:t>
            </a:r>
            <a:endParaRPr lang="en-US" sz="2400" b="1"/>
          </a:p>
        </p:txBody>
      </p:sp>
      <p:sp>
        <p:nvSpPr>
          <p:cNvPr id="52" name="TextBox 83">
            <a:extLst>
              <a:ext uri="{FF2B5EF4-FFF2-40B4-BE49-F238E27FC236}">
                <a16:creationId xmlns:a16="http://schemas.microsoft.com/office/drawing/2014/main" id="{FF324B73-6A06-46D4-AE1D-4F39AD860352}"/>
              </a:ext>
            </a:extLst>
          </p:cNvPr>
          <p:cNvSpPr txBox="1"/>
          <p:nvPr/>
        </p:nvSpPr>
        <p:spPr>
          <a:xfrm>
            <a:off x="3701391" y="3429000"/>
            <a:ext cx="2206821" cy="1277273"/>
          </a:xfrm>
          <a:prstGeom prst="rect">
            <a:avLst/>
          </a:prstGeom>
          <a:noFill/>
        </p:spPr>
        <p:txBody>
          <a:bodyPr wrap="square" lIns="9144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enables self-determination and </a:t>
            </a:r>
            <a: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control over data usage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53" name="TextBox 83">
            <a:extLst>
              <a:ext uri="{FF2B5EF4-FFF2-40B4-BE49-F238E27FC236}">
                <a16:creationId xmlns:a16="http://schemas.microsoft.com/office/drawing/2014/main" id="{02E08977-A422-49E2-8E1D-84FBDC253A73}"/>
              </a:ext>
            </a:extLst>
          </p:cNvPr>
          <p:cNvSpPr txBox="1"/>
          <p:nvPr/>
        </p:nvSpPr>
        <p:spPr>
          <a:xfrm>
            <a:off x="6418525" y="3429000"/>
            <a:ext cx="2206821" cy="2508379"/>
          </a:xfrm>
          <a:prstGeom prst="rect">
            <a:avLst/>
          </a:prstGeom>
          <a:noFill/>
        </p:spPr>
        <p:txBody>
          <a:bodyPr wrap="square" lIns="9144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open, agnostic with regard to technologies and domains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enables the comprehensive description of data assets and </a:t>
            </a:r>
            <a: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interoperability</a:t>
            </a: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p>
        </p:txBody>
      </p:sp>
      <p:sp>
        <p:nvSpPr>
          <p:cNvPr id="54" name="TextBox 83">
            <a:extLst>
              <a:ext uri="{FF2B5EF4-FFF2-40B4-BE49-F238E27FC236}">
                <a16:creationId xmlns:a16="http://schemas.microsoft.com/office/drawing/2014/main" id="{EFD061B7-D433-4934-8411-91D80E5A05AB}"/>
              </a:ext>
            </a:extLst>
          </p:cNvPr>
          <p:cNvSpPr txBox="1"/>
          <p:nvPr/>
        </p:nvSpPr>
        <p:spPr>
          <a:xfrm>
            <a:off x="9135659" y="3429000"/>
            <a:ext cx="2206821" cy="1031051"/>
          </a:xfrm>
          <a:prstGeom prst="rect">
            <a:avLst/>
          </a:prstGeom>
          <a:noFill/>
        </p:spPr>
        <p:txBody>
          <a:bodyPr wrap="square" lIns="9144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framework for </a:t>
            </a:r>
            <a: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technically enforced agreements </a:t>
            </a: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for data sharing</a:t>
            </a:r>
          </a:p>
        </p:txBody>
      </p:sp>
      <p:sp>
        <p:nvSpPr>
          <p:cNvPr id="35" name="Oval 72">
            <a:extLst>
              <a:ext uri="{FF2B5EF4-FFF2-40B4-BE49-F238E27FC236}">
                <a16:creationId xmlns:a16="http://schemas.microsoft.com/office/drawing/2014/main" id="{98745D1F-83DB-42BA-A9B8-CD4DF785C3F7}"/>
              </a:ext>
            </a:extLst>
          </p:cNvPr>
          <p:cNvSpPr/>
          <p:nvPr/>
        </p:nvSpPr>
        <p:spPr>
          <a:xfrm>
            <a:off x="6149807" y="1678634"/>
            <a:ext cx="651293" cy="651293"/>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36" name="Oval 72">
            <a:extLst>
              <a:ext uri="{FF2B5EF4-FFF2-40B4-BE49-F238E27FC236}">
                <a16:creationId xmlns:a16="http://schemas.microsoft.com/office/drawing/2014/main" id="{50215597-34EE-4AC2-AF13-3C71C6D791B2}"/>
              </a:ext>
            </a:extLst>
          </p:cNvPr>
          <p:cNvSpPr/>
          <p:nvPr/>
        </p:nvSpPr>
        <p:spPr>
          <a:xfrm>
            <a:off x="8803466" y="1678634"/>
            <a:ext cx="651293" cy="651293"/>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37" name="Oval 72">
            <a:extLst>
              <a:ext uri="{FF2B5EF4-FFF2-40B4-BE49-F238E27FC236}">
                <a16:creationId xmlns:a16="http://schemas.microsoft.com/office/drawing/2014/main" id="{DBB36751-DB24-455A-914D-D9F7714BB1B7}"/>
              </a:ext>
            </a:extLst>
          </p:cNvPr>
          <p:cNvSpPr/>
          <p:nvPr/>
        </p:nvSpPr>
        <p:spPr>
          <a:xfrm>
            <a:off x="3401161" y="1678634"/>
            <a:ext cx="651293" cy="651293"/>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38" name="Oval 72">
            <a:extLst>
              <a:ext uri="{FF2B5EF4-FFF2-40B4-BE49-F238E27FC236}">
                <a16:creationId xmlns:a16="http://schemas.microsoft.com/office/drawing/2014/main" id="{F68F8A59-F411-413B-9580-0FDBBFDBC6C3}"/>
              </a:ext>
            </a:extLst>
          </p:cNvPr>
          <p:cNvSpPr/>
          <p:nvPr/>
        </p:nvSpPr>
        <p:spPr>
          <a:xfrm>
            <a:off x="692799" y="1693511"/>
            <a:ext cx="651293" cy="651293"/>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pic>
        <p:nvPicPr>
          <p:cNvPr id="3" name="Grafik 2">
            <a:extLst>
              <a:ext uri="{FF2B5EF4-FFF2-40B4-BE49-F238E27FC236}">
                <a16:creationId xmlns:a16="http://schemas.microsoft.com/office/drawing/2014/main" id="{AD0A349B-B31C-4CA1-A754-C2191B834586}"/>
              </a:ext>
            </a:extLst>
          </p:cNvPr>
          <p:cNvPicPr>
            <a:picLocks noChangeAspect="1"/>
          </p:cNvPicPr>
          <p:nvPr/>
        </p:nvPicPr>
        <p:blipFill>
          <a:blip r:embed="rId7"/>
          <a:stretch>
            <a:fillRect/>
          </a:stretch>
        </p:blipFill>
        <p:spPr>
          <a:xfrm>
            <a:off x="753255" y="1756265"/>
            <a:ext cx="550088" cy="550088"/>
          </a:xfrm>
          <a:prstGeom prst="rect">
            <a:avLst/>
          </a:prstGeom>
        </p:spPr>
      </p:pic>
      <p:pic>
        <p:nvPicPr>
          <p:cNvPr id="9" name="Grafik 8">
            <a:extLst>
              <a:ext uri="{FF2B5EF4-FFF2-40B4-BE49-F238E27FC236}">
                <a16:creationId xmlns:a16="http://schemas.microsoft.com/office/drawing/2014/main" id="{AFB4CD9A-A4A9-4454-ADF8-1FFB282FD80E}"/>
              </a:ext>
            </a:extLst>
          </p:cNvPr>
          <p:cNvPicPr>
            <a:picLocks noChangeAspect="1"/>
          </p:cNvPicPr>
          <p:nvPr/>
        </p:nvPicPr>
        <p:blipFill>
          <a:blip r:embed="rId8"/>
          <a:stretch>
            <a:fillRect/>
          </a:stretch>
        </p:blipFill>
        <p:spPr>
          <a:xfrm>
            <a:off x="3477280" y="1762321"/>
            <a:ext cx="525240" cy="525240"/>
          </a:xfrm>
          <a:prstGeom prst="rect">
            <a:avLst/>
          </a:prstGeom>
        </p:spPr>
      </p:pic>
      <p:pic>
        <p:nvPicPr>
          <p:cNvPr id="12" name="Grafik 11">
            <a:extLst>
              <a:ext uri="{FF2B5EF4-FFF2-40B4-BE49-F238E27FC236}">
                <a16:creationId xmlns:a16="http://schemas.microsoft.com/office/drawing/2014/main" id="{50C6B436-B08E-4DCF-9BC5-A388918E668D}"/>
              </a:ext>
            </a:extLst>
          </p:cNvPr>
          <p:cNvPicPr>
            <a:picLocks noChangeAspect="1"/>
          </p:cNvPicPr>
          <p:nvPr/>
        </p:nvPicPr>
        <p:blipFill>
          <a:blip r:embed="rId9"/>
          <a:stretch>
            <a:fillRect/>
          </a:stretch>
        </p:blipFill>
        <p:spPr>
          <a:xfrm>
            <a:off x="6216904" y="1773514"/>
            <a:ext cx="517097" cy="517097"/>
          </a:xfrm>
          <a:prstGeom prst="rect">
            <a:avLst/>
          </a:prstGeom>
        </p:spPr>
      </p:pic>
      <p:pic>
        <p:nvPicPr>
          <p:cNvPr id="14" name="Grafik 13">
            <a:extLst>
              <a:ext uri="{FF2B5EF4-FFF2-40B4-BE49-F238E27FC236}">
                <a16:creationId xmlns:a16="http://schemas.microsoft.com/office/drawing/2014/main" id="{4BA93C38-3BAA-4A5F-8170-E77C9DA2B58F}"/>
              </a:ext>
            </a:extLst>
          </p:cNvPr>
          <p:cNvPicPr>
            <a:picLocks noChangeAspect="1"/>
          </p:cNvPicPr>
          <p:nvPr/>
        </p:nvPicPr>
        <p:blipFill>
          <a:blip r:embed="rId10"/>
          <a:stretch>
            <a:fillRect/>
          </a:stretch>
        </p:blipFill>
        <p:spPr>
          <a:xfrm>
            <a:off x="8877110" y="1760608"/>
            <a:ext cx="517097" cy="517097"/>
          </a:xfrm>
          <a:prstGeom prst="rect">
            <a:avLst/>
          </a:prstGeom>
        </p:spPr>
      </p:pic>
    </p:spTree>
    <p:extLst>
      <p:ext uri="{BB962C8B-B14F-4D97-AF65-F5344CB8AC3E}">
        <p14:creationId xmlns:p14="http://schemas.microsoft.com/office/powerpoint/2010/main" val="10020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iekt 10" hidden="1">
            <a:extLst>
              <a:ext uri="{FF2B5EF4-FFF2-40B4-BE49-F238E27FC236}">
                <a16:creationId xmlns:a16="http://schemas.microsoft.com/office/drawing/2014/main" id="{1DE06365-5BA0-4143-939D-8C5FF008D5D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8065" name="think-cell Folie" r:id="rId29" imgW="306" imgH="306" progId="TCLayout.ActiveDocument.1">
                  <p:embed/>
                </p:oleObj>
              </mc:Choice>
              <mc:Fallback>
                <p:oleObj name="think-cell Folie" r:id="rId29" imgW="306" imgH="306" progId="TCLayout.ActiveDocument.1">
                  <p:embed/>
                  <p:pic>
                    <p:nvPicPr>
                      <p:cNvPr id="11" name="Obiekt 10" hidden="1">
                        <a:extLst>
                          <a:ext uri="{FF2B5EF4-FFF2-40B4-BE49-F238E27FC236}">
                            <a16:creationId xmlns:a16="http://schemas.microsoft.com/office/drawing/2014/main" id="{1DE06365-5BA0-4143-939D-8C5FF008D5DD}"/>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2" name="Tytuł 1">
            <a:extLst>
              <a:ext uri="{FF2B5EF4-FFF2-40B4-BE49-F238E27FC236}">
                <a16:creationId xmlns:a16="http://schemas.microsoft.com/office/drawing/2014/main" id="{A3F4F4A4-CCB6-4B72-BFDB-F21BF6D76207}"/>
              </a:ext>
            </a:extLst>
          </p:cNvPr>
          <p:cNvSpPr>
            <a:spLocks noGrp="1"/>
          </p:cNvSpPr>
          <p:nvPr>
            <p:ph type="title"/>
            <p:custDataLst>
              <p:tags r:id="rId3"/>
            </p:custDataLst>
          </p:nvPr>
        </p:nvSpPr>
        <p:spPr bwMode="gray"/>
        <p:txBody>
          <a:bodyPr vert="horz"/>
          <a:lstStyle/>
          <a:p>
            <a:r>
              <a:rPr lang="de-DE"/>
              <a:t>IDS Certification</a:t>
            </a:r>
            <a:endParaRPr lang="en-US"/>
          </a:p>
        </p:txBody>
      </p:sp>
      <p:sp>
        <p:nvSpPr>
          <p:cNvPr id="42" name="Slide Number Placeholder 2">
            <a:extLst>
              <a:ext uri="{FF2B5EF4-FFF2-40B4-BE49-F238E27FC236}">
                <a16:creationId xmlns:a16="http://schemas.microsoft.com/office/drawing/2014/main" id="{AD26D55F-2B56-4751-8274-3B35CD414090}"/>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3" name="Symbol zastępczy tekstu 2">
            <a:extLst>
              <a:ext uri="{FF2B5EF4-FFF2-40B4-BE49-F238E27FC236}">
                <a16:creationId xmlns:a16="http://schemas.microsoft.com/office/drawing/2014/main" id="{FC2198F1-CF9F-4B3E-A6C4-A5219A868231}"/>
              </a:ext>
            </a:extLst>
          </p:cNvPr>
          <p:cNvSpPr>
            <a:spLocks noGrp="1"/>
          </p:cNvSpPr>
          <p:nvPr>
            <p:ph type="body" sz="quarter" idx="13"/>
            <p:custDataLst>
              <p:tags r:id="rId4"/>
            </p:custDataLst>
          </p:nvPr>
        </p:nvSpPr>
        <p:spPr bwMode="gray">
          <a:xfrm>
            <a:off x="861007" y="1087985"/>
            <a:ext cx="5580000" cy="468000"/>
          </a:xfrm>
        </p:spPr>
        <p:txBody>
          <a:bodyPr/>
          <a:lstStyle/>
          <a:p>
            <a:r>
              <a:rPr lang="de-DE"/>
              <a:t>Building </a:t>
            </a:r>
            <a:r>
              <a:rPr lang="de-DE" err="1"/>
              <a:t>trust</a:t>
            </a:r>
            <a:r>
              <a:rPr lang="de-DE"/>
              <a:t> in </a:t>
            </a:r>
            <a:r>
              <a:rPr lang="de-DE" err="1"/>
              <a:t>data</a:t>
            </a:r>
            <a:r>
              <a:rPr lang="de-DE"/>
              <a:t> </a:t>
            </a:r>
            <a:r>
              <a:rPr lang="de-DE" err="1"/>
              <a:t>spaces</a:t>
            </a:r>
            <a:endParaRPr lang="en-US"/>
          </a:p>
        </p:txBody>
      </p:sp>
      <p:sp>
        <p:nvSpPr>
          <p:cNvPr id="41" name="Footer Placeholder 4">
            <a:extLst>
              <a:ext uri="{FF2B5EF4-FFF2-40B4-BE49-F238E27FC236}">
                <a16:creationId xmlns:a16="http://schemas.microsoft.com/office/drawing/2014/main" id="{A7545699-0B15-445E-B157-21B12538E095}"/>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IDSA Story</a:t>
            </a:r>
          </a:p>
        </p:txBody>
      </p:sp>
      <p:sp>
        <p:nvSpPr>
          <p:cNvPr id="46" name="Rectangle 46">
            <a:extLst>
              <a:ext uri="{FF2B5EF4-FFF2-40B4-BE49-F238E27FC236}">
                <a16:creationId xmlns:a16="http://schemas.microsoft.com/office/drawing/2014/main" id="{4FF4923C-6219-41F3-9561-4F8B6B5B4DFE}"/>
              </a:ext>
            </a:extLst>
          </p:cNvPr>
          <p:cNvSpPr/>
          <p:nvPr>
            <p:custDataLst>
              <p:tags r:id="rId5"/>
            </p:custDataLst>
          </p:nvPr>
        </p:nvSpPr>
        <p:spPr bwMode="gray">
          <a:xfrm>
            <a:off x="1132114" y="2837225"/>
            <a:ext cx="2343415" cy="2263492"/>
          </a:xfrm>
          <a:prstGeom prst="ellipse">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48" name="Rectangle 46">
            <a:extLst>
              <a:ext uri="{FF2B5EF4-FFF2-40B4-BE49-F238E27FC236}">
                <a16:creationId xmlns:a16="http://schemas.microsoft.com/office/drawing/2014/main" id="{38CBD820-31BD-4D3E-BE15-FD43F1752C85}"/>
              </a:ext>
            </a:extLst>
          </p:cNvPr>
          <p:cNvSpPr>
            <a:spLocks noChangeAspect="1"/>
          </p:cNvSpPr>
          <p:nvPr>
            <p:custDataLst>
              <p:tags r:id="rId6"/>
            </p:custDataLst>
          </p:nvPr>
        </p:nvSpPr>
        <p:spPr bwMode="gray">
          <a:xfrm>
            <a:off x="1344175" y="2999766"/>
            <a:ext cx="1922002" cy="1922002"/>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61" name="Owal 60">
            <a:extLst>
              <a:ext uri="{FF2B5EF4-FFF2-40B4-BE49-F238E27FC236}">
                <a16:creationId xmlns:a16="http://schemas.microsoft.com/office/drawing/2014/main" id="{8E5D82C2-A030-4199-9465-F10EB0891438}"/>
              </a:ext>
            </a:extLst>
          </p:cNvPr>
          <p:cNvSpPr>
            <a:spLocks noChangeAspect="1"/>
          </p:cNvSpPr>
          <p:nvPr>
            <p:custDataLst>
              <p:tags r:id="rId7"/>
            </p:custDataLst>
          </p:nvPr>
        </p:nvSpPr>
        <p:spPr bwMode="gray">
          <a:xfrm>
            <a:off x="2256883" y="2837226"/>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endParaRPr>
          </a:p>
        </p:txBody>
      </p:sp>
      <p:sp>
        <p:nvSpPr>
          <p:cNvPr id="62" name="Dowolny kształt: kształt 61">
            <a:extLst>
              <a:ext uri="{FF2B5EF4-FFF2-40B4-BE49-F238E27FC236}">
                <a16:creationId xmlns:a16="http://schemas.microsoft.com/office/drawing/2014/main" id="{E55470BE-32FC-47E8-AB29-3E1F679193AD}"/>
              </a:ext>
            </a:extLst>
          </p:cNvPr>
          <p:cNvSpPr/>
          <p:nvPr>
            <p:custDataLst>
              <p:tags r:id="rId8"/>
            </p:custDataLst>
          </p:nvPr>
        </p:nvSpPr>
        <p:spPr bwMode="gray">
          <a:xfrm>
            <a:off x="2360091" y="2247571"/>
            <a:ext cx="2858802" cy="589656"/>
          </a:xfrm>
          <a:custGeom>
            <a:avLst/>
            <a:gdLst>
              <a:gd name="connsiteX0" fmla="*/ 0 w 4395787"/>
              <a:gd name="connsiteY0" fmla="*/ 938213 h 938213"/>
              <a:gd name="connsiteX1" fmla="*/ 919162 w 4395787"/>
              <a:gd name="connsiteY1" fmla="*/ 0 h 938213"/>
              <a:gd name="connsiteX2" fmla="*/ 4395787 w 4395787"/>
              <a:gd name="connsiteY2" fmla="*/ 0 h 938213"/>
            </a:gdLst>
            <a:ahLst/>
            <a:cxnLst>
              <a:cxn ang="0">
                <a:pos x="connsiteX0" y="connsiteY0"/>
              </a:cxn>
              <a:cxn ang="0">
                <a:pos x="connsiteX1" y="connsiteY1"/>
              </a:cxn>
              <a:cxn ang="0">
                <a:pos x="connsiteX2" y="connsiteY2"/>
              </a:cxn>
            </a:cxnLst>
            <a:rect l="l" t="t" r="r" b="b"/>
            <a:pathLst>
              <a:path w="4395787" h="938213">
                <a:moveTo>
                  <a:pt x="0" y="938213"/>
                </a:moveTo>
                <a:lnTo>
                  <a:pt x="919162" y="0"/>
                </a:lnTo>
                <a:lnTo>
                  <a:pt x="4395787" y="0"/>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Dowolny kształt: kształt 63">
            <a:extLst>
              <a:ext uri="{FF2B5EF4-FFF2-40B4-BE49-F238E27FC236}">
                <a16:creationId xmlns:a16="http://schemas.microsoft.com/office/drawing/2014/main" id="{DA288DB6-5BDA-4CC0-A72E-CF578438F251}"/>
              </a:ext>
            </a:extLst>
          </p:cNvPr>
          <p:cNvSpPr/>
          <p:nvPr>
            <p:custDataLst>
              <p:tags r:id="rId9"/>
            </p:custDataLst>
          </p:nvPr>
        </p:nvSpPr>
        <p:spPr bwMode="gray">
          <a:xfrm flipV="1">
            <a:off x="3217268" y="4388729"/>
            <a:ext cx="2083367" cy="180000"/>
          </a:xfrm>
          <a:custGeom>
            <a:avLst/>
            <a:gdLst>
              <a:gd name="connsiteX0" fmla="*/ 0 w 4395787"/>
              <a:gd name="connsiteY0" fmla="*/ 938213 h 938213"/>
              <a:gd name="connsiteX1" fmla="*/ 919162 w 4395787"/>
              <a:gd name="connsiteY1" fmla="*/ 0 h 938213"/>
              <a:gd name="connsiteX2" fmla="*/ 4395787 w 4395787"/>
              <a:gd name="connsiteY2" fmla="*/ 0 h 938213"/>
            </a:gdLst>
            <a:ahLst/>
            <a:cxnLst>
              <a:cxn ang="0">
                <a:pos x="connsiteX0" y="connsiteY0"/>
              </a:cxn>
              <a:cxn ang="0">
                <a:pos x="connsiteX1" y="connsiteY1"/>
              </a:cxn>
              <a:cxn ang="0">
                <a:pos x="connsiteX2" y="connsiteY2"/>
              </a:cxn>
            </a:cxnLst>
            <a:rect l="l" t="t" r="r" b="b"/>
            <a:pathLst>
              <a:path w="4395787" h="938213">
                <a:moveTo>
                  <a:pt x="0" y="938213"/>
                </a:moveTo>
                <a:lnTo>
                  <a:pt x="919162" y="0"/>
                </a:lnTo>
                <a:lnTo>
                  <a:pt x="4395787" y="0"/>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hteck 22">
            <a:extLst>
              <a:ext uri="{FF2B5EF4-FFF2-40B4-BE49-F238E27FC236}">
                <a16:creationId xmlns:a16="http://schemas.microsoft.com/office/drawing/2014/main" id="{D69DB865-D434-475A-8A5B-7770E30BDED3}"/>
              </a:ext>
            </a:extLst>
          </p:cNvPr>
          <p:cNvSpPr/>
          <p:nvPr>
            <p:custDataLst>
              <p:tags r:id="rId10"/>
            </p:custDataLst>
          </p:nvPr>
        </p:nvSpPr>
        <p:spPr bwMode="gray">
          <a:xfrm>
            <a:off x="5952098" y="2037823"/>
            <a:ext cx="5027930" cy="540000"/>
          </a:xfrm>
          <a:prstGeom prst="rect">
            <a:avLst/>
          </a:prstGeom>
          <a:noFill/>
          <a:ln w="19050">
            <a:noFill/>
          </a:ln>
        </p:spPr>
        <p:txBody>
          <a:bodyPr lIns="0" tIns="0" rIns="0" bIns="0" rtlCol="0" anchor="t">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a:ea typeface="Calibri" panose="020F0502020204030204" pitchFamily="34" charset="0"/>
                <a:cs typeface="Arial"/>
              </a:rPr>
              <a:t>Collaboration</a:t>
            </a:r>
            <a:r>
              <a:rPr kumimoji="0" lang="en-US" sz="1600" b="0" i="0" u="none" strike="noStrike" kern="1200" cap="none" spc="0" normalizeH="0" baseline="0" noProof="0">
                <a:ln>
                  <a:noFill/>
                </a:ln>
                <a:solidFill>
                  <a:prstClr val="black"/>
                </a:solidFill>
                <a:effectLst/>
                <a:uLnTx/>
                <a:uFillTx/>
                <a:latin typeface="Segoe UI"/>
                <a:ea typeface="Calibri" panose="020F0502020204030204" pitchFamily="34" charset="0"/>
                <a:cs typeface="Arial"/>
              </a:rPr>
              <a:t> between unknown partners is the core of IDS. </a:t>
            </a: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rPr>
              <a:t>Successful cooperation needs total </a:t>
            </a:r>
            <a: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rPr>
              <a:t>trust</a:t>
            </a: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Arial" panose="020B0604020202020204" pitchFamily="34" charset="0"/>
              </a:rPr>
              <a:t>.</a:t>
            </a:r>
            <a:endParaRPr kumimoji="0" lang="en-US" sz="1600" b="0" i="0" u="none" strike="noStrike" kern="1200" cap="none" spc="0" normalizeH="0" baseline="0" noProof="0">
              <a:ln>
                <a:noFill/>
              </a:ln>
              <a:solidFill>
                <a:prstClr val="black"/>
              </a:solidFill>
              <a:effectLst/>
              <a:uLnTx/>
              <a:uFillTx/>
              <a:latin typeface="Segoe UI"/>
              <a:ea typeface="Calibri" panose="020F0502020204030204" pitchFamily="34" charset="0"/>
              <a:cs typeface="Arial"/>
            </a:endParaRPr>
          </a:p>
        </p:txBody>
      </p:sp>
      <p:sp>
        <p:nvSpPr>
          <p:cNvPr id="26" name="Dowolny kształt: kształt 61">
            <a:extLst>
              <a:ext uri="{FF2B5EF4-FFF2-40B4-BE49-F238E27FC236}">
                <a16:creationId xmlns:a16="http://schemas.microsoft.com/office/drawing/2014/main" id="{A778B20B-8F7E-4EBC-99D3-13C119685E60}"/>
              </a:ext>
            </a:extLst>
          </p:cNvPr>
          <p:cNvSpPr/>
          <p:nvPr>
            <p:custDataLst>
              <p:tags r:id="rId11"/>
            </p:custDataLst>
          </p:nvPr>
        </p:nvSpPr>
        <p:spPr bwMode="gray">
          <a:xfrm>
            <a:off x="3300799" y="3402991"/>
            <a:ext cx="2048745" cy="180000"/>
          </a:xfrm>
          <a:custGeom>
            <a:avLst/>
            <a:gdLst>
              <a:gd name="connsiteX0" fmla="*/ 0 w 4395787"/>
              <a:gd name="connsiteY0" fmla="*/ 938213 h 938213"/>
              <a:gd name="connsiteX1" fmla="*/ 919162 w 4395787"/>
              <a:gd name="connsiteY1" fmla="*/ 0 h 938213"/>
              <a:gd name="connsiteX2" fmla="*/ 4395787 w 4395787"/>
              <a:gd name="connsiteY2" fmla="*/ 0 h 938213"/>
            </a:gdLst>
            <a:ahLst/>
            <a:cxnLst>
              <a:cxn ang="0">
                <a:pos x="connsiteX0" y="connsiteY0"/>
              </a:cxn>
              <a:cxn ang="0">
                <a:pos x="connsiteX1" y="connsiteY1"/>
              </a:cxn>
              <a:cxn ang="0">
                <a:pos x="connsiteX2" y="connsiteY2"/>
              </a:cxn>
            </a:cxnLst>
            <a:rect l="l" t="t" r="r" b="b"/>
            <a:pathLst>
              <a:path w="4395787" h="938213">
                <a:moveTo>
                  <a:pt x="0" y="938213"/>
                </a:moveTo>
                <a:lnTo>
                  <a:pt x="919162" y="0"/>
                </a:lnTo>
                <a:lnTo>
                  <a:pt x="4395787" y="0"/>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Dowolny kształt: kształt 63">
            <a:extLst>
              <a:ext uri="{FF2B5EF4-FFF2-40B4-BE49-F238E27FC236}">
                <a16:creationId xmlns:a16="http://schemas.microsoft.com/office/drawing/2014/main" id="{385D71F7-47EB-4AC3-AAE1-4D8F86912E7B}"/>
              </a:ext>
            </a:extLst>
          </p:cNvPr>
          <p:cNvSpPr/>
          <p:nvPr>
            <p:custDataLst>
              <p:tags r:id="rId12"/>
            </p:custDataLst>
          </p:nvPr>
        </p:nvSpPr>
        <p:spPr bwMode="gray">
          <a:xfrm flipV="1">
            <a:off x="2360091" y="5083343"/>
            <a:ext cx="2915295" cy="647683"/>
          </a:xfrm>
          <a:custGeom>
            <a:avLst/>
            <a:gdLst>
              <a:gd name="connsiteX0" fmla="*/ 0 w 4395787"/>
              <a:gd name="connsiteY0" fmla="*/ 938213 h 938213"/>
              <a:gd name="connsiteX1" fmla="*/ 919162 w 4395787"/>
              <a:gd name="connsiteY1" fmla="*/ 0 h 938213"/>
              <a:gd name="connsiteX2" fmla="*/ 4395787 w 4395787"/>
              <a:gd name="connsiteY2" fmla="*/ 0 h 938213"/>
            </a:gdLst>
            <a:ahLst/>
            <a:cxnLst>
              <a:cxn ang="0">
                <a:pos x="connsiteX0" y="connsiteY0"/>
              </a:cxn>
              <a:cxn ang="0">
                <a:pos x="connsiteX1" y="connsiteY1"/>
              </a:cxn>
              <a:cxn ang="0">
                <a:pos x="connsiteX2" y="connsiteY2"/>
              </a:cxn>
            </a:cxnLst>
            <a:rect l="l" t="t" r="r" b="b"/>
            <a:pathLst>
              <a:path w="4395787" h="938213">
                <a:moveTo>
                  <a:pt x="0" y="938213"/>
                </a:moveTo>
                <a:lnTo>
                  <a:pt x="919162" y="0"/>
                </a:lnTo>
                <a:lnTo>
                  <a:pt x="4395787" y="0"/>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hteck 22">
            <a:extLst>
              <a:ext uri="{FF2B5EF4-FFF2-40B4-BE49-F238E27FC236}">
                <a16:creationId xmlns:a16="http://schemas.microsoft.com/office/drawing/2014/main" id="{FE1F6C99-3CE4-42AC-A673-03CB7B4B3C7D}"/>
              </a:ext>
            </a:extLst>
          </p:cNvPr>
          <p:cNvSpPr/>
          <p:nvPr>
            <p:custDataLst>
              <p:tags r:id="rId13"/>
            </p:custDataLst>
          </p:nvPr>
        </p:nvSpPr>
        <p:spPr bwMode="gray">
          <a:xfrm>
            <a:off x="5952098" y="3067307"/>
            <a:ext cx="5027930" cy="741141"/>
          </a:xfrm>
          <a:prstGeom prst="rect">
            <a:avLst/>
          </a:prstGeom>
          <a:noFill/>
          <a:ln w="19050">
            <a:noFill/>
          </a:ln>
        </p:spPr>
        <p:txBody>
          <a:bodyPr lIns="0" tIns="0" rIns="0" bIns="0" rtlCol="0" anchor="t">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a:ln>
                  <a:noFill/>
                </a:ln>
                <a:effectLst/>
                <a:uLnTx/>
                <a:uFillTx/>
                <a:latin typeface="Segoe UI" panose="020B0502040204020203" pitchFamily="34" charset="0"/>
                <a:ea typeface="Calibri" panose="020F0502020204030204" pitchFamily="34" charset="0"/>
                <a:cs typeface="Arial" panose="020B0604020202020204" pitchFamily="34" charset="0"/>
              </a:rPr>
              <a:t>IDS certification </a:t>
            </a:r>
            <a:r>
              <a:rPr kumimoji="0" lang="en-US" sz="1600" b="0" i="0" u="none" strike="noStrike" kern="1200" cap="none" spc="0" normalizeH="0" baseline="0" noProof="0">
                <a:ln>
                  <a:noFill/>
                </a:ln>
                <a:effectLst/>
                <a:uLnTx/>
                <a:uFillTx/>
                <a:latin typeface="Segoe UI" panose="020B0502040204020203" pitchFamily="34" charset="0"/>
                <a:ea typeface="Calibri" panose="020F0502020204030204" pitchFamily="34" charset="0"/>
                <a:cs typeface="Arial" panose="020B0604020202020204" pitchFamily="34" charset="0"/>
              </a:rPr>
              <a:t>defines </a:t>
            </a:r>
            <a:r>
              <a:rPr kumimoji="0" lang="en-US" sz="1600" b="1" i="0" u="none" strike="noStrike" kern="1200" cap="none" spc="0" normalizeH="0" baseline="0" noProof="0">
                <a:ln>
                  <a:noFill/>
                </a:ln>
                <a:effectLst/>
                <a:uLnTx/>
                <a:uFillTx/>
                <a:latin typeface="Segoe UI" panose="020B0502040204020203" pitchFamily="34" charset="0"/>
                <a:ea typeface="Calibri" panose="020F0502020204030204" pitchFamily="34" charset="0"/>
                <a:cs typeface="Arial" panose="020B0604020202020204" pitchFamily="34" charset="0"/>
              </a:rPr>
              <a:t>common</a:t>
            </a:r>
            <a:r>
              <a:rPr kumimoji="0" lang="en-US" sz="1600" b="0" i="0" u="none" strike="noStrike" kern="1200" cap="none" spc="0" normalizeH="0" baseline="0" noProof="0">
                <a:ln>
                  <a:noFill/>
                </a:ln>
                <a:effectLst/>
                <a:uLnTx/>
                <a:uFillTx/>
                <a:latin typeface="Segoe UI" panose="020B0502040204020203" pitchFamily="34" charset="0"/>
                <a:ea typeface="Calibri" panose="020F0502020204030204" pitchFamily="34" charset="0"/>
                <a:cs typeface="Arial" panose="020B0604020202020204" pitchFamily="34" charset="0"/>
              </a:rPr>
              <a:t> </a:t>
            </a:r>
            <a:r>
              <a:rPr kumimoji="0" lang="en-US" sz="1600" b="1" i="0" u="none" strike="noStrike" kern="1200" cap="none" spc="0" normalizeH="0" baseline="0" noProof="0">
                <a:ln>
                  <a:noFill/>
                </a:ln>
                <a:effectLst/>
                <a:uLnTx/>
                <a:uFillTx/>
                <a:latin typeface="Segoe UI" panose="020B0502040204020203" pitchFamily="34" charset="0"/>
                <a:ea typeface="Calibri" panose="020F0502020204030204" pitchFamily="34" charset="0"/>
                <a:cs typeface="Arial" panose="020B0604020202020204" pitchFamily="34" charset="0"/>
              </a:rPr>
              <a:t>security standards </a:t>
            </a:r>
            <a:r>
              <a:rPr kumimoji="0" lang="en-US" sz="1600" b="0" i="0" u="none" strike="noStrike" kern="1200" cap="none" spc="0" normalizeH="0" baseline="0" noProof="0">
                <a:ln>
                  <a:noFill/>
                </a:ln>
                <a:effectLst/>
                <a:uLnTx/>
                <a:uFillTx/>
                <a:latin typeface="Segoe UI" panose="020B0502040204020203" pitchFamily="34" charset="0"/>
                <a:ea typeface="Calibri" panose="020F0502020204030204" pitchFamily="34" charset="0"/>
                <a:cs typeface="Arial" panose="020B0604020202020204" pitchFamily="34" charset="0"/>
              </a:rPr>
              <a:t>for the technical components and the operational environment of data exchange.</a:t>
            </a:r>
          </a:p>
        </p:txBody>
      </p:sp>
      <p:sp>
        <p:nvSpPr>
          <p:cNvPr id="52" name="Rechteck 22">
            <a:extLst>
              <a:ext uri="{FF2B5EF4-FFF2-40B4-BE49-F238E27FC236}">
                <a16:creationId xmlns:a16="http://schemas.microsoft.com/office/drawing/2014/main" id="{D0772739-BA63-41E8-9189-7AB6AD2FFD4A}"/>
              </a:ext>
            </a:extLst>
          </p:cNvPr>
          <p:cNvSpPr/>
          <p:nvPr>
            <p:custDataLst>
              <p:tags r:id="rId14"/>
            </p:custDataLst>
          </p:nvPr>
        </p:nvSpPr>
        <p:spPr bwMode="gray">
          <a:xfrm>
            <a:off x="5952099" y="4359708"/>
            <a:ext cx="5027929" cy="477949"/>
          </a:xfrm>
          <a:prstGeom prst="rect">
            <a:avLst/>
          </a:prstGeom>
          <a:noFill/>
          <a:ln w="19050">
            <a:noFill/>
          </a:ln>
        </p:spPr>
        <p:txBody>
          <a:bodyPr lIns="0" tIns="0" rIns="0" bIns="0" rtlCol="0" anchor="t">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effectLst/>
                <a:uLnTx/>
                <a:uFillTx/>
                <a:latin typeface="Segoe UI" panose="020B0502040204020203" pitchFamily="34" charset="0"/>
                <a:ea typeface="Calibri" panose="020F0502020204030204" pitchFamily="34" charset="0"/>
                <a:cs typeface="Arial" panose="020B0604020202020204" pitchFamily="34" charset="0"/>
              </a:rPr>
              <a:t>IDS certification of technical components and the operational environment is a </a:t>
            </a:r>
            <a:r>
              <a:rPr kumimoji="0" lang="en-US" sz="1600" b="1" i="0" u="none" strike="noStrike" kern="1200" cap="none" spc="0" normalizeH="0" baseline="0" noProof="0">
                <a:ln>
                  <a:noFill/>
                </a:ln>
                <a:effectLst/>
                <a:uLnTx/>
                <a:uFillTx/>
                <a:latin typeface="Segoe UI" panose="020B0502040204020203" pitchFamily="34" charset="0"/>
                <a:ea typeface="Calibri" panose="020F0502020204030204" pitchFamily="34" charset="0"/>
                <a:cs typeface="Arial" panose="020B0604020202020204" pitchFamily="34" charset="0"/>
              </a:rPr>
              <a:t>transparent process</a:t>
            </a:r>
            <a:r>
              <a:rPr kumimoji="0" lang="en-US" sz="1600" b="0" i="0" u="none" strike="noStrike" kern="1200" cap="none" spc="0" normalizeH="0" baseline="0" noProof="0">
                <a:ln>
                  <a:noFill/>
                </a:ln>
                <a:effectLst/>
                <a:uLnTx/>
                <a:uFillTx/>
                <a:latin typeface="Segoe UI" panose="020B0502040204020203" pitchFamily="34" charset="0"/>
                <a:ea typeface="Calibri" panose="020F0502020204030204" pitchFamily="34" charset="0"/>
                <a:cs typeface="Arial" panose="020B0604020202020204" pitchFamily="34" charset="0"/>
              </a:rPr>
              <a:t>.</a:t>
            </a:r>
            <a:endParaRPr kumimoji="0" lang="en-US" sz="1600" b="0" i="0" u="none" strike="noStrike" kern="1200" cap="none" spc="0" normalizeH="0" baseline="0" noProof="0">
              <a:ln>
                <a:noFill/>
              </a:ln>
              <a:effectLst/>
              <a:uLnTx/>
              <a:uFillTx/>
              <a:latin typeface="Calibri" panose="020F0502020204030204"/>
              <a:ea typeface="+mn-ea"/>
              <a:cs typeface="+mn-cs"/>
            </a:endParaRPr>
          </a:p>
        </p:txBody>
      </p:sp>
      <p:sp>
        <p:nvSpPr>
          <p:cNvPr id="53" name="Rechteck 22">
            <a:extLst>
              <a:ext uri="{FF2B5EF4-FFF2-40B4-BE49-F238E27FC236}">
                <a16:creationId xmlns:a16="http://schemas.microsoft.com/office/drawing/2014/main" id="{DAE26218-1DF4-4D12-B081-0F2DF8A31C25}"/>
              </a:ext>
            </a:extLst>
          </p:cNvPr>
          <p:cNvSpPr/>
          <p:nvPr>
            <p:custDataLst>
              <p:tags r:id="rId15"/>
            </p:custDataLst>
          </p:nvPr>
        </p:nvSpPr>
        <p:spPr bwMode="gray">
          <a:xfrm>
            <a:off x="5952100" y="5406990"/>
            <a:ext cx="5027928" cy="834140"/>
          </a:xfrm>
          <a:prstGeom prst="rect">
            <a:avLst/>
          </a:prstGeom>
          <a:noFill/>
          <a:ln w="19050">
            <a:noFill/>
          </a:ln>
        </p:spPr>
        <p:txBody>
          <a:bodyPr lIns="0" tIns="0" rIns="0" bIns="0" rtlCol="0" anchor="t">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effectLst/>
                <a:uLnTx/>
                <a:uFillTx/>
                <a:latin typeface="Segoe UI" panose="020B0502040204020203" pitchFamily="34" charset="0"/>
                <a:ea typeface="Calibri" panose="020F0502020204030204" pitchFamily="34" charset="0"/>
                <a:cs typeface="Arial" panose="020B0604020202020204" pitchFamily="34" charset="0"/>
              </a:rPr>
              <a:t>Standardization and transparency enable an </a:t>
            </a:r>
            <a:r>
              <a:rPr kumimoji="0" lang="en-US" sz="1600" b="1" i="0" u="none" strike="noStrike" kern="1200" cap="none" spc="0" normalizeH="0" baseline="0" noProof="0">
                <a:ln>
                  <a:noFill/>
                </a:ln>
                <a:effectLst/>
                <a:uLnTx/>
                <a:uFillTx/>
                <a:latin typeface="Segoe UI" panose="020B0502040204020203" pitchFamily="34" charset="0"/>
                <a:ea typeface="Calibri" panose="020F0502020204030204" pitchFamily="34" charset="0"/>
                <a:cs typeface="Arial" panose="020B0604020202020204" pitchFamily="34" charset="0"/>
              </a:rPr>
              <a:t>informed decision</a:t>
            </a:r>
            <a:r>
              <a:rPr kumimoji="0" lang="en-US" sz="1600" b="0" i="0" u="none" strike="noStrike" kern="1200" cap="none" spc="0" normalizeH="0" baseline="0" noProof="0">
                <a:ln>
                  <a:noFill/>
                </a:ln>
                <a:effectLst/>
                <a:uLnTx/>
                <a:uFillTx/>
                <a:latin typeface="Segoe UI" panose="020B0502040204020203" pitchFamily="34" charset="0"/>
                <a:ea typeface="Calibri" panose="020F0502020204030204" pitchFamily="34" charset="0"/>
                <a:cs typeface="Arial" panose="020B0604020202020204" pitchFamily="34" charset="0"/>
              </a:rPr>
              <a:t> about the trustworthiness of all participants and components of a data space.</a:t>
            </a:r>
            <a:endParaRPr kumimoji="0" lang="en-US" sz="1600" b="1" i="0" u="none" strike="noStrike" kern="1200" cap="none" spc="0" normalizeH="0" baseline="0" noProof="0">
              <a:ln>
                <a:noFill/>
              </a:ln>
              <a:effectLst/>
              <a:uLnTx/>
              <a:uFillTx/>
              <a:latin typeface="Segoe UI"/>
              <a:ea typeface="Calibri" panose="020F0502020204030204" pitchFamily="34" charset="0"/>
              <a:cs typeface="Arial"/>
            </a:endParaRPr>
          </a:p>
        </p:txBody>
      </p:sp>
      <p:sp>
        <p:nvSpPr>
          <p:cNvPr id="66" name="Owal 60">
            <a:extLst>
              <a:ext uri="{FF2B5EF4-FFF2-40B4-BE49-F238E27FC236}">
                <a16:creationId xmlns:a16="http://schemas.microsoft.com/office/drawing/2014/main" id="{AA3344AD-79A8-4C4B-A310-958F68E77146}"/>
              </a:ext>
            </a:extLst>
          </p:cNvPr>
          <p:cNvSpPr>
            <a:spLocks noChangeAspect="1"/>
          </p:cNvSpPr>
          <p:nvPr>
            <p:custDataLst>
              <p:tags r:id="rId16"/>
            </p:custDataLst>
          </p:nvPr>
        </p:nvSpPr>
        <p:spPr bwMode="gray">
          <a:xfrm>
            <a:off x="5218893" y="3170215"/>
            <a:ext cx="468000" cy="468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endParaRPr>
          </a:p>
        </p:txBody>
      </p:sp>
      <p:sp>
        <p:nvSpPr>
          <p:cNvPr id="70" name="Owal 60">
            <a:extLst>
              <a:ext uri="{FF2B5EF4-FFF2-40B4-BE49-F238E27FC236}">
                <a16:creationId xmlns:a16="http://schemas.microsoft.com/office/drawing/2014/main" id="{C0210581-EB6D-4DB0-90FB-8916D9B916F5}"/>
              </a:ext>
            </a:extLst>
          </p:cNvPr>
          <p:cNvSpPr>
            <a:spLocks noChangeAspect="1"/>
          </p:cNvSpPr>
          <p:nvPr>
            <p:custDataLst>
              <p:tags r:id="rId17"/>
            </p:custDataLst>
          </p:nvPr>
        </p:nvSpPr>
        <p:spPr bwMode="gray">
          <a:xfrm>
            <a:off x="5223485" y="4332194"/>
            <a:ext cx="468000" cy="468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endParaRPr>
          </a:p>
        </p:txBody>
      </p:sp>
      <p:sp>
        <p:nvSpPr>
          <p:cNvPr id="72" name="Owal 60">
            <a:extLst>
              <a:ext uri="{FF2B5EF4-FFF2-40B4-BE49-F238E27FC236}">
                <a16:creationId xmlns:a16="http://schemas.microsoft.com/office/drawing/2014/main" id="{B9E50180-A8ED-4490-B78A-90FF8A71A932}"/>
              </a:ext>
            </a:extLst>
          </p:cNvPr>
          <p:cNvSpPr>
            <a:spLocks noChangeAspect="1"/>
          </p:cNvSpPr>
          <p:nvPr>
            <p:custDataLst>
              <p:tags r:id="rId18"/>
            </p:custDataLst>
          </p:nvPr>
        </p:nvSpPr>
        <p:spPr bwMode="gray">
          <a:xfrm>
            <a:off x="5215246" y="5506716"/>
            <a:ext cx="468000" cy="468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endParaRPr>
          </a:p>
        </p:txBody>
      </p:sp>
      <p:sp>
        <p:nvSpPr>
          <p:cNvPr id="74" name="Owal 60">
            <a:extLst>
              <a:ext uri="{FF2B5EF4-FFF2-40B4-BE49-F238E27FC236}">
                <a16:creationId xmlns:a16="http://schemas.microsoft.com/office/drawing/2014/main" id="{337E678D-0678-44B8-B3D5-363A9346C02C}"/>
              </a:ext>
            </a:extLst>
          </p:cNvPr>
          <p:cNvSpPr>
            <a:spLocks noChangeAspect="1"/>
          </p:cNvSpPr>
          <p:nvPr>
            <p:custDataLst>
              <p:tags r:id="rId19"/>
            </p:custDataLst>
          </p:nvPr>
        </p:nvSpPr>
        <p:spPr bwMode="gray">
          <a:xfrm>
            <a:off x="3200851" y="3487829"/>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endParaRPr>
          </a:p>
        </p:txBody>
      </p:sp>
      <p:sp>
        <p:nvSpPr>
          <p:cNvPr id="78" name="Owal 60">
            <a:extLst>
              <a:ext uri="{FF2B5EF4-FFF2-40B4-BE49-F238E27FC236}">
                <a16:creationId xmlns:a16="http://schemas.microsoft.com/office/drawing/2014/main" id="{CAA97D69-6B26-4CA5-B1C7-93C8F31FC953}"/>
              </a:ext>
            </a:extLst>
          </p:cNvPr>
          <p:cNvSpPr>
            <a:spLocks noChangeAspect="1"/>
          </p:cNvSpPr>
          <p:nvPr>
            <p:custDataLst>
              <p:tags r:id="rId20"/>
            </p:custDataLst>
          </p:nvPr>
        </p:nvSpPr>
        <p:spPr bwMode="gray">
          <a:xfrm>
            <a:off x="3161933" y="4318431"/>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endParaRPr>
          </a:p>
        </p:txBody>
      </p:sp>
      <p:sp>
        <p:nvSpPr>
          <p:cNvPr id="80" name="Owal 60">
            <a:extLst>
              <a:ext uri="{FF2B5EF4-FFF2-40B4-BE49-F238E27FC236}">
                <a16:creationId xmlns:a16="http://schemas.microsoft.com/office/drawing/2014/main" id="{351694AB-D6DE-43D9-964A-6414B1407780}"/>
              </a:ext>
            </a:extLst>
          </p:cNvPr>
          <p:cNvSpPr>
            <a:spLocks noChangeAspect="1"/>
          </p:cNvSpPr>
          <p:nvPr>
            <p:custDataLst>
              <p:tags r:id="rId21"/>
            </p:custDataLst>
          </p:nvPr>
        </p:nvSpPr>
        <p:spPr bwMode="gray">
          <a:xfrm>
            <a:off x="2262420" y="4913335"/>
            <a:ext cx="180000" cy="180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endParaRPr>
          </a:p>
        </p:txBody>
      </p:sp>
      <p:pic>
        <p:nvPicPr>
          <p:cNvPr id="27" name="Grafik 26">
            <a:extLst>
              <a:ext uri="{FF2B5EF4-FFF2-40B4-BE49-F238E27FC236}">
                <a16:creationId xmlns:a16="http://schemas.microsoft.com/office/drawing/2014/main" id="{90D6E678-4B24-4212-A0DE-56DD80BE897C}"/>
              </a:ext>
            </a:extLst>
          </p:cNvPr>
          <p:cNvPicPr>
            <a:picLocks noChangeAspect="1"/>
          </p:cNvPicPr>
          <p:nvPr/>
        </p:nvPicPr>
        <p:blipFill>
          <a:blip r:embed="rId31"/>
          <a:stretch>
            <a:fillRect/>
          </a:stretch>
        </p:blipFill>
        <p:spPr>
          <a:xfrm>
            <a:off x="1362076" y="3257005"/>
            <a:ext cx="1880012" cy="1341074"/>
          </a:xfrm>
          <a:prstGeom prst="rect">
            <a:avLst/>
          </a:prstGeom>
        </p:spPr>
      </p:pic>
      <p:pic>
        <p:nvPicPr>
          <p:cNvPr id="33" name="Graphic 74">
            <a:extLst>
              <a:ext uri="{FF2B5EF4-FFF2-40B4-BE49-F238E27FC236}">
                <a16:creationId xmlns:a16="http://schemas.microsoft.com/office/drawing/2014/main" id="{720F5F1D-5F43-4C26-8EC1-1ED48A7815D4}"/>
              </a:ext>
            </a:extLst>
          </p:cNvPr>
          <p:cNvPicPr>
            <a:picLocks noChangeAspect="1"/>
          </p:cNvPicPr>
          <p:nvPr>
            <p:custDataLst>
              <p:tags r:id="rId22"/>
            </p:custDataLst>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bwMode="gray">
          <a:xfrm>
            <a:off x="5305246" y="5587026"/>
            <a:ext cx="288000" cy="288000"/>
          </a:xfrm>
          <a:prstGeom prst="rect">
            <a:avLst/>
          </a:prstGeom>
        </p:spPr>
      </p:pic>
      <p:pic>
        <p:nvPicPr>
          <p:cNvPr id="34" name="Graphic 66">
            <a:extLst>
              <a:ext uri="{FF2B5EF4-FFF2-40B4-BE49-F238E27FC236}">
                <a16:creationId xmlns:a16="http://schemas.microsoft.com/office/drawing/2014/main" id="{96324433-93DA-4C66-805D-01EDE6FF7D81}"/>
              </a:ext>
            </a:extLst>
          </p:cNvPr>
          <p:cNvPicPr>
            <a:picLocks noChangeAspect="1"/>
          </p:cNvPicPr>
          <p:nvPr>
            <p:custDataLst>
              <p:tags r:id="rId23"/>
            </p:custDataLst>
          </p:nvPr>
        </p:nvPicPr>
        <p:blipFill>
          <a:blip r:embed="rId34">
            <a:extLst>
              <a:ext uri="{96DAC541-7B7A-43D3-8B79-37D633B846F1}">
                <asvg:svgBlip xmlns:asvg="http://schemas.microsoft.com/office/drawing/2016/SVG/main" r:embed="rId35"/>
              </a:ext>
            </a:extLst>
          </a:blip>
          <a:stretch>
            <a:fillRect/>
          </a:stretch>
        </p:blipFill>
        <p:spPr bwMode="gray">
          <a:xfrm>
            <a:off x="5341246" y="4422194"/>
            <a:ext cx="288000" cy="288000"/>
          </a:xfrm>
          <a:prstGeom prst="rect">
            <a:avLst/>
          </a:prstGeom>
        </p:spPr>
      </p:pic>
      <p:grpSp>
        <p:nvGrpSpPr>
          <p:cNvPr id="35" name="Group 68">
            <a:extLst>
              <a:ext uri="{FF2B5EF4-FFF2-40B4-BE49-F238E27FC236}">
                <a16:creationId xmlns:a16="http://schemas.microsoft.com/office/drawing/2014/main" id="{5C489EE6-C2CB-404E-94A9-35185E7601C2}"/>
              </a:ext>
            </a:extLst>
          </p:cNvPr>
          <p:cNvGrpSpPr>
            <a:grpSpLocks noChangeAspect="1"/>
          </p:cNvGrpSpPr>
          <p:nvPr>
            <p:custDataLst>
              <p:tags r:id="rId24"/>
            </p:custDataLst>
          </p:nvPr>
        </p:nvGrpSpPr>
        <p:grpSpPr bwMode="gray">
          <a:xfrm>
            <a:off x="5339667" y="3238566"/>
            <a:ext cx="235636" cy="324000"/>
            <a:chOff x="8870694" y="4888774"/>
            <a:chExt cx="774441" cy="1159964"/>
          </a:xfrm>
        </p:grpSpPr>
        <p:sp>
          <p:nvSpPr>
            <p:cNvPr id="36" name="Freeform: Shape 69">
              <a:extLst>
                <a:ext uri="{FF2B5EF4-FFF2-40B4-BE49-F238E27FC236}">
                  <a16:creationId xmlns:a16="http://schemas.microsoft.com/office/drawing/2014/main" id="{944DDC2F-F0FF-4916-B4A7-13901A2FA276}"/>
                </a:ext>
              </a:extLst>
            </p:cNvPr>
            <p:cNvSpPr/>
            <p:nvPr>
              <p:custDataLst>
                <p:tags r:id="rId25"/>
              </p:custDataLst>
            </p:nvPr>
          </p:nvSpPr>
          <p:spPr bwMode="gray">
            <a:xfrm>
              <a:off x="8987496" y="5543545"/>
              <a:ext cx="540825" cy="505193"/>
            </a:xfrm>
            <a:custGeom>
              <a:avLst/>
              <a:gdLst>
                <a:gd name="connsiteX0" fmla="*/ 134269 w 134278"/>
                <a:gd name="connsiteY0" fmla="*/ 112217 h 125431"/>
                <a:gd name="connsiteX1" fmla="*/ 129540 w 134278"/>
                <a:gd name="connsiteY1" fmla="*/ 0 h 125431"/>
                <a:gd name="connsiteX2" fmla="*/ 110647 w 134278"/>
                <a:gd name="connsiteY2" fmla="*/ 794 h 125431"/>
                <a:gd name="connsiteX3" fmla="*/ 114770 w 134278"/>
                <a:gd name="connsiteY3" fmla="*/ 98606 h 125431"/>
                <a:gd name="connsiteX4" fmla="*/ 75705 w 134278"/>
                <a:gd name="connsiteY4" fmla="*/ 64947 h 125431"/>
                <a:gd name="connsiteX5" fmla="*/ 58570 w 134278"/>
                <a:gd name="connsiteY5" fmla="*/ 64947 h 125431"/>
                <a:gd name="connsiteX6" fmla="*/ 19509 w 134278"/>
                <a:gd name="connsiteY6" fmla="*/ 98602 h 125431"/>
                <a:gd name="connsiteX7" fmla="*/ 23632 w 134278"/>
                <a:gd name="connsiteY7" fmla="*/ 794 h 125431"/>
                <a:gd name="connsiteX8" fmla="*/ 4735 w 134278"/>
                <a:gd name="connsiteY8" fmla="*/ 0 h 125431"/>
                <a:gd name="connsiteX9" fmla="*/ 6 w 134278"/>
                <a:gd name="connsiteY9" fmla="*/ 112217 h 125431"/>
                <a:gd name="connsiteX10" fmla="*/ 0 w 134278"/>
                <a:gd name="connsiteY10" fmla="*/ 112614 h 125431"/>
                <a:gd name="connsiteX11" fmla="*/ 7414 w 134278"/>
                <a:gd name="connsiteY11" fmla="*/ 124265 h 125431"/>
                <a:gd name="connsiteX12" fmla="*/ 20987 w 134278"/>
                <a:gd name="connsiteY12" fmla="*/ 122298 h 125431"/>
                <a:gd name="connsiteX13" fmla="*/ 67141 w 134278"/>
                <a:gd name="connsiteY13" fmla="*/ 82533 h 125431"/>
                <a:gd name="connsiteX14" fmla="*/ 113307 w 134278"/>
                <a:gd name="connsiteY14" fmla="*/ 122313 h 125431"/>
                <a:gd name="connsiteX15" fmla="*/ 121594 w 134278"/>
                <a:gd name="connsiteY15" fmla="*/ 125427 h 125431"/>
                <a:gd name="connsiteX16" fmla="*/ 126867 w 134278"/>
                <a:gd name="connsiteY16" fmla="*/ 124264 h 125431"/>
                <a:gd name="connsiteX17" fmla="*/ 134278 w 134278"/>
                <a:gd name="connsiteY17" fmla="*/ 112614 h 125431"/>
                <a:gd name="connsiteX18" fmla="*/ 134269 w 134278"/>
                <a:gd name="connsiteY18" fmla="*/ 112217 h 12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278" h="125431">
                  <a:moveTo>
                    <a:pt x="134269" y="112217"/>
                  </a:moveTo>
                  <a:lnTo>
                    <a:pt x="129540" y="0"/>
                  </a:lnTo>
                  <a:lnTo>
                    <a:pt x="110647" y="794"/>
                  </a:lnTo>
                  <a:lnTo>
                    <a:pt x="114770" y="98606"/>
                  </a:lnTo>
                  <a:lnTo>
                    <a:pt x="75705" y="64947"/>
                  </a:lnTo>
                  <a:cubicBezTo>
                    <a:pt x="70823" y="60386"/>
                    <a:pt x="63456" y="60379"/>
                    <a:pt x="58570" y="64947"/>
                  </a:cubicBezTo>
                  <a:lnTo>
                    <a:pt x="19509" y="98602"/>
                  </a:lnTo>
                  <a:lnTo>
                    <a:pt x="23632" y="794"/>
                  </a:lnTo>
                  <a:lnTo>
                    <a:pt x="4735" y="0"/>
                  </a:lnTo>
                  <a:lnTo>
                    <a:pt x="6" y="112217"/>
                  </a:lnTo>
                  <a:cubicBezTo>
                    <a:pt x="3" y="112349"/>
                    <a:pt x="0" y="112482"/>
                    <a:pt x="0" y="112614"/>
                  </a:cubicBezTo>
                  <a:cubicBezTo>
                    <a:pt x="0" y="117623"/>
                    <a:pt x="2909" y="122197"/>
                    <a:pt x="7414" y="124265"/>
                  </a:cubicBezTo>
                  <a:cubicBezTo>
                    <a:pt x="11940" y="126352"/>
                    <a:pt x="17141" y="125605"/>
                    <a:pt x="20987" y="122298"/>
                  </a:cubicBezTo>
                  <a:lnTo>
                    <a:pt x="67141" y="82533"/>
                  </a:lnTo>
                  <a:lnTo>
                    <a:pt x="113307" y="122313"/>
                  </a:lnTo>
                  <a:cubicBezTo>
                    <a:pt x="115703" y="124365"/>
                    <a:pt x="118631" y="125427"/>
                    <a:pt x="121594" y="125427"/>
                  </a:cubicBezTo>
                  <a:cubicBezTo>
                    <a:pt x="123378" y="125427"/>
                    <a:pt x="125171" y="125046"/>
                    <a:pt x="126867" y="124264"/>
                  </a:cubicBezTo>
                  <a:cubicBezTo>
                    <a:pt x="131369" y="122196"/>
                    <a:pt x="134278" y="117623"/>
                    <a:pt x="134278" y="112614"/>
                  </a:cubicBezTo>
                  <a:cubicBezTo>
                    <a:pt x="134278" y="112481"/>
                    <a:pt x="134276" y="112349"/>
                    <a:pt x="134269" y="112217"/>
                  </a:cubicBezTo>
                  <a:close/>
                </a:path>
              </a:pathLst>
            </a:custGeom>
            <a:solidFill>
              <a:schemeClr val="tx2"/>
            </a:solid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70">
              <a:extLst>
                <a:ext uri="{FF2B5EF4-FFF2-40B4-BE49-F238E27FC236}">
                  <a16:creationId xmlns:a16="http://schemas.microsoft.com/office/drawing/2014/main" id="{4D6832F7-22E9-4A10-A73F-1A0C64568E86}"/>
                </a:ext>
              </a:extLst>
            </p:cNvPr>
            <p:cNvSpPr/>
            <p:nvPr>
              <p:custDataLst>
                <p:tags r:id="rId26"/>
              </p:custDataLst>
            </p:nvPr>
          </p:nvSpPr>
          <p:spPr bwMode="gray">
            <a:xfrm>
              <a:off x="9064936" y="5149024"/>
              <a:ext cx="373267" cy="269164"/>
            </a:xfrm>
            <a:custGeom>
              <a:avLst/>
              <a:gdLst>
                <a:gd name="connsiteX0" fmla="*/ 89906 w 92676"/>
                <a:gd name="connsiteY0" fmla="*/ 2771 h 66829"/>
                <a:gd name="connsiteX1" fmla="*/ 76535 w 92676"/>
                <a:gd name="connsiteY1" fmla="*/ 2771 h 66829"/>
                <a:gd name="connsiteX2" fmla="*/ 35349 w 92676"/>
                <a:gd name="connsiteY2" fmla="*/ 43957 h 66829"/>
                <a:gd name="connsiteX3" fmla="*/ 16186 w 92676"/>
                <a:gd name="connsiteY3" fmla="*/ 24562 h 66829"/>
                <a:gd name="connsiteX4" fmla="*/ 2812 w 92676"/>
                <a:gd name="connsiteY4" fmla="*/ 24480 h 66829"/>
                <a:gd name="connsiteX5" fmla="*/ 2730 w 92676"/>
                <a:gd name="connsiteY5" fmla="*/ 37855 h 66829"/>
                <a:gd name="connsiteX6" fmla="*/ 28577 w 92676"/>
                <a:gd name="connsiteY6" fmla="*/ 64018 h 66829"/>
                <a:gd name="connsiteX7" fmla="*/ 35275 w 92676"/>
                <a:gd name="connsiteY7" fmla="*/ 66830 h 66829"/>
                <a:gd name="connsiteX8" fmla="*/ 35304 w 92676"/>
                <a:gd name="connsiteY8" fmla="*/ 66830 h 66829"/>
                <a:gd name="connsiteX9" fmla="*/ 41992 w 92676"/>
                <a:gd name="connsiteY9" fmla="*/ 64056 h 66829"/>
                <a:gd name="connsiteX10" fmla="*/ 89905 w 92676"/>
                <a:gd name="connsiteY10" fmla="*/ 16143 h 66829"/>
                <a:gd name="connsiteX11" fmla="*/ 89906 w 92676"/>
                <a:gd name="connsiteY11" fmla="*/ 2771 h 6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676" h="66829">
                  <a:moveTo>
                    <a:pt x="89906" y="2771"/>
                  </a:moveTo>
                  <a:cubicBezTo>
                    <a:pt x="86212" y="-924"/>
                    <a:pt x="80229" y="-924"/>
                    <a:pt x="76535" y="2771"/>
                  </a:cubicBezTo>
                  <a:lnTo>
                    <a:pt x="35349" y="43957"/>
                  </a:lnTo>
                  <a:lnTo>
                    <a:pt x="16186" y="24562"/>
                  </a:lnTo>
                  <a:cubicBezTo>
                    <a:pt x="12514" y="20846"/>
                    <a:pt x="6528" y="20808"/>
                    <a:pt x="2812" y="24480"/>
                  </a:cubicBezTo>
                  <a:cubicBezTo>
                    <a:pt x="-905" y="28152"/>
                    <a:pt x="-942" y="34138"/>
                    <a:pt x="2730" y="37855"/>
                  </a:cubicBezTo>
                  <a:lnTo>
                    <a:pt x="28577" y="64018"/>
                  </a:lnTo>
                  <a:cubicBezTo>
                    <a:pt x="30349" y="65811"/>
                    <a:pt x="32757" y="66823"/>
                    <a:pt x="35275" y="66830"/>
                  </a:cubicBezTo>
                  <a:cubicBezTo>
                    <a:pt x="35285" y="66830"/>
                    <a:pt x="35295" y="66830"/>
                    <a:pt x="35304" y="66830"/>
                  </a:cubicBezTo>
                  <a:cubicBezTo>
                    <a:pt x="37810" y="66830"/>
                    <a:pt x="40218" y="65833"/>
                    <a:pt x="41992" y="64056"/>
                  </a:cubicBezTo>
                  <a:lnTo>
                    <a:pt x="89905" y="16143"/>
                  </a:lnTo>
                  <a:cubicBezTo>
                    <a:pt x="93601" y="12451"/>
                    <a:pt x="93601" y="6462"/>
                    <a:pt x="89906" y="2771"/>
                  </a:cubicBezTo>
                  <a:close/>
                </a:path>
              </a:pathLst>
            </a:custGeom>
            <a:solidFill>
              <a:schemeClr val="tx2"/>
            </a:solid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71">
              <a:extLst>
                <a:ext uri="{FF2B5EF4-FFF2-40B4-BE49-F238E27FC236}">
                  <a16:creationId xmlns:a16="http://schemas.microsoft.com/office/drawing/2014/main" id="{98D76E31-7CCD-4CE3-8EF8-CF9AC68D0BA3}"/>
                </a:ext>
              </a:extLst>
            </p:cNvPr>
            <p:cNvSpPr/>
            <p:nvPr>
              <p:custDataLst>
                <p:tags r:id="rId27"/>
              </p:custDataLst>
            </p:nvPr>
          </p:nvSpPr>
          <p:spPr bwMode="gray">
            <a:xfrm>
              <a:off x="8870694" y="4888774"/>
              <a:ext cx="774441" cy="774441"/>
            </a:xfrm>
            <a:custGeom>
              <a:avLst/>
              <a:gdLst>
                <a:gd name="connsiteX0" fmla="*/ 96141 w 192281"/>
                <a:gd name="connsiteY0" fmla="*/ 0 h 192281"/>
                <a:gd name="connsiteX1" fmla="*/ 0 w 192281"/>
                <a:gd name="connsiteY1" fmla="*/ 96141 h 192281"/>
                <a:gd name="connsiteX2" fmla="*/ 96141 w 192281"/>
                <a:gd name="connsiteY2" fmla="*/ 192282 h 192281"/>
                <a:gd name="connsiteX3" fmla="*/ 192282 w 192281"/>
                <a:gd name="connsiteY3" fmla="*/ 96141 h 192281"/>
                <a:gd name="connsiteX4" fmla="*/ 96141 w 192281"/>
                <a:gd name="connsiteY4" fmla="*/ 0 h 192281"/>
                <a:gd name="connsiteX5" fmla="*/ 96141 w 192281"/>
                <a:gd name="connsiteY5" fmla="*/ 173369 h 192281"/>
                <a:gd name="connsiteX6" fmla="*/ 18913 w 192281"/>
                <a:gd name="connsiteY6" fmla="*/ 96141 h 192281"/>
                <a:gd name="connsiteX7" fmla="*/ 96141 w 192281"/>
                <a:gd name="connsiteY7" fmla="*/ 18913 h 192281"/>
                <a:gd name="connsiteX8" fmla="*/ 173369 w 192281"/>
                <a:gd name="connsiteY8" fmla="*/ 96141 h 192281"/>
                <a:gd name="connsiteX9" fmla="*/ 96141 w 192281"/>
                <a:gd name="connsiteY9" fmla="*/ 173369 h 19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281" h="192281">
                  <a:moveTo>
                    <a:pt x="96141" y="0"/>
                  </a:moveTo>
                  <a:cubicBezTo>
                    <a:pt x="43128" y="0"/>
                    <a:pt x="0" y="43128"/>
                    <a:pt x="0" y="96141"/>
                  </a:cubicBezTo>
                  <a:cubicBezTo>
                    <a:pt x="0" y="149151"/>
                    <a:pt x="43128" y="192282"/>
                    <a:pt x="96141" y="192282"/>
                  </a:cubicBezTo>
                  <a:cubicBezTo>
                    <a:pt x="149151" y="192282"/>
                    <a:pt x="192282" y="149151"/>
                    <a:pt x="192282" y="96141"/>
                  </a:cubicBezTo>
                  <a:cubicBezTo>
                    <a:pt x="192282" y="43128"/>
                    <a:pt x="149151" y="0"/>
                    <a:pt x="96141" y="0"/>
                  </a:cubicBezTo>
                  <a:close/>
                  <a:moveTo>
                    <a:pt x="96141" y="173369"/>
                  </a:moveTo>
                  <a:cubicBezTo>
                    <a:pt x="53558" y="173369"/>
                    <a:pt x="18913" y="138723"/>
                    <a:pt x="18913" y="96141"/>
                  </a:cubicBezTo>
                  <a:cubicBezTo>
                    <a:pt x="18913" y="53558"/>
                    <a:pt x="53558" y="18913"/>
                    <a:pt x="96141" y="18913"/>
                  </a:cubicBezTo>
                  <a:cubicBezTo>
                    <a:pt x="138727" y="18913"/>
                    <a:pt x="173369" y="53558"/>
                    <a:pt x="173369" y="96141"/>
                  </a:cubicBezTo>
                  <a:cubicBezTo>
                    <a:pt x="173369" y="138723"/>
                    <a:pt x="138727" y="173369"/>
                    <a:pt x="96141" y="173369"/>
                  </a:cubicBezTo>
                  <a:close/>
                </a:path>
              </a:pathLst>
            </a:custGeom>
            <a:solidFill>
              <a:schemeClr val="tx2"/>
            </a:solidFill>
            <a:ln w="1270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9" name="Grafik 38">
            <a:extLst>
              <a:ext uri="{FF2B5EF4-FFF2-40B4-BE49-F238E27FC236}">
                <a16:creationId xmlns:a16="http://schemas.microsoft.com/office/drawing/2014/main" id="{FDDCC21B-E505-4245-B4D2-CF706517DB68}"/>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215246" y="2017938"/>
            <a:ext cx="468000" cy="468000"/>
          </a:xfrm>
          <a:prstGeom prst="rect">
            <a:avLst/>
          </a:prstGeom>
        </p:spPr>
      </p:pic>
    </p:spTree>
    <p:extLst>
      <p:ext uri="{BB962C8B-B14F-4D97-AF65-F5344CB8AC3E}">
        <p14:creationId xmlns:p14="http://schemas.microsoft.com/office/powerpoint/2010/main" val="1920911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963CCF2-9728-4B9C-8A63-DB4A579D25C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9089" name="think-cell Folie" r:id="rId11" imgW="425" imgH="424" progId="TCLayout.ActiveDocument.1">
                  <p:embed/>
                </p:oleObj>
              </mc:Choice>
              <mc:Fallback>
                <p:oleObj name="think-cell Folie" r:id="rId11" imgW="425" imgH="424" progId="TCLayout.ActiveDocument.1">
                  <p:embed/>
                  <p:pic>
                    <p:nvPicPr>
                      <p:cNvPr id="7" name="Object 6" hidden="1">
                        <a:extLst>
                          <a:ext uri="{FF2B5EF4-FFF2-40B4-BE49-F238E27FC236}">
                            <a16:creationId xmlns:a16="http://schemas.microsoft.com/office/drawing/2014/main" id="{F963CCF2-9728-4B9C-8A63-DB4A579D25C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61BDACE-DA85-4805-8D12-B302211B64B0}"/>
              </a:ext>
            </a:extLst>
          </p:cNvPr>
          <p:cNvSpPr>
            <a:spLocks noGrp="1"/>
          </p:cNvSpPr>
          <p:nvPr>
            <p:ph type="title"/>
            <p:custDataLst>
              <p:tags r:id="rId3"/>
            </p:custDataLst>
          </p:nvPr>
        </p:nvSpPr>
        <p:spPr bwMode="gray"/>
        <p:txBody>
          <a:bodyPr vert="horz"/>
          <a:lstStyle/>
          <a:p>
            <a:r>
              <a:rPr lang="de-DE"/>
              <a:t>IDS Certification</a:t>
            </a:r>
            <a:endParaRPr lang="en-US"/>
          </a:p>
        </p:txBody>
      </p:sp>
      <p:sp>
        <p:nvSpPr>
          <p:cNvPr id="15" name="Slide Number Placeholder 2">
            <a:extLst>
              <a:ext uri="{FF2B5EF4-FFF2-40B4-BE49-F238E27FC236}">
                <a16:creationId xmlns:a16="http://schemas.microsoft.com/office/drawing/2014/main" id="{DC4D3494-69CD-4C4F-A93E-E8826D419C90}"/>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46093923-0F27-4EBB-AF4A-D39583857169}"/>
              </a:ext>
            </a:extLst>
          </p:cNvPr>
          <p:cNvSpPr>
            <a:spLocks noGrp="1"/>
          </p:cNvSpPr>
          <p:nvPr>
            <p:ph type="body" sz="quarter" idx="13"/>
            <p:custDataLst>
              <p:tags r:id="rId4"/>
            </p:custDataLst>
          </p:nvPr>
        </p:nvSpPr>
        <p:spPr bwMode="gray">
          <a:xfrm>
            <a:off x="839788" y="1160463"/>
            <a:ext cx="6336796" cy="468000"/>
          </a:xfrm>
        </p:spPr>
        <p:txBody>
          <a:bodyPr/>
          <a:lstStyle/>
          <a:p>
            <a:r>
              <a:rPr lang="en-US"/>
              <a:t>With full transparency on two levels</a:t>
            </a:r>
          </a:p>
        </p:txBody>
      </p:sp>
      <p:sp>
        <p:nvSpPr>
          <p:cNvPr id="14" name="Footer Placeholder 4">
            <a:extLst>
              <a:ext uri="{FF2B5EF4-FFF2-40B4-BE49-F238E27FC236}">
                <a16:creationId xmlns:a16="http://schemas.microsoft.com/office/drawing/2014/main" id="{5EF74A04-35F4-4E9E-9F07-2E14B7C54028}"/>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IDSA Story</a:t>
            </a:r>
          </a:p>
        </p:txBody>
      </p:sp>
      <p:sp>
        <p:nvSpPr>
          <p:cNvPr id="8" name="Rectangle 113">
            <a:extLst>
              <a:ext uri="{FF2B5EF4-FFF2-40B4-BE49-F238E27FC236}">
                <a16:creationId xmlns:a16="http://schemas.microsoft.com/office/drawing/2014/main" id="{A394BFB6-D9D3-49C4-96F6-548D33604121}"/>
              </a:ext>
            </a:extLst>
          </p:cNvPr>
          <p:cNvSpPr/>
          <p:nvPr>
            <p:custDataLst>
              <p:tags r:id="rId5"/>
            </p:custDataLst>
          </p:nvPr>
        </p:nvSpPr>
        <p:spPr bwMode="gray">
          <a:xfrm>
            <a:off x="839416" y="3177726"/>
            <a:ext cx="10514384" cy="1259439"/>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144000" rIns="72000" bIns="14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endParaRPr>
          </a:p>
        </p:txBody>
      </p:sp>
      <p:sp>
        <p:nvSpPr>
          <p:cNvPr id="11" name="Rechteck 22">
            <a:extLst>
              <a:ext uri="{FF2B5EF4-FFF2-40B4-BE49-F238E27FC236}">
                <a16:creationId xmlns:a16="http://schemas.microsoft.com/office/drawing/2014/main" id="{40DBE9E4-7728-40A0-A4F7-06B58D377819}"/>
              </a:ext>
            </a:extLst>
          </p:cNvPr>
          <p:cNvSpPr/>
          <p:nvPr>
            <p:custDataLst>
              <p:tags r:id="rId6"/>
            </p:custDataLst>
          </p:nvPr>
        </p:nvSpPr>
        <p:spPr bwMode="gray">
          <a:xfrm>
            <a:off x="823748" y="2505964"/>
            <a:ext cx="4176000" cy="2789792"/>
          </a:xfrm>
          <a:prstGeom prst="rect">
            <a:avLst/>
          </a:prstGeom>
          <a:solidFill>
            <a:schemeClr val="bg1"/>
          </a:solidFill>
          <a:ln w="19050">
            <a:solidFill>
              <a:schemeClr val="tx2"/>
            </a:solidFill>
          </a:ln>
        </p:spPr>
        <p:txBody>
          <a:bodyPr lIns="180000" tIns="144000" rIns="252000" bIns="144000" rtlCol="0" anchor="t" anchorCtr="0">
            <a:noAutofit/>
          </a:bodyPr>
          <a:lstStyle/>
          <a:p>
            <a:pPr marL="0" marR="0" lvl="0" indent="0" algn="l" defTabSz="609585" rtl="0" eaLnBrk="1" fontAlgn="auto" latinLnBrk="0" hangingPunct="0">
              <a:lnSpc>
                <a:spcPct val="100000"/>
              </a:lnSpc>
              <a:spcBef>
                <a:spcPts val="600"/>
              </a:spcBef>
              <a:spcAft>
                <a:spcPts val="300"/>
              </a:spcAft>
              <a:buClrTx/>
              <a:buSzTx/>
              <a:buFontTx/>
              <a:buNone/>
              <a:tabLst/>
              <a:defRPr/>
            </a:pPr>
            <a:r>
              <a:rPr kumimoji="0" lang="en-US" sz="18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Core Component Certificate</a:t>
            </a:r>
          </a:p>
          <a:p>
            <a:pPr marL="0" marR="0" lvl="0" indent="0" algn="l" defTabSz="609585" rtl="0" eaLnBrk="1" fontAlgn="auto" latinLnBrk="0" hangingPunct="0">
              <a:lnSpc>
                <a:spcPct val="100000"/>
              </a:lnSpc>
              <a:spcBef>
                <a:spcPts val="600"/>
              </a:spcBef>
              <a:spcAft>
                <a:spcPts val="300"/>
              </a:spcAft>
              <a:buClrTx/>
              <a:buSzTx/>
              <a:buFontTx/>
              <a:buNone/>
              <a:tabLst/>
              <a:defRPr/>
            </a:pPr>
            <a:r>
              <a:rPr kumimoji="0" lang="en-US" sz="1800" b="0" i="1"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How secure is the component used?</a:t>
            </a:r>
          </a:p>
          <a:p>
            <a:pPr marL="0" marR="0" lvl="0" indent="0" algn="l" defTabSz="609585" rtl="0" eaLnBrk="1" fontAlgn="auto" latinLnBrk="0" hangingPunct="0">
              <a:lnSpc>
                <a:spcPct val="100000"/>
              </a:lnSpc>
              <a:spcBef>
                <a:spcPts val="600"/>
              </a:spcBef>
              <a:spcAft>
                <a:spcPts val="30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 evaluation and certification of IDS core components is based on whether they provide the required functionality, interoperability and security regarding the security profiles. </a:t>
            </a:r>
            <a:endParaRPr kumimoji="0" lang="en-US" sz="1800" b="1"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2" name="Rechteck 22">
            <a:extLst>
              <a:ext uri="{FF2B5EF4-FFF2-40B4-BE49-F238E27FC236}">
                <a16:creationId xmlns:a16="http://schemas.microsoft.com/office/drawing/2014/main" id="{F892247F-1D1F-4422-B842-8E11CE3FA398}"/>
              </a:ext>
            </a:extLst>
          </p:cNvPr>
          <p:cNvSpPr/>
          <p:nvPr>
            <p:custDataLst>
              <p:tags r:id="rId7"/>
            </p:custDataLst>
          </p:nvPr>
        </p:nvSpPr>
        <p:spPr bwMode="gray">
          <a:xfrm>
            <a:off x="7192252" y="2505963"/>
            <a:ext cx="4176000" cy="2789792"/>
          </a:xfrm>
          <a:prstGeom prst="rect">
            <a:avLst/>
          </a:prstGeom>
          <a:solidFill>
            <a:schemeClr val="bg1"/>
          </a:solidFill>
          <a:ln w="19050">
            <a:solidFill>
              <a:schemeClr val="tx2"/>
            </a:solidFill>
          </a:ln>
        </p:spPr>
        <p:txBody>
          <a:bodyPr lIns="180000" tIns="144000" rIns="252000" bIns="144000" rtlCol="0" anchor="t" anchorCtr="0">
            <a:noAutofit/>
          </a:bodyPr>
          <a:lstStyle/>
          <a:p>
            <a:pPr marL="0" marR="0" lvl="0" indent="0" algn="l" defTabSz="609585" rtl="0" eaLnBrk="1" fontAlgn="auto" latinLnBrk="0" hangingPunct="0">
              <a:lnSpc>
                <a:spcPct val="100000"/>
              </a:lnSpc>
              <a:spcBef>
                <a:spcPts val="600"/>
              </a:spcBef>
              <a:spcAft>
                <a:spcPts val="300"/>
              </a:spcAft>
              <a:buClrTx/>
              <a:buSzTx/>
              <a:buFontTx/>
              <a:buNone/>
              <a:tabLst/>
              <a:defRPr/>
            </a:pPr>
            <a:r>
              <a:rPr kumimoji="0" lang="en-US" sz="18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Operational Environment Certificate</a:t>
            </a:r>
          </a:p>
          <a:p>
            <a:pPr marL="0" marR="0" lvl="0" indent="0" algn="l" defTabSz="609585" rtl="0" eaLnBrk="1" fontAlgn="auto" latinLnBrk="0" hangingPunct="0">
              <a:lnSpc>
                <a:spcPct val="100000"/>
              </a:lnSpc>
              <a:spcBef>
                <a:spcPts val="600"/>
              </a:spcBef>
              <a:spcAft>
                <a:spcPts val="300"/>
              </a:spcAft>
              <a:buClrTx/>
              <a:buSzTx/>
              <a:buFontTx/>
              <a:buNone/>
              <a:tabLst/>
              <a:defRPr/>
            </a:pPr>
            <a:r>
              <a:rPr kumimoji="0" lang="en-US" sz="1800" b="0" i="1"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With whom do I want to exchange my data?</a:t>
            </a:r>
          </a:p>
          <a:p>
            <a:pPr marL="0" marR="0" lvl="0" indent="0" algn="l" defTabSz="609585" rtl="0" eaLnBrk="1" fontAlgn="auto" latinLnBrk="0" hangingPunct="0">
              <a:lnSpc>
                <a:spcPct val="100000"/>
              </a:lnSpc>
              <a:spcBef>
                <a:spcPts val="600"/>
              </a:spcBef>
              <a:spcAft>
                <a:spcPts val="30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 operational environment includes the physical environment, defined processes and organizational rules. </a:t>
            </a:r>
          </a:p>
        </p:txBody>
      </p:sp>
      <p:sp>
        <p:nvSpPr>
          <p:cNvPr id="19" name="Oval 18">
            <a:extLst>
              <a:ext uri="{FF2B5EF4-FFF2-40B4-BE49-F238E27FC236}">
                <a16:creationId xmlns:a16="http://schemas.microsoft.com/office/drawing/2014/main" id="{444A206A-2F18-4986-BE88-00BEBB905F12}"/>
              </a:ext>
            </a:extLst>
          </p:cNvPr>
          <p:cNvSpPr/>
          <p:nvPr>
            <p:custDataLst>
              <p:tags r:id="rId8"/>
            </p:custDataLst>
          </p:nvPr>
        </p:nvSpPr>
        <p:spPr bwMode="gray">
          <a:xfrm>
            <a:off x="5541916" y="3857853"/>
            <a:ext cx="1108167" cy="1096503"/>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6" name="Kreuz 5">
            <a:extLst>
              <a:ext uri="{FF2B5EF4-FFF2-40B4-BE49-F238E27FC236}">
                <a16:creationId xmlns:a16="http://schemas.microsoft.com/office/drawing/2014/main" id="{0677B8D3-A019-485C-B0A0-B46A89B7EC24}"/>
              </a:ext>
            </a:extLst>
          </p:cNvPr>
          <p:cNvSpPr/>
          <p:nvPr/>
        </p:nvSpPr>
        <p:spPr>
          <a:xfrm>
            <a:off x="5890137" y="3271043"/>
            <a:ext cx="411725" cy="401782"/>
          </a:xfrm>
          <a:prstGeom prst="plus">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fik 12">
            <a:extLst>
              <a:ext uri="{FF2B5EF4-FFF2-40B4-BE49-F238E27FC236}">
                <a16:creationId xmlns:a16="http://schemas.microsoft.com/office/drawing/2014/main" id="{A123585C-96FF-4B8C-BE64-32F47858F011}"/>
              </a:ext>
            </a:extLst>
          </p:cNvPr>
          <p:cNvPicPr>
            <a:picLocks noChangeAspect="1"/>
          </p:cNvPicPr>
          <p:nvPr/>
        </p:nvPicPr>
        <p:blipFill rotWithShape="1">
          <a:blip r:embed="rId13"/>
          <a:srcRect l="26200" r="25900"/>
          <a:stretch/>
        </p:blipFill>
        <p:spPr>
          <a:xfrm>
            <a:off x="5541917" y="3844198"/>
            <a:ext cx="1108167" cy="1096503"/>
          </a:xfrm>
          <a:prstGeom prst="rect">
            <a:avLst/>
          </a:prstGeom>
        </p:spPr>
      </p:pic>
    </p:spTree>
    <p:extLst>
      <p:ext uri="{BB962C8B-B14F-4D97-AF65-F5344CB8AC3E}">
        <p14:creationId xmlns:p14="http://schemas.microsoft.com/office/powerpoint/2010/main" val="1284751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16E79E7-AEC6-4BAD-BD73-3776065B55B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1137" name="think-cell Folie" r:id="rId10" imgW="425" imgH="424" progId="TCLayout.ActiveDocument.1">
                  <p:embed/>
                </p:oleObj>
              </mc:Choice>
              <mc:Fallback>
                <p:oleObj name="think-cell Folie" r:id="rId10" imgW="425" imgH="424" progId="TCLayout.ActiveDocument.1">
                  <p:embed/>
                  <p:pic>
                    <p:nvPicPr>
                      <p:cNvPr id="8" name="Object 7" hidden="1">
                        <a:extLst>
                          <a:ext uri="{FF2B5EF4-FFF2-40B4-BE49-F238E27FC236}">
                            <a16:creationId xmlns:a16="http://schemas.microsoft.com/office/drawing/2014/main" id="{716E79E7-AEC6-4BAD-BD73-3776065B55BD}"/>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BDD9B91-8284-4589-921F-66F707A5B37B}"/>
              </a:ext>
            </a:extLst>
          </p:cNvPr>
          <p:cNvSpPr>
            <a:spLocks noGrp="1"/>
          </p:cNvSpPr>
          <p:nvPr>
            <p:ph type="title"/>
            <p:custDataLst>
              <p:tags r:id="rId3"/>
            </p:custDataLst>
          </p:nvPr>
        </p:nvSpPr>
        <p:spPr bwMode="gray"/>
        <p:txBody>
          <a:bodyPr vert="horz"/>
          <a:lstStyle/>
          <a:p>
            <a:r>
              <a:rPr lang="en-US"/>
              <a:t>IDSA Rule Book </a:t>
            </a:r>
          </a:p>
        </p:txBody>
      </p:sp>
      <p:sp>
        <p:nvSpPr>
          <p:cNvPr id="16" name="Slide Number Placeholder 2">
            <a:extLst>
              <a:ext uri="{FF2B5EF4-FFF2-40B4-BE49-F238E27FC236}">
                <a16:creationId xmlns:a16="http://schemas.microsoft.com/office/drawing/2014/main" id="{FFDD1BB3-EF73-4BDD-9A2C-9709AFC64C29}"/>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F02CF7AB-8784-4653-BB8E-83573C1EF6BB}"/>
              </a:ext>
            </a:extLst>
          </p:cNvPr>
          <p:cNvSpPr>
            <a:spLocks noGrp="1"/>
          </p:cNvSpPr>
          <p:nvPr>
            <p:ph type="body" sz="quarter" idx="13"/>
          </p:nvPr>
        </p:nvSpPr>
        <p:spPr bwMode="gray">
          <a:xfrm>
            <a:off x="838200" y="1106041"/>
            <a:ext cx="8299744" cy="468000"/>
          </a:xfrm>
        </p:spPr>
        <p:txBody>
          <a:bodyPr/>
          <a:lstStyle/>
          <a:p>
            <a:r>
              <a:rPr lang="en-US"/>
              <a:t>How to implement the IDS-RAM in the real world?</a:t>
            </a:r>
          </a:p>
          <a:p>
            <a:endParaRPr lang="en-US"/>
          </a:p>
        </p:txBody>
      </p:sp>
      <p:sp>
        <p:nvSpPr>
          <p:cNvPr id="13" name="Footer Placeholder 4">
            <a:extLst>
              <a:ext uri="{FF2B5EF4-FFF2-40B4-BE49-F238E27FC236}">
                <a16:creationId xmlns:a16="http://schemas.microsoft.com/office/drawing/2014/main" id="{75C4BC14-4B3B-47C2-A105-C2BEA47C4CF6}"/>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IDSA Story</a:t>
            </a:r>
          </a:p>
        </p:txBody>
      </p:sp>
      <p:sp>
        <p:nvSpPr>
          <p:cNvPr id="9" name="Rechteck 22">
            <a:extLst>
              <a:ext uri="{FF2B5EF4-FFF2-40B4-BE49-F238E27FC236}">
                <a16:creationId xmlns:a16="http://schemas.microsoft.com/office/drawing/2014/main" id="{B3C4D554-B7DE-4FFF-AA8B-DEDEE4A428D4}"/>
              </a:ext>
            </a:extLst>
          </p:cNvPr>
          <p:cNvSpPr/>
          <p:nvPr>
            <p:custDataLst>
              <p:tags r:id="rId4"/>
            </p:custDataLst>
          </p:nvPr>
        </p:nvSpPr>
        <p:spPr bwMode="gray">
          <a:xfrm>
            <a:off x="839788" y="2313280"/>
            <a:ext cx="7918450" cy="3014803"/>
          </a:xfrm>
          <a:prstGeom prst="rect">
            <a:avLst/>
          </a:prstGeom>
          <a:solidFill>
            <a:schemeClr val="bg1"/>
          </a:solidFill>
          <a:ln w="19050">
            <a:solidFill>
              <a:schemeClr val="tx2"/>
            </a:solidFill>
          </a:ln>
        </p:spPr>
        <p:txBody>
          <a:bodyPr lIns="144000" tIns="144000" rIns="144000" bIns="144000" rtlCol="0" anchor="t" anchorCtr="0">
            <a:noAutofit/>
          </a:bodyPr>
          <a:lstStyle/>
          <a:p>
            <a:pPr marL="0" marR="0" lvl="0" indent="0" algn="l" defTabSz="914400" rtl="0" eaLnBrk="1" fontAlgn="auto" latinLnBrk="0" hangingPunct="1">
              <a:lnSpc>
                <a:spcPct val="107000"/>
              </a:lnSpc>
              <a:spcBef>
                <a:spcPts val="80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roid Sans" panose="020B0606030804020204" pitchFamily="34" charset="0"/>
              <a:ea typeface="Calibri" panose="020F0502020204030204" pitchFamily="34" charset="0"/>
              <a:cs typeface="Times New Roman" panose="02020603050405020304" pitchFamily="18" charset="0"/>
            </a:endParaRPr>
          </a:p>
        </p:txBody>
      </p:sp>
      <p:sp>
        <p:nvSpPr>
          <p:cNvPr id="12" name="Rectangle 23">
            <a:extLst>
              <a:ext uri="{FF2B5EF4-FFF2-40B4-BE49-F238E27FC236}">
                <a16:creationId xmlns:a16="http://schemas.microsoft.com/office/drawing/2014/main" id="{C11519E3-DCB3-444F-A019-06DFC116473F}"/>
              </a:ext>
            </a:extLst>
          </p:cNvPr>
          <p:cNvSpPr/>
          <p:nvPr>
            <p:custDataLst>
              <p:tags r:id="rId5"/>
            </p:custDataLst>
          </p:nvPr>
        </p:nvSpPr>
        <p:spPr bwMode="gray">
          <a:xfrm>
            <a:off x="7797164" y="2181521"/>
            <a:ext cx="2494162" cy="3305364"/>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pic>
        <p:nvPicPr>
          <p:cNvPr id="14" name="Picture 4">
            <a:extLst>
              <a:ext uri="{FF2B5EF4-FFF2-40B4-BE49-F238E27FC236}">
                <a16:creationId xmlns:a16="http://schemas.microsoft.com/office/drawing/2014/main" id="{6C8F1A3C-4606-42A1-B930-8FD867F1D9CD}"/>
              </a:ext>
            </a:extLst>
          </p:cNvPr>
          <p:cNvPicPr>
            <a:picLocks noChangeAspect="1" noChangeArrowheads="1"/>
          </p:cNvPicPr>
          <p:nvPr>
            <p:custDataLst>
              <p:tags r:id="rId6"/>
            </p:custDataLst>
          </p:nvPr>
        </p:nvPicPr>
        <p:blipFill>
          <a:blip r:embed="rId12">
            <a:extLst>
              <a:ext uri="{28A0092B-C50C-407E-A947-70E740481C1C}">
                <a14:useLocalDpi xmlns:a14="http://schemas.microsoft.com/office/drawing/2010/main" val="0"/>
              </a:ext>
            </a:extLst>
          </a:blip>
          <a:srcRect/>
          <a:stretch/>
        </p:blipFill>
        <p:spPr bwMode="gray">
          <a:xfrm>
            <a:off x="7965092" y="2313280"/>
            <a:ext cx="2130882" cy="3014803"/>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86759965-A06C-466C-B2E4-610CBC4BC711}"/>
              </a:ext>
            </a:extLst>
          </p:cNvPr>
          <p:cNvSpPr txBox="1"/>
          <p:nvPr/>
        </p:nvSpPr>
        <p:spPr>
          <a:xfrm>
            <a:off x="914400" y="2573745"/>
            <a:ext cx="6547104" cy="2971070"/>
          </a:xfrm>
          <a:prstGeom prst="rect">
            <a:avLst/>
          </a:prstGeom>
          <a:noFill/>
        </p:spPr>
        <p:txBody>
          <a:bodyPr wrap="square" rtlCol="0">
            <a:spAutoFit/>
          </a:bodyPr>
          <a:lstStyle/>
          <a:p>
            <a:pPr marL="342900" marR="0" lvl="0" indent="-342900" algn="l" defTabSz="914400" rtl="0" eaLnBrk="1" fontAlgn="auto" latinLnBrk="0" hangingPunct="1">
              <a:lnSpc>
                <a:spcPct val="107000"/>
              </a:lnSpc>
              <a:spcBef>
                <a:spcPts val="80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describes the t</a:t>
            </a:r>
            <a:r>
              <a:rPr kumimoji="0" lang="en-US" sz="1800" b="1"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echnical, operational, and legal agreements </a:t>
            </a: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to enable the IDS ecosystem to be fully working in a real-world scenario.</a:t>
            </a:r>
            <a:endParaRPr kumimoji="0" lang="de-DE" sz="18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342900" marR="0" lvl="0" indent="-342900" algn="l" defTabSz="914400" rtl="0" eaLnBrk="1" fontAlgn="auto" latinLnBrk="0" hangingPunct="1">
              <a:lnSpc>
                <a:spcPct val="107000"/>
              </a:lnSpc>
              <a:spcBef>
                <a:spcPts val="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outlines </a:t>
            </a:r>
            <a:r>
              <a:rPr kumimoji="0" lang="en-US" sz="1800" b="1"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a common governance framework </a:t>
            </a: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that all players need to abide to, for a smoothly running future data economy. </a:t>
            </a:r>
            <a:endParaRPr kumimoji="0" lang="de-DE" sz="18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342900" marR="0" lvl="0" indent="-342900" algn="l" defTabSz="914400" rtl="0" eaLnBrk="1" fontAlgn="auto" latinLnBrk="0" hangingPunct="1">
              <a:lnSpc>
                <a:spcPct val="107000"/>
              </a:lnSpc>
              <a:spcBef>
                <a:spcPts val="0"/>
              </a:spcBef>
              <a:spcAft>
                <a:spcPts val="60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is </a:t>
            </a:r>
            <a:r>
              <a:rPr kumimoji="0" lang="en-US" sz="1800" b="1"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industry-agnostic</a:t>
            </a: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 and applicable in all verticals as a </a:t>
            </a:r>
            <a:r>
              <a:rPr kumimoji="0" lang="en-US" sz="1800" b="1"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horizontal standard</a:t>
            </a: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de-DE" sz="18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1" name="Oval 41">
            <a:extLst>
              <a:ext uri="{FF2B5EF4-FFF2-40B4-BE49-F238E27FC236}">
                <a16:creationId xmlns:a16="http://schemas.microsoft.com/office/drawing/2014/main" id="{1A1DB5BD-F554-44F5-A66B-40C8AA750448}"/>
              </a:ext>
            </a:extLst>
          </p:cNvPr>
          <p:cNvSpPr/>
          <p:nvPr>
            <p:custDataLst>
              <p:tags r:id="rId7"/>
            </p:custDataLst>
          </p:nvPr>
        </p:nvSpPr>
        <p:spPr bwMode="gray">
          <a:xfrm>
            <a:off x="518400" y="1877125"/>
            <a:ext cx="792000" cy="792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pic>
        <p:nvPicPr>
          <p:cNvPr id="15" name="Picture 66">
            <a:extLst>
              <a:ext uri="{FF2B5EF4-FFF2-40B4-BE49-F238E27FC236}">
                <a16:creationId xmlns:a16="http://schemas.microsoft.com/office/drawing/2014/main" id="{9E0D77A0-2500-4B8A-A853-44F2DC7BD7AE}"/>
              </a:ext>
            </a:extLst>
          </p:cNvPr>
          <p:cNvPicPr>
            <a:picLocks noChangeAspect="1"/>
          </p:cNvPicPr>
          <p:nvPr/>
        </p:nvPicPr>
        <p:blipFill>
          <a:blip r:embed="rId13"/>
          <a:srcRect/>
          <a:stretch>
            <a:fillRect/>
          </a:stretch>
        </p:blipFill>
        <p:spPr>
          <a:xfrm>
            <a:off x="716701" y="1993420"/>
            <a:ext cx="395397" cy="559409"/>
          </a:xfrm>
          <a:custGeom>
            <a:avLst/>
            <a:gdLst>
              <a:gd name="connsiteX0" fmla="*/ 48206 w 458014"/>
              <a:gd name="connsiteY0" fmla="*/ 0 h 648000"/>
              <a:gd name="connsiteX1" fmla="*/ 409809 w 458014"/>
              <a:gd name="connsiteY1" fmla="*/ 0 h 648000"/>
              <a:gd name="connsiteX2" fmla="*/ 437379 w 458014"/>
              <a:gd name="connsiteY2" fmla="*/ 14965 h 648000"/>
              <a:gd name="connsiteX3" fmla="*/ 458014 w 458014"/>
              <a:gd name="connsiteY3" fmla="*/ 31991 h 648000"/>
              <a:gd name="connsiteX4" fmla="*/ 458014 w 458014"/>
              <a:gd name="connsiteY4" fmla="*/ 616010 h 648000"/>
              <a:gd name="connsiteX5" fmla="*/ 437379 w 458014"/>
              <a:gd name="connsiteY5" fmla="*/ 633036 h 648000"/>
              <a:gd name="connsiteX6" fmla="*/ 409809 w 458014"/>
              <a:gd name="connsiteY6" fmla="*/ 648000 h 648000"/>
              <a:gd name="connsiteX7" fmla="*/ 48206 w 458014"/>
              <a:gd name="connsiteY7" fmla="*/ 648000 h 648000"/>
              <a:gd name="connsiteX8" fmla="*/ 20636 w 458014"/>
              <a:gd name="connsiteY8" fmla="*/ 633036 h 648000"/>
              <a:gd name="connsiteX9" fmla="*/ 0 w 458014"/>
              <a:gd name="connsiteY9" fmla="*/ 616010 h 648000"/>
              <a:gd name="connsiteX10" fmla="*/ 0 w 458014"/>
              <a:gd name="connsiteY10" fmla="*/ 31991 h 648000"/>
              <a:gd name="connsiteX11" fmla="*/ 20636 w 458014"/>
              <a:gd name="connsiteY11" fmla="*/ 14965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8014" h="648000">
                <a:moveTo>
                  <a:pt x="48206" y="0"/>
                </a:moveTo>
                <a:lnTo>
                  <a:pt x="409809" y="0"/>
                </a:lnTo>
                <a:lnTo>
                  <a:pt x="437379" y="14965"/>
                </a:lnTo>
                <a:lnTo>
                  <a:pt x="458014" y="31991"/>
                </a:lnTo>
                <a:lnTo>
                  <a:pt x="458014" y="616010"/>
                </a:lnTo>
                <a:lnTo>
                  <a:pt x="437379" y="633036"/>
                </a:lnTo>
                <a:lnTo>
                  <a:pt x="409809" y="648000"/>
                </a:lnTo>
                <a:lnTo>
                  <a:pt x="48206" y="648000"/>
                </a:lnTo>
                <a:lnTo>
                  <a:pt x="20636" y="633036"/>
                </a:lnTo>
                <a:lnTo>
                  <a:pt x="0" y="616010"/>
                </a:lnTo>
                <a:lnTo>
                  <a:pt x="0" y="31991"/>
                </a:lnTo>
                <a:lnTo>
                  <a:pt x="20636" y="14965"/>
                </a:lnTo>
                <a:close/>
              </a:path>
            </a:pathLst>
          </a:cu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99339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Obiekt 10" hidden="1">
            <a:extLst>
              <a:ext uri="{FF2B5EF4-FFF2-40B4-BE49-F238E27FC236}">
                <a16:creationId xmlns:a16="http://schemas.microsoft.com/office/drawing/2014/main" id="{1DE06365-5BA0-4143-939D-8C5FF008D5D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185" name="think-cell Folie" r:id="rId8" imgW="306" imgH="306" progId="TCLayout.ActiveDocument.1">
                  <p:embed/>
                </p:oleObj>
              </mc:Choice>
              <mc:Fallback>
                <p:oleObj name="think-cell Folie" r:id="rId8" imgW="306" imgH="306" progId="TCLayout.ActiveDocument.1">
                  <p:embed/>
                  <p:pic>
                    <p:nvPicPr>
                      <p:cNvPr id="11" name="Obiekt 10" hidden="1">
                        <a:extLst>
                          <a:ext uri="{FF2B5EF4-FFF2-40B4-BE49-F238E27FC236}">
                            <a16:creationId xmlns:a16="http://schemas.microsoft.com/office/drawing/2014/main" id="{1DE06365-5BA0-4143-939D-8C5FF008D5D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ytuł 1">
            <a:extLst>
              <a:ext uri="{FF2B5EF4-FFF2-40B4-BE49-F238E27FC236}">
                <a16:creationId xmlns:a16="http://schemas.microsoft.com/office/drawing/2014/main" id="{A3F4F4A4-CCB6-4B72-BFDB-F21BF6D76207}"/>
              </a:ext>
            </a:extLst>
          </p:cNvPr>
          <p:cNvSpPr>
            <a:spLocks noGrp="1"/>
          </p:cNvSpPr>
          <p:nvPr>
            <p:ph type="title"/>
            <p:custDataLst>
              <p:tags r:id="rId3"/>
            </p:custDataLst>
          </p:nvPr>
        </p:nvSpPr>
        <p:spPr bwMode="gray"/>
        <p:txBody>
          <a:bodyPr vert="horz"/>
          <a:lstStyle/>
          <a:p>
            <a:r>
              <a:rPr lang="en-US"/>
              <a:t>IDSA Rule Book </a:t>
            </a:r>
          </a:p>
        </p:txBody>
      </p:sp>
      <p:sp>
        <p:nvSpPr>
          <p:cNvPr id="59" name="Slide Number Placeholder 2">
            <a:extLst>
              <a:ext uri="{FF2B5EF4-FFF2-40B4-BE49-F238E27FC236}">
                <a16:creationId xmlns:a16="http://schemas.microsoft.com/office/drawing/2014/main" id="{2B139C3F-447B-4A66-AC70-ED607E1F0E7A}"/>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58" name="Footer Placeholder 4">
            <a:extLst>
              <a:ext uri="{FF2B5EF4-FFF2-40B4-BE49-F238E27FC236}">
                <a16:creationId xmlns:a16="http://schemas.microsoft.com/office/drawing/2014/main" id="{7CDE554E-D355-40CB-A47C-7554C3E8844D}"/>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IDSA Story</a:t>
            </a:r>
          </a:p>
        </p:txBody>
      </p:sp>
      <p:grpSp>
        <p:nvGrpSpPr>
          <p:cNvPr id="28" name="Gruppieren 27">
            <a:extLst>
              <a:ext uri="{FF2B5EF4-FFF2-40B4-BE49-F238E27FC236}">
                <a16:creationId xmlns:a16="http://schemas.microsoft.com/office/drawing/2014/main" id="{EDEFB356-9883-4EFB-8F8F-D690C93706D1}"/>
              </a:ext>
            </a:extLst>
          </p:cNvPr>
          <p:cNvGrpSpPr/>
          <p:nvPr/>
        </p:nvGrpSpPr>
        <p:grpSpPr>
          <a:xfrm>
            <a:off x="177922" y="1717779"/>
            <a:ext cx="3547445" cy="1153989"/>
            <a:chOff x="368638" y="2023305"/>
            <a:chExt cx="2660583" cy="865491"/>
          </a:xfrm>
        </p:grpSpPr>
        <p:sp>
          <p:nvSpPr>
            <p:cNvPr id="29" name="Textfeld 28">
              <a:extLst>
                <a:ext uri="{FF2B5EF4-FFF2-40B4-BE49-F238E27FC236}">
                  <a16:creationId xmlns:a16="http://schemas.microsoft.com/office/drawing/2014/main" id="{8AA041A5-39E2-4499-B12E-BB2AE4CFF83D}"/>
                </a:ext>
              </a:extLst>
            </p:cNvPr>
            <p:cNvSpPr txBox="1"/>
            <p:nvPr/>
          </p:nvSpPr>
          <p:spPr>
            <a:xfrm>
              <a:off x="368638" y="2383898"/>
              <a:ext cx="2660583" cy="504898"/>
            </a:xfrm>
            <a:prstGeom prst="rect">
              <a:avLst/>
            </a:prstGeom>
            <a:noFill/>
          </p:spPr>
          <p:txBody>
            <a:bodyPr wrap="square" rtlCol="0">
              <a:spAutoFit/>
            </a:bodyPr>
            <a:lstStyle/>
            <a:p>
              <a:pPr marL="0" marR="0" lvl="0" indent="0" algn="r" defTabSz="914400" rtl="0" eaLnBrk="1" fontAlgn="auto" latinLnBrk="0" hangingPunct="1">
                <a:lnSpc>
                  <a:spcPct val="107000"/>
                </a:lnSpc>
                <a:spcBef>
                  <a:spcPts val="80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Guidance on functionality of common services as well as definition, processes and services of dedicated roles </a:t>
              </a:r>
            </a:p>
          </p:txBody>
        </p:sp>
        <p:sp>
          <p:nvSpPr>
            <p:cNvPr id="30" name="Textfeld 29">
              <a:extLst>
                <a:ext uri="{FF2B5EF4-FFF2-40B4-BE49-F238E27FC236}">
                  <a16:creationId xmlns:a16="http://schemas.microsoft.com/office/drawing/2014/main" id="{FA97E9A3-3E8B-4554-847F-7F1F92330796}"/>
                </a:ext>
              </a:extLst>
            </p:cNvPr>
            <p:cNvSpPr txBox="1"/>
            <p:nvPr/>
          </p:nvSpPr>
          <p:spPr>
            <a:xfrm>
              <a:off x="1499716" y="2023305"/>
              <a:ext cx="1529505" cy="20774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1200" b="1" i="1" u="none" strike="noStrike" kern="1200" cap="none" spc="0" normalizeH="0" baseline="0" noProof="0" err="1">
                  <a:ln>
                    <a:noFill/>
                  </a:ln>
                  <a:solidFill>
                    <a:srgbClr val="0BA2E3"/>
                  </a:solidFill>
                  <a:effectLst/>
                  <a:uLnTx/>
                  <a:uFillTx/>
                  <a:latin typeface="Georgia" panose="02040502050405020303" pitchFamily="18" charset="0"/>
                  <a:ea typeface="+mn-ea"/>
                  <a:cs typeface="+mn-cs"/>
                </a:rPr>
                <a:t>Functional</a:t>
              </a:r>
              <a:r>
                <a:rPr kumimoji="0" lang="de-DE" sz="1200" b="1" i="1" u="none" strike="noStrike" kern="1200" cap="none" spc="0" normalizeH="0" baseline="0" noProof="0">
                  <a:ln>
                    <a:noFill/>
                  </a:ln>
                  <a:solidFill>
                    <a:srgbClr val="0BA2E3"/>
                  </a:solidFill>
                  <a:effectLst/>
                  <a:uLnTx/>
                  <a:uFillTx/>
                  <a:latin typeface="Georgia" panose="02040502050405020303" pitchFamily="18" charset="0"/>
                  <a:ea typeface="+mn-ea"/>
                  <a:cs typeface="+mn-cs"/>
                </a:rPr>
                <a:t> </a:t>
              </a:r>
              <a:r>
                <a:rPr kumimoji="0" lang="de-DE" sz="1200" b="1" i="1" u="none" strike="noStrike" kern="1200" cap="none" spc="0" normalizeH="0" baseline="0" noProof="0" err="1">
                  <a:ln>
                    <a:noFill/>
                  </a:ln>
                  <a:solidFill>
                    <a:srgbClr val="0BA2E3"/>
                  </a:solidFill>
                  <a:effectLst/>
                  <a:uLnTx/>
                  <a:uFillTx/>
                  <a:latin typeface="Georgia" panose="02040502050405020303" pitchFamily="18" charset="0"/>
                  <a:ea typeface="+mn-ea"/>
                  <a:cs typeface="+mn-cs"/>
                </a:rPr>
                <a:t>agreements</a:t>
              </a:r>
              <a:endParaRPr kumimoji="0" lang="en-US" sz="1200" b="1" i="1" u="none" strike="noStrike" kern="1200" cap="none" spc="0" normalizeH="0" baseline="0" noProof="0">
                <a:ln>
                  <a:noFill/>
                </a:ln>
                <a:solidFill>
                  <a:srgbClr val="0BA2E3"/>
                </a:solidFill>
                <a:effectLst/>
                <a:uLnTx/>
                <a:uFillTx/>
                <a:latin typeface="Georgia" panose="02040502050405020303" pitchFamily="18" charset="0"/>
                <a:ea typeface="+mn-ea"/>
                <a:cs typeface="+mn-cs"/>
              </a:endParaRPr>
            </a:p>
          </p:txBody>
        </p:sp>
        <p:cxnSp>
          <p:nvCxnSpPr>
            <p:cNvPr id="31" name="Gerader Verbinder 30">
              <a:extLst>
                <a:ext uri="{FF2B5EF4-FFF2-40B4-BE49-F238E27FC236}">
                  <a16:creationId xmlns:a16="http://schemas.microsoft.com/office/drawing/2014/main" id="{2561C54F-9AAA-4642-A997-347A1A9EE8A4}"/>
                </a:ext>
              </a:extLst>
            </p:cNvPr>
            <p:cNvCxnSpPr/>
            <p:nvPr/>
          </p:nvCxnSpPr>
          <p:spPr>
            <a:xfrm flipH="1">
              <a:off x="2015147" y="2329616"/>
              <a:ext cx="927875"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3" name="Gruppieren 32">
            <a:extLst>
              <a:ext uri="{FF2B5EF4-FFF2-40B4-BE49-F238E27FC236}">
                <a16:creationId xmlns:a16="http://schemas.microsoft.com/office/drawing/2014/main" id="{75F0060C-1264-4975-9902-15C9789FC892}"/>
              </a:ext>
            </a:extLst>
          </p:cNvPr>
          <p:cNvGrpSpPr/>
          <p:nvPr/>
        </p:nvGrpSpPr>
        <p:grpSpPr>
          <a:xfrm>
            <a:off x="250574" y="4536573"/>
            <a:ext cx="3479886" cy="1613489"/>
            <a:chOff x="250023" y="2076763"/>
            <a:chExt cx="2609915" cy="1210117"/>
          </a:xfrm>
        </p:grpSpPr>
        <p:sp>
          <p:nvSpPr>
            <p:cNvPr id="34" name="Textfeld 33">
              <a:extLst>
                <a:ext uri="{FF2B5EF4-FFF2-40B4-BE49-F238E27FC236}">
                  <a16:creationId xmlns:a16="http://schemas.microsoft.com/office/drawing/2014/main" id="{6D5CABAC-CFAA-48EA-B667-426B3D2BBDDB}"/>
                </a:ext>
              </a:extLst>
            </p:cNvPr>
            <p:cNvSpPr txBox="1"/>
            <p:nvPr/>
          </p:nvSpPr>
          <p:spPr>
            <a:xfrm>
              <a:off x="250023" y="2386633"/>
              <a:ext cx="2609915" cy="900247"/>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Commercial agreements are not part of the rule book, but we make some commercial assumptions regarding essential services, base services enabling functionality, and higher-profit services on top of that. Commercial agreements will be discussed separately. </a:t>
              </a:r>
            </a:p>
          </p:txBody>
        </p:sp>
        <p:sp>
          <p:nvSpPr>
            <p:cNvPr id="35" name="Textfeld 34">
              <a:extLst>
                <a:ext uri="{FF2B5EF4-FFF2-40B4-BE49-F238E27FC236}">
                  <a16:creationId xmlns:a16="http://schemas.microsoft.com/office/drawing/2014/main" id="{20EAF247-55CE-4461-984D-96BDB18D9C1F}"/>
                </a:ext>
              </a:extLst>
            </p:cNvPr>
            <p:cNvSpPr txBox="1"/>
            <p:nvPr/>
          </p:nvSpPr>
          <p:spPr>
            <a:xfrm>
              <a:off x="1160359" y="2076763"/>
              <a:ext cx="1699023" cy="207749"/>
            </a:xfrm>
            <a:prstGeom prst="rect">
              <a:avLst/>
            </a:prstGeom>
            <a:noFill/>
          </p:spPr>
          <p:txBody>
            <a:bodyPr wrap="none" rtlCol="0">
              <a:spAutoFit/>
            </a:bodyPr>
            <a:lstStyle/>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BA2E3"/>
                  </a:solidFill>
                  <a:effectLst/>
                  <a:uLnTx/>
                  <a:uFillTx/>
                  <a:latin typeface="Georgia" panose="02040502050405020303" pitchFamily="18" charset="0"/>
                  <a:ea typeface="+mn-ea"/>
                  <a:cs typeface="+mn-cs"/>
                </a:rPr>
                <a:t> Commercial assumptions</a:t>
              </a:r>
            </a:p>
          </p:txBody>
        </p:sp>
        <p:cxnSp>
          <p:nvCxnSpPr>
            <p:cNvPr id="36" name="Gerader Verbinder 35">
              <a:extLst>
                <a:ext uri="{FF2B5EF4-FFF2-40B4-BE49-F238E27FC236}">
                  <a16:creationId xmlns:a16="http://schemas.microsoft.com/office/drawing/2014/main" id="{436F0F76-E489-48AE-998A-43770433AC1A}"/>
                </a:ext>
              </a:extLst>
            </p:cNvPr>
            <p:cNvCxnSpPr/>
            <p:nvPr/>
          </p:nvCxnSpPr>
          <p:spPr>
            <a:xfrm flipH="1">
              <a:off x="1805976" y="2336134"/>
              <a:ext cx="986797"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7" name="Gruppieren 36">
            <a:extLst>
              <a:ext uri="{FF2B5EF4-FFF2-40B4-BE49-F238E27FC236}">
                <a16:creationId xmlns:a16="http://schemas.microsoft.com/office/drawing/2014/main" id="{FF8897DC-9830-4D30-9ACC-39FCD749232A}"/>
              </a:ext>
            </a:extLst>
          </p:cNvPr>
          <p:cNvGrpSpPr/>
          <p:nvPr/>
        </p:nvGrpSpPr>
        <p:grpSpPr>
          <a:xfrm>
            <a:off x="448156" y="3238399"/>
            <a:ext cx="3251092" cy="1085352"/>
            <a:chOff x="1272119" y="2054634"/>
            <a:chExt cx="2159101" cy="814013"/>
          </a:xfrm>
        </p:grpSpPr>
        <p:sp>
          <p:nvSpPr>
            <p:cNvPr id="38" name="Textfeld 37">
              <a:extLst>
                <a:ext uri="{FF2B5EF4-FFF2-40B4-BE49-F238E27FC236}">
                  <a16:creationId xmlns:a16="http://schemas.microsoft.com/office/drawing/2014/main" id="{0A1BD34E-04D4-4CEC-A2F5-0772FF762759}"/>
                </a:ext>
              </a:extLst>
            </p:cNvPr>
            <p:cNvSpPr txBox="1"/>
            <p:nvPr/>
          </p:nvSpPr>
          <p:spPr>
            <a:xfrm>
              <a:off x="1272119" y="2383899"/>
              <a:ext cx="2159101" cy="484748"/>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Liaisons agreements are about guiding principles guard-railing for these collaborations. </a:t>
              </a:r>
              <a:endParaRPr kumimoji="0" lang="de-DE" sz="1200" b="0" i="0" u="none" strike="noStrike" kern="120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39" name="Textfeld 38">
              <a:extLst>
                <a:ext uri="{FF2B5EF4-FFF2-40B4-BE49-F238E27FC236}">
                  <a16:creationId xmlns:a16="http://schemas.microsoft.com/office/drawing/2014/main" id="{C5DF19DC-9707-422C-80A2-70E9A1BCB725}"/>
                </a:ext>
              </a:extLst>
            </p:cNvPr>
            <p:cNvSpPr txBox="1"/>
            <p:nvPr/>
          </p:nvSpPr>
          <p:spPr>
            <a:xfrm>
              <a:off x="2316935" y="2054634"/>
              <a:ext cx="1096226" cy="207749"/>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BA2E3"/>
                  </a:solidFill>
                  <a:effectLst/>
                  <a:uLnTx/>
                  <a:uFillTx/>
                  <a:latin typeface="Georgia" panose="02040502050405020303" pitchFamily="18" charset="0"/>
                  <a:ea typeface="+mn-ea"/>
                  <a:cs typeface="+mn-cs"/>
                </a:rPr>
                <a:t>Liaisons agreements</a:t>
              </a:r>
            </a:p>
          </p:txBody>
        </p:sp>
        <p:cxnSp>
          <p:nvCxnSpPr>
            <p:cNvPr id="40" name="Gerader Verbinder 39">
              <a:extLst>
                <a:ext uri="{FF2B5EF4-FFF2-40B4-BE49-F238E27FC236}">
                  <a16:creationId xmlns:a16="http://schemas.microsoft.com/office/drawing/2014/main" id="{D778D5E1-D80A-4DD9-BD15-37CAFF5619F5}"/>
                </a:ext>
              </a:extLst>
            </p:cNvPr>
            <p:cNvCxnSpPr/>
            <p:nvPr/>
          </p:nvCxnSpPr>
          <p:spPr>
            <a:xfrm flipH="1">
              <a:off x="2409479" y="2329616"/>
              <a:ext cx="935543"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1" name="Gruppieren 40">
            <a:extLst>
              <a:ext uri="{FF2B5EF4-FFF2-40B4-BE49-F238E27FC236}">
                <a16:creationId xmlns:a16="http://schemas.microsoft.com/office/drawing/2014/main" id="{F78CA831-7B96-42EE-8F27-E3A0D86BA9FA}"/>
              </a:ext>
            </a:extLst>
          </p:cNvPr>
          <p:cNvGrpSpPr/>
          <p:nvPr/>
        </p:nvGrpSpPr>
        <p:grpSpPr>
          <a:xfrm>
            <a:off x="8374948" y="4599396"/>
            <a:ext cx="3340962" cy="1290200"/>
            <a:chOff x="-369875" y="2033629"/>
            <a:chExt cx="2918900" cy="967650"/>
          </a:xfrm>
        </p:grpSpPr>
        <p:sp>
          <p:nvSpPr>
            <p:cNvPr id="42" name="Textfeld 41">
              <a:extLst>
                <a:ext uri="{FF2B5EF4-FFF2-40B4-BE49-F238E27FC236}">
                  <a16:creationId xmlns:a16="http://schemas.microsoft.com/office/drawing/2014/main" id="{AE17792B-FE7E-40B0-9503-3DB8B3B69DB3}"/>
                </a:ext>
              </a:extLst>
            </p:cNvPr>
            <p:cNvSpPr txBox="1"/>
            <p:nvPr/>
          </p:nvSpPr>
          <p:spPr>
            <a:xfrm>
              <a:off x="-369875" y="2378031"/>
              <a:ext cx="2918900" cy="62324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The legal agreements governing data exchange are a critical success factor This book provides guidance on </a:t>
              </a:r>
              <a:r>
                <a:rPr kumimoji="0" lang="en-US" sz="1200" b="0" i="0" u="none" strike="noStrike" kern="1200" cap="none" spc="0" normalizeH="0" baseline="0" noProof="0" err="1">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on</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 how organizations may define the rules and legal agreements for trustworthy collaboration. </a:t>
              </a:r>
            </a:p>
          </p:txBody>
        </p:sp>
        <p:sp>
          <p:nvSpPr>
            <p:cNvPr id="43" name="Textfeld 42">
              <a:extLst>
                <a:ext uri="{FF2B5EF4-FFF2-40B4-BE49-F238E27FC236}">
                  <a16:creationId xmlns:a16="http://schemas.microsoft.com/office/drawing/2014/main" id="{E666DF7C-6697-4B8D-8E1E-EB073BF3D51D}"/>
                </a:ext>
              </a:extLst>
            </p:cNvPr>
            <p:cNvSpPr txBox="1"/>
            <p:nvPr/>
          </p:nvSpPr>
          <p:spPr>
            <a:xfrm>
              <a:off x="-322253" y="2033629"/>
              <a:ext cx="1207302" cy="20774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BA2E3"/>
                  </a:solidFill>
                  <a:effectLst/>
                  <a:uLnTx/>
                  <a:uFillTx/>
                  <a:latin typeface="Georgia" panose="02040502050405020303" pitchFamily="18" charset="0"/>
                  <a:ea typeface="+mn-ea"/>
                  <a:cs typeface="+mn-cs"/>
                </a:rPr>
                <a:t>Legal agreements</a:t>
              </a:r>
            </a:p>
          </p:txBody>
        </p:sp>
        <p:cxnSp>
          <p:nvCxnSpPr>
            <p:cNvPr id="44" name="Gerader Verbinder 43">
              <a:extLst>
                <a:ext uri="{FF2B5EF4-FFF2-40B4-BE49-F238E27FC236}">
                  <a16:creationId xmlns:a16="http://schemas.microsoft.com/office/drawing/2014/main" id="{A39DB17D-EEFB-4350-AE47-E2DD93013C31}"/>
                </a:ext>
              </a:extLst>
            </p:cNvPr>
            <p:cNvCxnSpPr/>
            <p:nvPr/>
          </p:nvCxnSpPr>
          <p:spPr>
            <a:xfrm flipH="1">
              <a:off x="-271736" y="2323748"/>
              <a:ext cx="986797"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5" name="Gruppieren 44">
            <a:extLst>
              <a:ext uri="{FF2B5EF4-FFF2-40B4-BE49-F238E27FC236}">
                <a16:creationId xmlns:a16="http://schemas.microsoft.com/office/drawing/2014/main" id="{4404D56B-414E-4417-B684-FA2F82DB509C}"/>
              </a:ext>
            </a:extLst>
          </p:cNvPr>
          <p:cNvGrpSpPr/>
          <p:nvPr/>
        </p:nvGrpSpPr>
        <p:grpSpPr>
          <a:xfrm>
            <a:off x="8406967" y="3309378"/>
            <a:ext cx="4320273" cy="926505"/>
            <a:chOff x="298269" y="2043967"/>
            <a:chExt cx="3240205" cy="694878"/>
          </a:xfrm>
        </p:grpSpPr>
        <p:sp>
          <p:nvSpPr>
            <p:cNvPr id="47" name="Textfeld 46">
              <a:extLst>
                <a:ext uri="{FF2B5EF4-FFF2-40B4-BE49-F238E27FC236}">
                  <a16:creationId xmlns:a16="http://schemas.microsoft.com/office/drawing/2014/main" id="{DD07D767-3F9A-4C0B-B9B5-373CE555DE2A}"/>
                </a:ext>
              </a:extLst>
            </p:cNvPr>
            <p:cNvSpPr txBox="1"/>
            <p:nvPr/>
          </p:nvSpPr>
          <p:spPr>
            <a:xfrm>
              <a:off x="298269" y="2392596"/>
              <a:ext cx="3240205" cy="34624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Everything you need to know to </a:t>
              </a:r>
              <a:r>
                <a:rPr kumimoji="0" lang="en-US" sz="1200" b="0" i="0" u="none" strike="noStrike" kern="1200" cap="none" spc="0" normalizeH="0" baseline="0" noProof="0" err="1">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runy</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 and collaborate (technically) within data sovereignty services. </a:t>
              </a:r>
            </a:p>
          </p:txBody>
        </p:sp>
        <p:sp>
          <p:nvSpPr>
            <p:cNvPr id="52" name="Textfeld 51">
              <a:extLst>
                <a:ext uri="{FF2B5EF4-FFF2-40B4-BE49-F238E27FC236}">
                  <a16:creationId xmlns:a16="http://schemas.microsoft.com/office/drawing/2014/main" id="{4C8E663C-01DC-4E8D-A448-3138D2F18128}"/>
                </a:ext>
              </a:extLst>
            </p:cNvPr>
            <p:cNvSpPr txBox="1"/>
            <p:nvPr/>
          </p:nvSpPr>
          <p:spPr>
            <a:xfrm>
              <a:off x="298269" y="2043967"/>
              <a:ext cx="1605248" cy="20774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BA2E3"/>
                  </a:solidFill>
                  <a:effectLst/>
                  <a:uLnTx/>
                  <a:uFillTx/>
                  <a:latin typeface="Georgia" panose="02040502050405020303" pitchFamily="18" charset="0"/>
                  <a:ea typeface="+mn-ea"/>
                  <a:cs typeface="+mn-cs"/>
                </a:rPr>
                <a:t>Operational agreements</a:t>
              </a:r>
            </a:p>
          </p:txBody>
        </p:sp>
        <p:cxnSp>
          <p:nvCxnSpPr>
            <p:cNvPr id="53" name="Gerader Verbinder 52">
              <a:extLst>
                <a:ext uri="{FF2B5EF4-FFF2-40B4-BE49-F238E27FC236}">
                  <a16:creationId xmlns:a16="http://schemas.microsoft.com/office/drawing/2014/main" id="{7AF40BA3-E389-414E-A422-914B1A7D4BB4}"/>
                </a:ext>
              </a:extLst>
            </p:cNvPr>
            <p:cNvCxnSpPr/>
            <p:nvPr/>
          </p:nvCxnSpPr>
          <p:spPr>
            <a:xfrm flipH="1">
              <a:off x="396410" y="2338313"/>
              <a:ext cx="986797"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 name="Gruppieren 53">
            <a:extLst>
              <a:ext uri="{FF2B5EF4-FFF2-40B4-BE49-F238E27FC236}">
                <a16:creationId xmlns:a16="http://schemas.microsoft.com/office/drawing/2014/main" id="{F8E76F45-B2B5-4EE0-B182-FD7364B5C3D3}"/>
              </a:ext>
            </a:extLst>
          </p:cNvPr>
          <p:cNvGrpSpPr/>
          <p:nvPr/>
        </p:nvGrpSpPr>
        <p:grpSpPr>
          <a:xfrm>
            <a:off x="8434190" y="1675483"/>
            <a:ext cx="3579888" cy="883873"/>
            <a:chOff x="111079" y="2047176"/>
            <a:chExt cx="3246416" cy="662904"/>
          </a:xfrm>
        </p:grpSpPr>
        <p:sp>
          <p:nvSpPr>
            <p:cNvPr id="55" name="Textfeld 54">
              <a:extLst>
                <a:ext uri="{FF2B5EF4-FFF2-40B4-BE49-F238E27FC236}">
                  <a16:creationId xmlns:a16="http://schemas.microsoft.com/office/drawing/2014/main" id="{5A4E7A1B-BFF5-4D24-AB38-9767395683B7}"/>
                </a:ext>
              </a:extLst>
            </p:cNvPr>
            <p:cNvSpPr txBox="1"/>
            <p:nvPr/>
          </p:nvSpPr>
          <p:spPr>
            <a:xfrm>
              <a:off x="115735" y="2363832"/>
              <a:ext cx="3241760" cy="34624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Everything you need to know to implement or use a technical artefact of the IDSA world. </a:t>
              </a:r>
            </a:p>
          </p:txBody>
        </p:sp>
        <p:sp>
          <p:nvSpPr>
            <p:cNvPr id="56" name="Textfeld 55">
              <a:extLst>
                <a:ext uri="{FF2B5EF4-FFF2-40B4-BE49-F238E27FC236}">
                  <a16:creationId xmlns:a16="http://schemas.microsoft.com/office/drawing/2014/main" id="{327D5BB8-F4E5-49B5-AB38-EFA57D9A1962}"/>
                </a:ext>
              </a:extLst>
            </p:cNvPr>
            <p:cNvSpPr txBox="1"/>
            <p:nvPr/>
          </p:nvSpPr>
          <p:spPr>
            <a:xfrm>
              <a:off x="111079" y="2047176"/>
              <a:ext cx="1692275" cy="20774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1200" b="1" i="1" u="none" strike="noStrike" kern="1200" cap="none" spc="0" normalizeH="0" baseline="0" noProof="0">
                  <a:ln>
                    <a:noFill/>
                  </a:ln>
                  <a:solidFill>
                    <a:srgbClr val="0BA2E3"/>
                  </a:solidFill>
                  <a:effectLst/>
                  <a:uLnTx/>
                  <a:uFillTx/>
                  <a:latin typeface="Georgia" panose="02040502050405020303" pitchFamily="18" charset="0"/>
                  <a:ea typeface="+mn-ea"/>
                  <a:cs typeface="+mn-cs"/>
                </a:rPr>
                <a:t>Technical </a:t>
              </a:r>
              <a:r>
                <a:rPr kumimoji="0" lang="de-DE" sz="1200" b="1" i="1" u="none" strike="noStrike" kern="1200" cap="none" spc="0" normalizeH="0" baseline="0" noProof="0" err="1">
                  <a:ln>
                    <a:noFill/>
                  </a:ln>
                  <a:solidFill>
                    <a:srgbClr val="0BA2E3"/>
                  </a:solidFill>
                  <a:effectLst/>
                  <a:uLnTx/>
                  <a:uFillTx/>
                  <a:latin typeface="Georgia" panose="02040502050405020303" pitchFamily="18" charset="0"/>
                  <a:ea typeface="+mn-ea"/>
                  <a:cs typeface="+mn-cs"/>
                </a:rPr>
                <a:t>agreements</a:t>
              </a:r>
              <a:endParaRPr kumimoji="0" lang="en-US" sz="1200" b="1" i="1" u="none" strike="noStrike" kern="1200" cap="none" spc="0" normalizeH="0" baseline="0" noProof="0">
                <a:ln>
                  <a:noFill/>
                </a:ln>
                <a:solidFill>
                  <a:srgbClr val="0BA2E3"/>
                </a:solidFill>
                <a:effectLst/>
                <a:uLnTx/>
                <a:uFillTx/>
                <a:latin typeface="Georgia" panose="02040502050405020303" pitchFamily="18" charset="0"/>
                <a:ea typeface="+mn-ea"/>
                <a:cs typeface="+mn-cs"/>
              </a:endParaRPr>
            </a:p>
          </p:txBody>
        </p:sp>
        <p:cxnSp>
          <p:nvCxnSpPr>
            <p:cNvPr id="57" name="Gerader Verbinder 56">
              <a:extLst>
                <a:ext uri="{FF2B5EF4-FFF2-40B4-BE49-F238E27FC236}">
                  <a16:creationId xmlns:a16="http://schemas.microsoft.com/office/drawing/2014/main" id="{F1F43A5F-5A14-493B-9438-EE2D86C0C63D}"/>
                </a:ext>
              </a:extLst>
            </p:cNvPr>
            <p:cNvCxnSpPr/>
            <p:nvPr/>
          </p:nvCxnSpPr>
          <p:spPr>
            <a:xfrm flipH="1">
              <a:off x="213877" y="2309547"/>
              <a:ext cx="986797"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6" name="Gruppieren 65">
            <a:extLst>
              <a:ext uri="{FF2B5EF4-FFF2-40B4-BE49-F238E27FC236}">
                <a16:creationId xmlns:a16="http://schemas.microsoft.com/office/drawing/2014/main" id="{52D2EE45-A430-4114-A80E-B5AA24673BD9}"/>
              </a:ext>
            </a:extLst>
          </p:cNvPr>
          <p:cNvGrpSpPr/>
          <p:nvPr/>
        </p:nvGrpSpPr>
        <p:grpSpPr>
          <a:xfrm>
            <a:off x="3828860" y="1676439"/>
            <a:ext cx="374517" cy="391801"/>
            <a:chOff x="3188255" y="1553504"/>
            <a:chExt cx="280888" cy="293851"/>
          </a:xfrm>
        </p:grpSpPr>
        <p:sp>
          <p:nvSpPr>
            <p:cNvPr id="67" name="Ellipse 66">
              <a:extLst>
                <a:ext uri="{FF2B5EF4-FFF2-40B4-BE49-F238E27FC236}">
                  <a16:creationId xmlns:a16="http://schemas.microsoft.com/office/drawing/2014/main" id="{D2DA70ED-F67A-4C15-A19C-2AD71CBE6CCE}"/>
                </a:ext>
              </a:extLst>
            </p:cNvPr>
            <p:cNvSpPr/>
            <p:nvPr/>
          </p:nvSpPr>
          <p:spPr>
            <a:xfrm>
              <a:off x="3201610" y="1584509"/>
              <a:ext cx="262846" cy="26284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1867"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68" name="Ellipse 67">
              <a:extLst>
                <a:ext uri="{FF2B5EF4-FFF2-40B4-BE49-F238E27FC236}">
                  <a16:creationId xmlns:a16="http://schemas.microsoft.com/office/drawing/2014/main" id="{92890EEA-4705-4107-A950-35525D8A503B}"/>
                </a:ext>
              </a:extLst>
            </p:cNvPr>
            <p:cNvSpPr/>
            <p:nvPr/>
          </p:nvSpPr>
          <p:spPr>
            <a:xfrm>
              <a:off x="3188255" y="1553504"/>
              <a:ext cx="280888" cy="280888"/>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333" b="0" i="1" u="none" strike="noStrike" kern="1200" cap="none" spc="0" normalizeH="0" baseline="0" noProof="0">
                  <a:ln>
                    <a:noFill/>
                  </a:ln>
                  <a:solidFill>
                    <a:prstClr val="white"/>
                  </a:solidFill>
                  <a:effectLst/>
                  <a:uLnTx/>
                  <a:uFillTx/>
                  <a:latin typeface="Georgia" panose="02040502050405020303" pitchFamily="18" charset="0"/>
                  <a:ea typeface="+mn-ea"/>
                  <a:cs typeface="+mn-cs"/>
                </a:rPr>
                <a:t>1</a:t>
              </a:r>
            </a:p>
          </p:txBody>
        </p:sp>
      </p:grpSp>
      <p:grpSp>
        <p:nvGrpSpPr>
          <p:cNvPr id="69" name="Gruppieren 68">
            <a:extLst>
              <a:ext uri="{FF2B5EF4-FFF2-40B4-BE49-F238E27FC236}">
                <a16:creationId xmlns:a16="http://schemas.microsoft.com/office/drawing/2014/main" id="{1CB9B237-298B-4E11-948C-32C12300002C}"/>
              </a:ext>
            </a:extLst>
          </p:cNvPr>
          <p:cNvGrpSpPr/>
          <p:nvPr/>
        </p:nvGrpSpPr>
        <p:grpSpPr>
          <a:xfrm>
            <a:off x="7981109" y="1676604"/>
            <a:ext cx="374517" cy="365875"/>
            <a:chOff x="3188174" y="1581768"/>
            <a:chExt cx="280888" cy="274406"/>
          </a:xfrm>
        </p:grpSpPr>
        <p:sp>
          <p:nvSpPr>
            <p:cNvPr id="70" name="Ellipse 69">
              <a:extLst>
                <a:ext uri="{FF2B5EF4-FFF2-40B4-BE49-F238E27FC236}">
                  <a16:creationId xmlns:a16="http://schemas.microsoft.com/office/drawing/2014/main" id="{264F4A23-DE64-4B9C-8B96-357FA2664889}"/>
                </a:ext>
              </a:extLst>
            </p:cNvPr>
            <p:cNvSpPr/>
            <p:nvPr/>
          </p:nvSpPr>
          <p:spPr>
            <a:xfrm>
              <a:off x="3201607" y="1584509"/>
              <a:ext cx="262846" cy="26284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1867"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71" name="Ellipse 70">
              <a:extLst>
                <a:ext uri="{FF2B5EF4-FFF2-40B4-BE49-F238E27FC236}">
                  <a16:creationId xmlns:a16="http://schemas.microsoft.com/office/drawing/2014/main" id="{F15C49D9-223F-4E0D-944E-FA316A7F1039}"/>
                </a:ext>
              </a:extLst>
            </p:cNvPr>
            <p:cNvSpPr/>
            <p:nvPr/>
          </p:nvSpPr>
          <p:spPr>
            <a:xfrm>
              <a:off x="3188174" y="1581768"/>
              <a:ext cx="280888" cy="27440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333" b="0" i="1" u="none" strike="noStrike" kern="1200" cap="none" spc="0" normalizeH="0" baseline="0" noProof="0">
                  <a:ln>
                    <a:noFill/>
                  </a:ln>
                  <a:solidFill>
                    <a:prstClr val="white"/>
                  </a:solidFill>
                  <a:effectLst/>
                  <a:uLnTx/>
                  <a:uFillTx/>
                  <a:latin typeface="Georgia" panose="02040502050405020303" pitchFamily="18" charset="0"/>
                  <a:ea typeface="+mn-ea"/>
                  <a:cs typeface="+mn-cs"/>
                </a:rPr>
                <a:t>2</a:t>
              </a:r>
            </a:p>
          </p:txBody>
        </p:sp>
      </p:grpSp>
      <p:grpSp>
        <p:nvGrpSpPr>
          <p:cNvPr id="72" name="Gruppieren 71">
            <a:extLst>
              <a:ext uri="{FF2B5EF4-FFF2-40B4-BE49-F238E27FC236}">
                <a16:creationId xmlns:a16="http://schemas.microsoft.com/office/drawing/2014/main" id="{7AB43EC7-3E7D-4F3E-B7F8-35BBF5C69D74}"/>
              </a:ext>
            </a:extLst>
          </p:cNvPr>
          <p:cNvGrpSpPr/>
          <p:nvPr/>
        </p:nvGrpSpPr>
        <p:grpSpPr>
          <a:xfrm>
            <a:off x="7974964" y="3248501"/>
            <a:ext cx="374517" cy="383159"/>
            <a:chOff x="3188255" y="1559986"/>
            <a:chExt cx="280888" cy="287369"/>
          </a:xfrm>
        </p:grpSpPr>
        <p:sp>
          <p:nvSpPr>
            <p:cNvPr id="73" name="Ellipse 72">
              <a:extLst>
                <a:ext uri="{FF2B5EF4-FFF2-40B4-BE49-F238E27FC236}">
                  <a16:creationId xmlns:a16="http://schemas.microsoft.com/office/drawing/2014/main" id="{351B3931-9047-4C0D-AF55-19A118B87B62}"/>
                </a:ext>
              </a:extLst>
            </p:cNvPr>
            <p:cNvSpPr/>
            <p:nvPr/>
          </p:nvSpPr>
          <p:spPr>
            <a:xfrm>
              <a:off x="3201610" y="1584509"/>
              <a:ext cx="262846" cy="26284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1867"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74" name="Ellipse 73">
              <a:extLst>
                <a:ext uri="{FF2B5EF4-FFF2-40B4-BE49-F238E27FC236}">
                  <a16:creationId xmlns:a16="http://schemas.microsoft.com/office/drawing/2014/main" id="{1216A8D8-4752-4E5D-86FC-0174B3089451}"/>
                </a:ext>
              </a:extLst>
            </p:cNvPr>
            <p:cNvSpPr/>
            <p:nvPr/>
          </p:nvSpPr>
          <p:spPr>
            <a:xfrm>
              <a:off x="3188255" y="1559986"/>
              <a:ext cx="280888" cy="27440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333" b="0" i="1" u="none" strike="noStrike" kern="1200" cap="none" spc="0" normalizeH="0" baseline="0" noProof="0">
                  <a:ln>
                    <a:noFill/>
                  </a:ln>
                  <a:solidFill>
                    <a:prstClr val="white"/>
                  </a:solidFill>
                  <a:effectLst/>
                  <a:uLnTx/>
                  <a:uFillTx/>
                  <a:latin typeface="Georgia" panose="02040502050405020303" pitchFamily="18" charset="0"/>
                  <a:ea typeface="+mn-ea"/>
                  <a:cs typeface="+mn-cs"/>
                </a:rPr>
                <a:t>3</a:t>
              </a:r>
              <a:endParaRPr kumimoji="0" lang="de-DE" sz="1867" b="0" i="1" u="none" strike="noStrike" kern="1200" cap="none" spc="0" normalizeH="0" baseline="0" noProof="0">
                <a:ln>
                  <a:noFill/>
                </a:ln>
                <a:solidFill>
                  <a:prstClr val="white"/>
                </a:solidFill>
                <a:effectLst/>
                <a:uLnTx/>
                <a:uFillTx/>
                <a:latin typeface="Georgia" panose="02040502050405020303" pitchFamily="18" charset="0"/>
                <a:ea typeface="+mn-ea"/>
                <a:cs typeface="+mn-cs"/>
              </a:endParaRPr>
            </a:p>
          </p:txBody>
        </p:sp>
      </p:grpSp>
      <p:grpSp>
        <p:nvGrpSpPr>
          <p:cNvPr id="75" name="Gruppieren 74">
            <a:extLst>
              <a:ext uri="{FF2B5EF4-FFF2-40B4-BE49-F238E27FC236}">
                <a16:creationId xmlns:a16="http://schemas.microsoft.com/office/drawing/2014/main" id="{F97C09CA-6F65-458A-9639-5A98029FF355}"/>
              </a:ext>
            </a:extLst>
          </p:cNvPr>
          <p:cNvGrpSpPr/>
          <p:nvPr/>
        </p:nvGrpSpPr>
        <p:grpSpPr>
          <a:xfrm>
            <a:off x="7966511" y="4583047"/>
            <a:ext cx="374517" cy="383159"/>
            <a:chOff x="3188255" y="1559986"/>
            <a:chExt cx="280888" cy="287369"/>
          </a:xfrm>
        </p:grpSpPr>
        <p:sp>
          <p:nvSpPr>
            <p:cNvPr id="76" name="Ellipse 75">
              <a:extLst>
                <a:ext uri="{FF2B5EF4-FFF2-40B4-BE49-F238E27FC236}">
                  <a16:creationId xmlns:a16="http://schemas.microsoft.com/office/drawing/2014/main" id="{4BDF870D-C115-4454-A365-FAB4CDF52424}"/>
                </a:ext>
              </a:extLst>
            </p:cNvPr>
            <p:cNvSpPr/>
            <p:nvPr/>
          </p:nvSpPr>
          <p:spPr>
            <a:xfrm>
              <a:off x="3201610" y="1584509"/>
              <a:ext cx="262846" cy="26284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1867"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77" name="Ellipse 76">
              <a:extLst>
                <a:ext uri="{FF2B5EF4-FFF2-40B4-BE49-F238E27FC236}">
                  <a16:creationId xmlns:a16="http://schemas.microsoft.com/office/drawing/2014/main" id="{BE652805-4524-44BC-8FFB-58C8ADE4B8B8}"/>
                </a:ext>
              </a:extLst>
            </p:cNvPr>
            <p:cNvSpPr/>
            <p:nvPr/>
          </p:nvSpPr>
          <p:spPr>
            <a:xfrm>
              <a:off x="3188255" y="1559986"/>
              <a:ext cx="280888" cy="27440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333" b="0" i="1" u="none" strike="noStrike" kern="1200" cap="none" spc="0" normalizeH="0" baseline="0" noProof="0">
                  <a:ln>
                    <a:noFill/>
                  </a:ln>
                  <a:solidFill>
                    <a:prstClr val="white"/>
                  </a:solidFill>
                  <a:effectLst/>
                  <a:uLnTx/>
                  <a:uFillTx/>
                  <a:latin typeface="Georgia" panose="02040502050405020303" pitchFamily="18" charset="0"/>
                  <a:ea typeface="+mn-ea"/>
                  <a:cs typeface="+mn-cs"/>
                </a:rPr>
                <a:t>4</a:t>
              </a:r>
              <a:endParaRPr kumimoji="0" lang="de-DE" sz="1867" b="0" i="1" u="none" strike="noStrike" kern="1200" cap="none" spc="0" normalizeH="0" baseline="0" noProof="0">
                <a:ln>
                  <a:noFill/>
                </a:ln>
                <a:solidFill>
                  <a:prstClr val="white"/>
                </a:solidFill>
                <a:effectLst/>
                <a:uLnTx/>
                <a:uFillTx/>
                <a:latin typeface="Georgia" panose="02040502050405020303" pitchFamily="18" charset="0"/>
                <a:ea typeface="+mn-ea"/>
                <a:cs typeface="+mn-cs"/>
              </a:endParaRPr>
            </a:p>
          </p:txBody>
        </p:sp>
      </p:grpSp>
      <p:grpSp>
        <p:nvGrpSpPr>
          <p:cNvPr id="78" name="Gruppieren 77">
            <a:extLst>
              <a:ext uri="{FF2B5EF4-FFF2-40B4-BE49-F238E27FC236}">
                <a16:creationId xmlns:a16="http://schemas.microsoft.com/office/drawing/2014/main" id="{2ACDF622-FE21-456D-83C1-3A24334412C7}"/>
              </a:ext>
            </a:extLst>
          </p:cNvPr>
          <p:cNvGrpSpPr/>
          <p:nvPr/>
        </p:nvGrpSpPr>
        <p:grpSpPr>
          <a:xfrm>
            <a:off x="3832719" y="4581886"/>
            <a:ext cx="374517" cy="383159"/>
            <a:chOff x="3188255" y="1559986"/>
            <a:chExt cx="280888" cy="287369"/>
          </a:xfrm>
        </p:grpSpPr>
        <p:sp>
          <p:nvSpPr>
            <p:cNvPr id="79" name="Ellipse 78">
              <a:extLst>
                <a:ext uri="{FF2B5EF4-FFF2-40B4-BE49-F238E27FC236}">
                  <a16:creationId xmlns:a16="http://schemas.microsoft.com/office/drawing/2014/main" id="{8303BED1-602D-4D0A-9D23-B5C61E081794}"/>
                </a:ext>
              </a:extLst>
            </p:cNvPr>
            <p:cNvSpPr/>
            <p:nvPr/>
          </p:nvSpPr>
          <p:spPr>
            <a:xfrm>
              <a:off x="3201610" y="1584509"/>
              <a:ext cx="262846" cy="26284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1867"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80" name="Ellipse 79">
              <a:extLst>
                <a:ext uri="{FF2B5EF4-FFF2-40B4-BE49-F238E27FC236}">
                  <a16:creationId xmlns:a16="http://schemas.microsoft.com/office/drawing/2014/main" id="{94FE4080-DA34-4638-9116-5B6D53B005FC}"/>
                </a:ext>
              </a:extLst>
            </p:cNvPr>
            <p:cNvSpPr/>
            <p:nvPr/>
          </p:nvSpPr>
          <p:spPr>
            <a:xfrm>
              <a:off x="3188255" y="1559986"/>
              <a:ext cx="280888" cy="27440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333" b="0" i="1" u="none" strike="noStrike" kern="1200" cap="none" spc="0" normalizeH="0" baseline="0" noProof="0">
                  <a:ln>
                    <a:noFill/>
                  </a:ln>
                  <a:solidFill>
                    <a:prstClr val="white"/>
                  </a:solidFill>
                  <a:effectLst/>
                  <a:uLnTx/>
                  <a:uFillTx/>
                  <a:latin typeface="Georgia" panose="02040502050405020303" pitchFamily="18" charset="0"/>
                  <a:ea typeface="+mn-ea"/>
                  <a:cs typeface="+mn-cs"/>
                </a:rPr>
                <a:t>5</a:t>
              </a:r>
              <a:endParaRPr kumimoji="0" lang="de-DE" sz="1867" b="0" i="1" u="none" strike="noStrike" kern="1200" cap="none" spc="0" normalizeH="0" baseline="0" noProof="0">
                <a:ln>
                  <a:noFill/>
                </a:ln>
                <a:solidFill>
                  <a:prstClr val="white"/>
                </a:solidFill>
                <a:effectLst/>
                <a:uLnTx/>
                <a:uFillTx/>
                <a:latin typeface="Georgia" panose="02040502050405020303" pitchFamily="18" charset="0"/>
                <a:ea typeface="+mn-ea"/>
                <a:cs typeface="+mn-cs"/>
              </a:endParaRPr>
            </a:p>
          </p:txBody>
        </p:sp>
      </p:grpSp>
      <p:grpSp>
        <p:nvGrpSpPr>
          <p:cNvPr id="81" name="Gruppieren 80">
            <a:extLst>
              <a:ext uri="{FF2B5EF4-FFF2-40B4-BE49-F238E27FC236}">
                <a16:creationId xmlns:a16="http://schemas.microsoft.com/office/drawing/2014/main" id="{805CF3A8-31E7-4B3E-BD3A-3E60C1E2539F}"/>
              </a:ext>
            </a:extLst>
          </p:cNvPr>
          <p:cNvGrpSpPr/>
          <p:nvPr/>
        </p:nvGrpSpPr>
        <p:grpSpPr>
          <a:xfrm>
            <a:off x="3850205" y="3319706"/>
            <a:ext cx="374517" cy="367399"/>
            <a:chOff x="3191771" y="1584509"/>
            <a:chExt cx="280888" cy="275549"/>
          </a:xfrm>
        </p:grpSpPr>
        <p:sp>
          <p:nvSpPr>
            <p:cNvPr id="82" name="Ellipse 81">
              <a:extLst>
                <a:ext uri="{FF2B5EF4-FFF2-40B4-BE49-F238E27FC236}">
                  <a16:creationId xmlns:a16="http://schemas.microsoft.com/office/drawing/2014/main" id="{2AF44135-2336-4AEF-AA57-E39136BD6BEF}"/>
                </a:ext>
              </a:extLst>
            </p:cNvPr>
            <p:cNvSpPr/>
            <p:nvPr/>
          </p:nvSpPr>
          <p:spPr>
            <a:xfrm>
              <a:off x="3201610" y="1584509"/>
              <a:ext cx="262846" cy="26284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1867"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83" name="Ellipse 82">
              <a:extLst>
                <a:ext uri="{FF2B5EF4-FFF2-40B4-BE49-F238E27FC236}">
                  <a16:creationId xmlns:a16="http://schemas.microsoft.com/office/drawing/2014/main" id="{8A6C0099-5833-4EF1-83FC-6E1A5ECC38C0}"/>
                </a:ext>
              </a:extLst>
            </p:cNvPr>
            <p:cNvSpPr/>
            <p:nvPr/>
          </p:nvSpPr>
          <p:spPr>
            <a:xfrm>
              <a:off x="3191771" y="1585652"/>
              <a:ext cx="280888" cy="27440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333" b="0" i="1" u="none" strike="noStrike" kern="1200" cap="none" spc="0" normalizeH="0" baseline="0" noProof="0">
                  <a:ln>
                    <a:noFill/>
                  </a:ln>
                  <a:solidFill>
                    <a:prstClr val="white"/>
                  </a:solidFill>
                  <a:effectLst/>
                  <a:uLnTx/>
                  <a:uFillTx/>
                  <a:latin typeface="Georgia" panose="02040502050405020303" pitchFamily="18" charset="0"/>
                  <a:ea typeface="+mn-ea"/>
                  <a:cs typeface="+mn-cs"/>
                </a:rPr>
                <a:t>6</a:t>
              </a:r>
              <a:endParaRPr kumimoji="0" lang="de-DE" sz="1867" b="0" i="1" u="none" strike="noStrike" kern="1200" cap="none" spc="0" normalizeH="0" baseline="0" noProof="0">
                <a:ln>
                  <a:noFill/>
                </a:ln>
                <a:solidFill>
                  <a:prstClr val="white"/>
                </a:solidFill>
                <a:effectLst/>
                <a:uLnTx/>
                <a:uFillTx/>
                <a:latin typeface="Georgia" panose="02040502050405020303" pitchFamily="18" charset="0"/>
                <a:ea typeface="+mn-ea"/>
                <a:cs typeface="+mn-cs"/>
              </a:endParaRPr>
            </a:p>
          </p:txBody>
        </p:sp>
      </p:grpSp>
      <p:cxnSp>
        <p:nvCxnSpPr>
          <p:cNvPr id="94" name="Gerader Verbinder 93">
            <a:extLst>
              <a:ext uri="{FF2B5EF4-FFF2-40B4-BE49-F238E27FC236}">
                <a16:creationId xmlns:a16="http://schemas.microsoft.com/office/drawing/2014/main" id="{98D2C2D2-1DBF-4A5E-9619-0B9C95EEBF7D}"/>
              </a:ext>
            </a:extLst>
          </p:cNvPr>
          <p:cNvCxnSpPr>
            <a:cxnSpLocks/>
          </p:cNvCxnSpPr>
          <p:nvPr/>
        </p:nvCxnSpPr>
        <p:spPr>
          <a:xfrm flipH="1">
            <a:off x="6945511" y="1997562"/>
            <a:ext cx="897057" cy="577290"/>
          </a:xfrm>
          <a:prstGeom prst="line">
            <a:avLst/>
          </a:prstGeom>
          <a:ln w="6350">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5" name="Gerader Verbinder 94">
            <a:extLst>
              <a:ext uri="{FF2B5EF4-FFF2-40B4-BE49-F238E27FC236}">
                <a16:creationId xmlns:a16="http://schemas.microsoft.com/office/drawing/2014/main" id="{9C65F976-7A7D-46F7-937C-B87DAF1E94CF}"/>
              </a:ext>
            </a:extLst>
          </p:cNvPr>
          <p:cNvCxnSpPr>
            <a:cxnSpLocks/>
          </p:cNvCxnSpPr>
          <p:nvPr/>
        </p:nvCxnSpPr>
        <p:spPr>
          <a:xfrm flipH="1">
            <a:off x="7005487" y="3501884"/>
            <a:ext cx="732549" cy="0"/>
          </a:xfrm>
          <a:prstGeom prst="line">
            <a:avLst/>
          </a:prstGeom>
          <a:ln w="6350">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6" name="Gerader Verbinder 95">
            <a:extLst>
              <a:ext uri="{FF2B5EF4-FFF2-40B4-BE49-F238E27FC236}">
                <a16:creationId xmlns:a16="http://schemas.microsoft.com/office/drawing/2014/main" id="{14CE2220-3768-486B-AF55-FA143A018F17}"/>
              </a:ext>
            </a:extLst>
          </p:cNvPr>
          <p:cNvCxnSpPr>
            <a:cxnSpLocks/>
          </p:cNvCxnSpPr>
          <p:nvPr/>
        </p:nvCxnSpPr>
        <p:spPr>
          <a:xfrm flipH="1" flipV="1">
            <a:off x="7005487" y="4234623"/>
            <a:ext cx="872596" cy="379960"/>
          </a:xfrm>
          <a:prstGeom prst="line">
            <a:avLst/>
          </a:prstGeom>
          <a:ln w="6350">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1" name="Rectangle 23">
            <a:extLst>
              <a:ext uri="{FF2B5EF4-FFF2-40B4-BE49-F238E27FC236}">
                <a16:creationId xmlns:a16="http://schemas.microsoft.com/office/drawing/2014/main" id="{51D370C4-2106-4BBC-B060-8A32DF78D67B}"/>
              </a:ext>
            </a:extLst>
          </p:cNvPr>
          <p:cNvSpPr/>
          <p:nvPr>
            <p:custDataLst>
              <p:tags r:id="rId4"/>
            </p:custDataLst>
          </p:nvPr>
        </p:nvSpPr>
        <p:spPr bwMode="gray">
          <a:xfrm>
            <a:off x="5186573" y="2652284"/>
            <a:ext cx="1690309" cy="2240066"/>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pic>
        <p:nvPicPr>
          <p:cNvPr id="62" name="Picture 4">
            <a:extLst>
              <a:ext uri="{FF2B5EF4-FFF2-40B4-BE49-F238E27FC236}">
                <a16:creationId xmlns:a16="http://schemas.microsoft.com/office/drawing/2014/main" id="{CD528972-7787-42B2-BDCB-74AA3CCA23D1}"/>
              </a:ext>
            </a:extLst>
          </p:cNvPr>
          <p:cNvPicPr>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rcRect/>
          <a:stretch/>
        </p:blipFill>
        <p:spPr bwMode="gray">
          <a:xfrm>
            <a:off x="5309059" y="2753968"/>
            <a:ext cx="1444112" cy="2043151"/>
          </a:xfrm>
          <a:prstGeom prst="rect">
            <a:avLst/>
          </a:prstGeom>
          <a:noFill/>
          <a:ln>
            <a:noFill/>
          </a:ln>
          <a:effectLst/>
          <a:extLst>
            <a:ext uri="{909E8E84-426E-40DD-AFC4-6F175D3DCCD1}">
              <a14:hiddenFill xmlns:a14="http://schemas.microsoft.com/office/drawing/2010/main">
                <a:solidFill>
                  <a:srgbClr val="FFFFFF"/>
                </a:solidFill>
              </a14:hiddenFill>
            </a:ext>
          </a:extLst>
        </p:spPr>
      </p:pic>
      <p:cxnSp>
        <p:nvCxnSpPr>
          <p:cNvPr id="84" name="Gerader Verbinder 83">
            <a:extLst>
              <a:ext uri="{FF2B5EF4-FFF2-40B4-BE49-F238E27FC236}">
                <a16:creationId xmlns:a16="http://schemas.microsoft.com/office/drawing/2014/main" id="{2B3C037A-25E0-4A30-8D21-75CD0C003C70}"/>
              </a:ext>
            </a:extLst>
          </p:cNvPr>
          <p:cNvCxnSpPr>
            <a:cxnSpLocks/>
          </p:cNvCxnSpPr>
          <p:nvPr/>
        </p:nvCxnSpPr>
        <p:spPr>
          <a:xfrm flipV="1">
            <a:off x="4309495" y="4234624"/>
            <a:ext cx="748473" cy="440448"/>
          </a:xfrm>
          <a:prstGeom prst="line">
            <a:avLst/>
          </a:prstGeom>
          <a:ln w="6350">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5" name="Gerader Verbinder 84">
            <a:extLst>
              <a:ext uri="{FF2B5EF4-FFF2-40B4-BE49-F238E27FC236}">
                <a16:creationId xmlns:a16="http://schemas.microsoft.com/office/drawing/2014/main" id="{0565740F-498E-4C49-98FB-06569DB24999}"/>
              </a:ext>
            </a:extLst>
          </p:cNvPr>
          <p:cNvCxnSpPr>
            <a:cxnSpLocks/>
          </p:cNvCxnSpPr>
          <p:nvPr/>
        </p:nvCxnSpPr>
        <p:spPr>
          <a:xfrm flipH="1">
            <a:off x="4271924" y="3501884"/>
            <a:ext cx="732549" cy="0"/>
          </a:xfrm>
          <a:prstGeom prst="line">
            <a:avLst/>
          </a:prstGeom>
          <a:ln w="6350">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6" name="Gerader Verbinder 85">
            <a:extLst>
              <a:ext uri="{FF2B5EF4-FFF2-40B4-BE49-F238E27FC236}">
                <a16:creationId xmlns:a16="http://schemas.microsoft.com/office/drawing/2014/main" id="{BD6CA67B-0C7F-4F5C-A695-E22092061114}"/>
              </a:ext>
            </a:extLst>
          </p:cNvPr>
          <p:cNvCxnSpPr>
            <a:cxnSpLocks/>
          </p:cNvCxnSpPr>
          <p:nvPr/>
        </p:nvCxnSpPr>
        <p:spPr>
          <a:xfrm flipH="1" flipV="1">
            <a:off x="4271924" y="2114049"/>
            <a:ext cx="844338" cy="455180"/>
          </a:xfrm>
          <a:prstGeom prst="line">
            <a:avLst/>
          </a:prstGeom>
          <a:ln w="6350">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3026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FF5E050-A3F9-445C-913E-6E31F0FC60B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393" name="think-cell Folie" r:id="rId21" imgW="425" imgH="424" progId="TCLayout.ActiveDocument.1">
                  <p:embed/>
                </p:oleObj>
              </mc:Choice>
              <mc:Fallback>
                <p:oleObj name="think-cell Folie" r:id="rId21" imgW="425" imgH="424" progId="TCLayout.ActiveDocument.1">
                  <p:embed/>
                  <p:pic>
                    <p:nvPicPr>
                      <p:cNvPr id="7" name="Object 6" hidden="1">
                        <a:extLst>
                          <a:ext uri="{FF2B5EF4-FFF2-40B4-BE49-F238E27FC236}">
                            <a16:creationId xmlns:a16="http://schemas.microsoft.com/office/drawing/2014/main" id="{DFF5E050-A3F9-445C-913E-6E31F0FC60B7}"/>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ECA68622-ED75-41C8-B11F-9C6EACA65CA5}"/>
              </a:ext>
            </a:extLst>
          </p:cNvPr>
          <p:cNvSpPr>
            <a:spLocks noGrp="1"/>
          </p:cNvSpPr>
          <p:nvPr>
            <p:ph type="sldNum" sz="quarter" idx="12"/>
          </p:nvPr>
        </p:nvSpPr>
        <p:spPr bwMode="gray"/>
        <p:txBody>
          <a:bodyPr/>
          <a:lstStyle/>
          <a:p>
            <a:fld id="{FB95B963-CBD6-47C4-B7CF-F60C897EE538}" type="slidenum">
              <a:rPr lang="de-DE" smtClean="0"/>
              <a:pPr/>
              <a:t>2</a:t>
            </a:fld>
            <a:endParaRPr lang="de-DE"/>
          </a:p>
        </p:txBody>
      </p:sp>
      <p:sp>
        <p:nvSpPr>
          <p:cNvPr id="9" name="Inhaltsplatzhalter 8">
            <a:extLst>
              <a:ext uri="{FF2B5EF4-FFF2-40B4-BE49-F238E27FC236}">
                <a16:creationId xmlns:a16="http://schemas.microsoft.com/office/drawing/2014/main" id="{CD4AD9AC-548A-439F-9A2E-55859F2550B6}"/>
              </a:ext>
            </a:extLst>
          </p:cNvPr>
          <p:cNvSpPr>
            <a:spLocks noGrp="1"/>
          </p:cNvSpPr>
          <p:nvPr>
            <p:ph idx="1"/>
          </p:nvPr>
        </p:nvSpPr>
        <p:spPr>
          <a:xfrm>
            <a:off x="839788" y="1095529"/>
            <a:ext cx="8002371" cy="468000"/>
          </a:xfrm>
        </p:spPr>
        <p:txBody>
          <a:bodyPr>
            <a:normAutofit/>
          </a:bodyPr>
          <a:lstStyle/>
          <a:p>
            <a:r>
              <a:rPr lang="de-DE">
                <a:latin typeface="Georgia"/>
                <a:cs typeface="Segoe UI"/>
              </a:rPr>
              <a:t>Data </a:t>
            </a:r>
            <a:r>
              <a:rPr lang="en-US">
                <a:latin typeface="Georgia"/>
                <a:cs typeface="Segoe UI"/>
              </a:rPr>
              <a:t>is crucial for value creation </a:t>
            </a:r>
          </a:p>
          <a:p>
            <a:endParaRPr lang="de-DE"/>
          </a:p>
        </p:txBody>
      </p:sp>
      <p:sp>
        <p:nvSpPr>
          <p:cNvPr id="2" name="Title 1">
            <a:extLst>
              <a:ext uri="{FF2B5EF4-FFF2-40B4-BE49-F238E27FC236}">
                <a16:creationId xmlns:a16="http://schemas.microsoft.com/office/drawing/2014/main" id="{519830A2-87F5-44E2-9A94-801D661B7575}"/>
              </a:ext>
            </a:extLst>
          </p:cNvPr>
          <p:cNvSpPr>
            <a:spLocks noGrp="1"/>
          </p:cNvSpPr>
          <p:nvPr>
            <p:ph type="title"/>
            <p:custDataLst>
              <p:tags r:id="rId3"/>
            </p:custDataLst>
          </p:nvPr>
        </p:nvSpPr>
        <p:spPr bwMode="gray">
          <a:xfrm>
            <a:off x="839788" y="365125"/>
            <a:ext cx="8002371" cy="720000"/>
          </a:xfrm>
        </p:spPr>
        <p:txBody>
          <a:bodyPr vert="horz">
            <a:normAutofit/>
          </a:bodyPr>
          <a:lstStyle/>
          <a:p>
            <a:r>
              <a:rPr lang="en-US" sz="3200"/>
              <a:t>Data Volume is Expected to Explode</a:t>
            </a:r>
          </a:p>
        </p:txBody>
      </p:sp>
      <p:sp>
        <p:nvSpPr>
          <p:cNvPr id="5" name="Footer Placeholder 4">
            <a:extLst>
              <a:ext uri="{FF2B5EF4-FFF2-40B4-BE49-F238E27FC236}">
                <a16:creationId xmlns:a16="http://schemas.microsoft.com/office/drawing/2014/main" id="{AE706A4B-5440-410B-B070-73DC440F7532}"/>
              </a:ext>
            </a:extLst>
          </p:cNvPr>
          <p:cNvSpPr>
            <a:spLocks noGrp="1"/>
          </p:cNvSpPr>
          <p:nvPr>
            <p:ph type="ftr" sz="quarter" idx="11"/>
            <p:custDataLst>
              <p:tags r:id="rId4"/>
            </p:custDataLst>
          </p:nvPr>
        </p:nvSpPr>
        <p:spPr bwMode="gray"/>
        <p:txBody>
          <a:bodyPr/>
          <a:lstStyle/>
          <a:p>
            <a:r>
              <a:rPr lang="en-US"/>
              <a:t>IDSA Story</a:t>
            </a:r>
          </a:p>
        </p:txBody>
      </p:sp>
      <p:sp>
        <p:nvSpPr>
          <p:cNvPr id="47" name="Rechteck 22">
            <a:extLst>
              <a:ext uri="{FF2B5EF4-FFF2-40B4-BE49-F238E27FC236}">
                <a16:creationId xmlns:a16="http://schemas.microsoft.com/office/drawing/2014/main" id="{12B49E15-51C0-4E38-8D65-1169FE8530A7}"/>
              </a:ext>
            </a:extLst>
          </p:cNvPr>
          <p:cNvSpPr/>
          <p:nvPr>
            <p:custDataLst>
              <p:tags r:id="rId5"/>
            </p:custDataLst>
          </p:nvPr>
        </p:nvSpPr>
        <p:spPr bwMode="gray">
          <a:xfrm>
            <a:off x="6817800" y="1817016"/>
            <a:ext cx="4536000" cy="2415805"/>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t"/>
          <a:lstStyle/>
          <a:p>
            <a:pPr algn="ctr"/>
            <a:endParaRPr lang="en-US" sz="1600" b="1">
              <a:solidFill>
                <a:schemeClr val="accent2"/>
              </a:solidFill>
              <a:latin typeface="Segoe UI" panose="020B0502040204020203" pitchFamily="34" charset="0"/>
              <a:cs typeface="Segoe UI" panose="020B0502040204020203" pitchFamily="34" charset="0"/>
            </a:endParaRPr>
          </a:p>
        </p:txBody>
      </p:sp>
      <p:sp>
        <p:nvSpPr>
          <p:cNvPr id="48" name="Rechteck 22">
            <a:extLst>
              <a:ext uri="{FF2B5EF4-FFF2-40B4-BE49-F238E27FC236}">
                <a16:creationId xmlns:a16="http://schemas.microsoft.com/office/drawing/2014/main" id="{948FD288-5857-45D0-B6EA-702BF7BC6650}"/>
              </a:ext>
            </a:extLst>
          </p:cNvPr>
          <p:cNvSpPr/>
          <p:nvPr>
            <p:custDataLst>
              <p:tags r:id="rId6"/>
            </p:custDataLst>
          </p:nvPr>
        </p:nvSpPr>
        <p:spPr bwMode="gray">
          <a:xfrm>
            <a:off x="6673731" y="1924967"/>
            <a:ext cx="4536000" cy="2415805"/>
          </a:xfrm>
          <a:prstGeom prst="rect">
            <a:avLst/>
          </a:prstGeom>
          <a:solidFill>
            <a:schemeClr val="bg1"/>
          </a:solidFill>
          <a:ln w="19050">
            <a:solidFill>
              <a:schemeClr val="tx2"/>
            </a:solidFill>
          </a:ln>
        </p:spPr>
        <p:txBody>
          <a:bodyPr lIns="648000" tIns="288000" rIns="684000" bIns="72000" rtlCol="0" anchor="t" anchorCtr="0">
            <a:noAutofit/>
          </a:bodyPr>
          <a:lstStyle/>
          <a:p>
            <a:pPr marR="0" lvl="0" algn="l" defTabSz="609585" rtl="0" eaLnBrk="1" fontAlgn="auto" latinLnBrk="0" hangingPunct="0">
              <a:lnSpc>
                <a:spcPct val="100000"/>
              </a:lnSpc>
              <a:spcBef>
                <a:spcPts val="600"/>
              </a:spcBef>
              <a:spcAft>
                <a:spcPts val="300"/>
              </a:spcAft>
              <a:buClrTx/>
              <a:buSzTx/>
              <a:tabLst/>
              <a:defRPr/>
            </a:pPr>
            <a:r>
              <a:rPr kumimoji="0" lang="en-US" sz="2200" b="1" i="0" u="none" strike="noStrike" kern="0" cap="none" spc="0" normalizeH="0" baseline="0" noProof="0">
                <a:solidFill>
                  <a:schemeClr val="tx2"/>
                </a:solidFill>
                <a:effectLst/>
                <a:uLnTx/>
                <a:uFillTx/>
                <a:latin typeface="Segoe UI" panose="020B0502040204020203" pitchFamily="34" charset="0"/>
                <a:ea typeface="Verdana" panose="020B0604030504040204" pitchFamily="34" charset="0"/>
                <a:cs typeface="Segoe UI" panose="020B0502040204020203" pitchFamily="34" charset="0"/>
              </a:rPr>
              <a:t>€829 billion*</a:t>
            </a:r>
            <a:endParaRPr lang="en-US" sz="2200" kern="0">
              <a:latin typeface="Segoe UI" panose="020B0502040204020203" pitchFamily="34" charset="0"/>
              <a:ea typeface="Verdana" panose="020B0604030504040204" pitchFamily="34" charset="0"/>
              <a:cs typeface="Segoe UI" panose="020B0502040204020203" pitchFamily="34" charset="0"/>
            </a:endParaRPr>
          </a:p>
          <a:p>
            <a:pPr marR="0" lvl="0" algn="l" defTabSz="609585" rtl="0" eaLnBrk="1" fontAlgn="auto" latinLnBrk="0" hangingPunct="0">
              <a:lnSpc>
                <a:spcPct val="100000"/>
              </a:lnSpc>
              <a:spcBef>
                <a:spcPts val="600"/>
              </a:spcBef>
              <a:spcAft>
                <a:spcPts val="300"/>
              </a:spcAft>
              <a:buClrTx/>
              <a:buSzTx/>
              <a:tabLst/>
              <a:defRPr/>
            </a:pPr>
            <a:r>
              <a:rPr lang="en-US" sz="2000" kern="0">
                <a:latin typeface="Segoe UI" panose="020B0502040204020203" pitchFamily="34" charset="0"/>
                <a:ea typeface="Verdana" panose="020B0604030504040204" pitchFamily="34" charset="0"/>
                <a:cs typeface="Segoe UI" panose="020B0502040204020203" pitchFamily="34" charset="0"/>
              </a:rPr>
              <a:t>value of data economy in the EU27</a:t>
            </a:r>
          </a:p>
          <a:p>
            <a:pPr marR="0" lvl="0" algn="l" defTabSz="609585" rtl="0" eaLnBrk="1" fontAlgn="auto" latinLnBrk="0" hangingPunct="0">
              <a:lnSpc>
                <a:spcPct val="100000"/>
              </a:lnSpc>
              <a:spcBef>
                <a:spcPts val="600"/>
              </a:spcBef>
              <a:spcAft>
                <a:spcPts val="300"/>
              </a:spcAft>
              <a:buClrTx/>
              <a:buSzTx/>
              <a:tabLst/>
              <a:defRPr/>
            </a:pPr>
            <a:r>
              <a:rPr lang="en-US" sz="2000" kern="0">
                <a:latin typeface="Segoe UI" panose="020B0502040204020203" pitchFamily="34" charset="0"/>
                <a:ea typeface="Verdana" panose="020B0604030504040204" pitchFamily="34" charset="0"/>
                <a:cs typeface="Segoe UI" panose="020B0502040204020203" pitchFamily="34" charset="0"/>
              </a:rPr>
              <a:t>From €301 billion (2.4% of EU-GDP) in 2018</a:t>
            </a:r>
          </a:p>
          <a:p>
            <a:pPr marR="0" lvl="0" algn="l" defTabSz="609585" rtl="0" eaLnBrk="1" fontAlgn="auto" latinLnBrk="0" hangingPunct="0">
              <a:lnSpc>
                <a:spcPct val="100000"/>
              </a:lnSpc>
              <a:spcBef>
                <a:spcPts val="600"/>
              </a:spcBef>
              <a:spcAft>
                <a:spcPts val="300"/>
              </a:spcAft>
              <a:buClrTx/>
              <a:buSzTx/>
              <a:tabLst/>
              <a:defRPr/>
            </a:pPr>
            <a:endParaRPr lang="en-US" kern="0">
              <a:latin typeface="Segoe UI" panose="020B0502040204020203" pitchFamily="34" charset="0"/>
              <a:ea typeface="Verdana" panose="020B0604030504040204" pitchFamily="34" charset="0"/>
              <a:cs typeface="Segoe UI" panose="020B0502040204020203" pitchFamily="34" charset="0"/>
            </a:endParaRPr>
          </a:p>
        </p:txBody>
      </p:sp>
      <p:sp>
        <p:nvSpPr>
          <p:cNvPr id="49" name="Grafik 19">
            <a:extLst>
              <a:ext uri="{FF2B5EF4-FFF2-40B4-BE49-F238E27FC236}">
                <a16:creationId xmlns:a16="http://schemas.microsoft.com/office/drawing/2014/main" id="{EA7E455F-93A6-4D15-9E5B-28DC37CACF85}"/>
              </a:ext>
            </a:extLst>
          </p:cNvPr>
          <p:cNvSpPr/>
          <p:nvPr>
            <p:custDataLst>
              <p:tags r:id="rId7"/>
            </p:custDataLst>
          </p:nvPr>
        </p:nvSpPr>
        <p:spPr bwMode="gray">
          <a:xfrm>
            <a:off x="6205732" y="2033159"/>
            <a:ext cx="936000" cy="93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tx2"/>
          </a:solidFill>
          <a:ln w="1233" cap="flat">
            <a:noFill/>
            <a:prstDash val="solid"/>
            <a:miter/>
          </a:ln>
        </p:spPr>
        <p:txBody>
          <a:bodyPr rtlCol="0" anchor="ctr"/>
          <a:lstStyle/>
          <a:p>
            <a:endParaRPr lang="en-US"/>
          </a:p>
        </p:txBody>
      </p:sp>
      <p:sp>
        <p:nvSpPr>
          <p:cNvPr id="111" name="Oval 110">
            <a:extLst>
              <a:ext uri="{FF2B5EF4-FFF2-40B4-BE49-F238E27FC236}">
                <a16:creationId xmlns:a16="http://schemas.microsoft.com/office/drawing/2014/main" id="{0155C94A-18E4-427E-9342-E3D243B8E42B}"/>
              </a:ext>
            </a:extLst>
          </p:cNvPr>
          <p:cNvSpPr/>
          <p:nvPr>
            <p:custDataLst>
              <p:tags r:id="rId8"/>
            </p:custDataLst>
          </p:nvPr>
        </p:nvSpPr>
        <p:spPr bwMode="gray">
          <a:xfrm>
            <a:off x="6494738" y="2080739"/>
            <a:ext cx="357986" cy="824982"/>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hteck 22">
            <a:extLst>
              <a:ext uri="{FF2B5EF4-FFF2-40B4-BE49-F238E27FC236}">
                <a16:creationId xmlns:a16="http://schemas.microsoft.com/office/drawing/2014/main" id="{AA9B7769-C1D4-42D3-9A79-351EE83721E8}"/>
              </a:ext>
            </a:extLst>
          </p:cNvPr>
          <p:cNvSpPr/>
          <p:nvPr>
            <p:custDataLst>
              <p:tags r:id="rId9"/>
            </p:custDataLst>
          </p:nvPr>
        </p:nvSpPr>
        <p:spPr bwMode="gray">
          <a:xfrm>
            <a:off x="1372025" y="1817016"/>
            <a:ext cx="4536000" cy="2415805"/>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t"/>
          <a:lstStyle/>
          <a:p>
            <a:pPr algn="ctr"/>
            <a:endParaRPr lang="en-US" sz="1600" b="1">
              <a:solidFill>
                <a:schemeClr val="accent2"/>
              </a:solidFill>
              <a:latin typeface="Segoe UI" panose="020B0502040204020203" pitchFamily="34" charset="0"/>
              <a:cs typeface="Segoe UI" panose="020B0502040204020203" pitchFamily="34" charset="0"/>
            </a:endParaRPr>
          </a:p>
        </p:txBody>
      </p:sp>
      <p:sp>
        <p:nvSpPr>
          <p:cNvPr id="52" name="Rechteck 22">
            <a:extLst>
              <a:ext uri="{FF2B5EF4-FFF2-40B4-BE49-F238E27FC236}">
                <a16:creationId xmlns:a16="http://schemas.microsoft.com/office/drawing/2014/main" id="{3E7590A2-FFFD-4645-B909-FC0BF1F80B97}"/>
              </a:ext>
            </a:extLst>
          </p:cNvPr>
          <p:cNvSpPr/>
          <p:nvPr>
            <p:custDataLst>
              <p:tags r:id="rId10"/>
            </p:custDataLst>
          </p:nvPr>
        </p:nvSpPr>
        <p:spPr bwMode="gray">
          <a:xfrm>
            <a:off x="1227956" y="1924967"/>
            <a:ext cx="4536000" cy="2415805"/>
          </a:xfrm>
          <a:prstGeom prst="rect">
            <a:avLst/>
          </a:prstGeom>
          <a:solidFill>
            <a:schemeClr val="bg1"/>
          </a:solidFill>
          <a:ln w="19050">
            <a:solidFill>
              <a:schemeClr val="tx2"/>
            </a:solidFill>
          </a:ln>
        </p:spPr>
        <p:txBody>
          <a:bodyPr lIns="648000" tIns="288000" rIns="684000" bIns="72000" rtlCol="0" anchor="t" anchorCtr="0">
            <a:noAutofit/>
          </a:bodyPr>
          <a:lstStyle/>
          <a:p>
            <a:pPr marR="0" lvl="0" defTabSz="609585" rtl="0" eaLnBrk="1" fontAlgn="auto" latinLnBrk="0" hangingPunct="0">
              <a:lnSpc>
                <a:spcPct val="100000"/>
              </a:lnSpc>
              <a:spcBef>
                <a:spcPts val="600"/>
              </a:spcBef>
              <a:spcAft>
                <a:spcPts val="300"/>
              </a:spcAft>
              <a:buClrTx/>
              <a:buSzTx/>
              <a:tabLst/>
              <a:defRPr/>
            </a:pPr>
            <a:r>
              <a:rPr kumimoji="0" lang="en-US" sz="2200" b="1" i="0" u="none" strike="noStrike" kern="0" cap="none" spc="0" normalizeH="0" baseline="0" noProof="0">
                <a:solidFill>
                  <a:schemeClr val="tx2"/>
                </a:solidFill>
                <a:effectLst/>
                <a:uLnTx/>
                <a:uFillTx/>
                <a:latin typeface="Segoe UI" panose="020B0502040204020203" pitchFamily="34" charset="0"/>
                <a:ea typeface="Verdana" panose="020B0604030504040204" pitchFamily="34" charset="0"/>
                <a:cs typeface="Segoe UI" panose="020B0502040204020203" pitchFamily="34" charset="0"/>
              </a:rPr>
              <a:t>530% increase of global data volume*</a:t>
            </a:r>
            <a:endParaRPr lang="en-US" sz="2200" kern="0">
              <a:solidFill>
                <a:schemeClr val="tx2"/>
              </a:solidFill>
              <a:latin typeface="Segoe UI" panose="020B0502040204020203" pitchFamily="34" charset="0"/>
              <a:ea typeface="Verdana" panose="020B0604030504040204" pitchFamily="34" charset="0"/>
              <a:cs typeface="Segoe UI" panose="020B0502040204020203" pitchFamily="34" charset="0"/>
            </a:endParaRPr>
          </a:p>
          <a:p>
            <a:pPr marR="0" lvl="0" defTabSz="609585" rtl="0" eaLnBrk="1" fontAlgn="auto" latinLnBrk="0" hangingPunct="0">
              <a:lnSpc>
                <a:spcPct val="100000"/>
              </a:lnSpc>
              <a:spcBef>
                <a:spcPts val="600"/>
              </a:spcBef>
              <a:spcAft>
                <a:spcPts val="300"/>
              </a:spcAft>
              <a:buClrTx/>
              <a:buSzTx/>
              <a:tabLst/>
              <a:defRPr/>
            </a:pPr>
            <a:r>
              <a:rPr lang="en-US" sz="2000" kern="0">
                <a:latin typeface="Segoe UI" panose="020B0502040204020203" pitchFamily="34" charset="0"/>
                <a:ea typeface="Verdana" panose="020B0604030504040204" pitchFamily="34" charset="0"/>
                <a:cs typeface="Segoe UI" panose="020B0502040204020203" pitchFamily="34" charset="0"/>
              </a:rPr>
              <a:t>from 33 zettabytes in 2018 to 175 zettabytes in 2025</a:t>
            </a:r>
          </a:p>
        </p:txBody>
      </p:sp>
      <p:sp>
        <p:nvSpPr>
          <p:cNvPr id="53" name="Grafik 19">
            <a:extLst>
              <a:ext uri="{FF2B5EF4-FFF2-40B4-BE49-F238E27FC236}">
                <a16:creationId xmlns:a16="http://schemas.microsoft.com/office/drawing/2014/main" id="{34D33297-7AB3-4CE0-BCD9-C4BE815D8FF0}"/>
              </a:ext>
            </a:extLst>
          </p:cNvPr>
          <p:cNvSpPr/>
          <p:nvPr>
            <p:custDataLst>
              <p:tags r:id="rId11"/>
            </p:custDataLst>
          </p:nvPr>
        </p:nvSpPr>
        <p:spPr bwMode="gray">
          <a:xfrm>
            <a:off x="759957" y="2033159"/>
            <a:ext cx="936000" cy="93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tx2"/>
          </a:solidFill>
          <a:ln w="1233" cap="flat">
            <a:noFill/>
            <a:prstDash val="solid"/>
            <a:miter/>
          </a:ln>
        </p:spPr>
        <p:txBody>
          <a:bodyPr rtlCol="0" anchor="ctr"/>
          <a:lstStyle/>
          <a:p>
            <a:endParaRPr lang="en-US"/>
          </a:p>
        </p:txBody>
      </p:sp>
      <p:sp>
        <p:nvSpPr>
          <p:cNvPr id="17" name="Text Placeholder 3">
            <a:extLst>
              <a:ext uri="{FF2B5EF4-FFF2-40B4-BE49-F238E27FC236}">
                <a16:creationId xmlns:a16="http://schemas.microsoft.com/office/drawing/2014/main" id="{11ADCEF9-9C28-4DCF-9002-6BBF5C289687}"/>
              </a:ext>
            </a:extLst>
          </p:cNvPr>
          <p:cNvSpPr txBox="1">
            <a:spLocks/>
          </p:cNvSpPr>
          <p:nvPr>
            <p:custDataLst>
              <p:tags r:id="rId12"/>
            </p:custDataLst>
          </p:nvPr>
        </p:nvSpPr>
        <p:spPr bwMode="gray">
          <a:xfrm>
            <a:off x="3210283" y="5998591"/>
            <a:ext cx="7999448" cy="24980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Wingdings" panose="05000000000000000000" pitchFamily="2" charset="2"/>
              <a:buNone/>
              <a:defRPr sz="2400" b="1" i="1" kern="1200">
                <a:solidFill>
                  <a:srgbClr val="00B7F4"/>
                </a:solidFill>
                <a:latin typeface="Georgia" panose="02040502050405020303" pitchFamily="18"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Segoe UI" panose="020B0502040204020203" pitchFamily="34" charset="0"/>
              <a:buNone/>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de-DE" sz="1100" b="0" i="0">
                <a:solidFill>
                  <a:schemeClr val="tx1"/>
                </a:solidFill>
                <a:latin typeface="Segoe UI" panose="020B0502040204020203" pitchFamily="34" charset="0"/>
              </a:rPr>
              <a:t>*</a:t>
            </a:r>
            <a:r>
              <a:rPr lang="en-US" sz="1100" b="0" i="0">
                <a:solidFill>
                  <a:schemeClr val="tx1"/>
                </a:solidFill>
                <a:latin typeface="Segoe UI" panose="020B0502040204020203" pitchFamily="34" charset="0"/>
              </a:rPr>
              <a:t>projected figures </a:t>
            </a:r>
            <a:r>
              <a:rPr lang="de-DE" sz="1100" b="0" i="0">
                <a:solidFill>
                  <a:schemeClr val="tx1"/>
                </a:solidFill>
                <a:latin typeface="Segoe UI" panose="020B0502040204020203" pitchFamily="34" charset="0"/>
              </a:rPr>
              <a:t>2025 (European </a:t>
            </a:r>
            <a:r>
              <a:rPr lang="en-US" sz="1100" b="0" i="0">
                <a:solidFill>
                  <a:schemeClr val="tx1"/>
                </a:solidFill>
                <a:latin typeface="Segoe UI" panose="020B0502040204020203" pitchFamily="34" charset="0"/>
              </a:rPr>
              <a:t>Commission</a:t>
            </a:r>
            <a:r>
              <a:rPr lang="de-DE" sz="1400" b="0" i="0">
                <a:solidFill>
                  <a:schemeClr val="tx1"/>
                </a:solidFill>
                <a:latin typeface="Segoe UI" panose="020B0502040204020203" pitchFamily="34" charset="0"/>
              </a:rPr>
              <a:t>)</a:t>
            </a:r>
            <a:endParaRPr lang="en-US" sz="1400" b="0" i="0">
              <a:solidFill>
                <a:schemeClr val="tx1"/>
              </a:solidFill>
              <a:latin typeface="Segoe UI" panose="020B0502040204020203" pitchFamily="34" charset="0"/>
            </a:endParaRPr>
          </a:p>
          <a:p>
            <a:pPr algn="r"/>
            <a:endParaRPr lang="en-US"/>
          </a:p>
        </p:txBody>
      </p:sp>
      <p:sp>
        <p:nvSpPr>
          <p:cNvPr id="18" name="Oval 110">
            <a:extLst>
              <a:ext uri="{FF2B5EF4-FFF2-40B4-BE49-F238E27FC236}">
                <a16:creationId xmlns:a16="http://schemas.microsoft.com/office/drawing/2014/main" id="{714DA424-15B6-46CF-9019-5353C60707ED}"/>
              </a:ext>
            </a:extLst>
          </p:cNvPr>
          <p:cNvSpPr/>
          <p:nvPr>
            <p:custDataLst>
              <p:tags r:id="rId13"/>
            </p:custDataLst>
          </p:nvPr>
        </p:nvSpPr>
        <p:spPr bwMode="gray">
          <a:xfrm>
            <a:off x="1049533" y="2088668"/>
            <a:ext cx="357986" cy="824982"/>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10">
            <a:extLst>
              <a:ext uri="{FF2B5EF4-FFF2-40B4-BE49-F238E27FC236}">
                <a16:creationId xmlns:a16="http://schemas.microsoft.com/office/drawing/2014/main" id="{976AF62E-5A9F-498A-BDE4-97CD4E562A8A}"/>
              </a:ext>
            </a:extLst>
          </p:cNvPr>
          <p:cNvPicPr>
            <a:picLocks noChangeAspect="1"/>
          </p:cNvPicPr>
          <p:nvPr>
            <p:custDataLst>
              <p:tags r:id="rId14"/>
            </p:custDataLst>
          </p:nvPr>
        </p:nvPicPr>
        <p:blipFill>
          <a:blip r:embed="rId23">
            <a:extLst>
              <a:ext uri="{96DAC541-7B7A-43D3-8B79-37D633B846F1}">
                <asvg:svgBlip xmlns:asvg="http://schemas.microsoft.com/office/drawing/2016/SVG/main" r:embed="rId24"/>
              </a:ext>
            </a:extLst>
          </a:blip>
          <a:stretch>
            <a:fillRect/>
          </a:stretch>
        </p:blipFill>
        <p:spPr bwMode="gray">
          <a:xfrm>
            <a:off x="931039" y="2207710"/>
            <a:ext cx="576000" cy="576000"/>
          </a:xfrm>
          <a:prstGeom prst="rect">
            <a:avLst/>
          </a:prstGeom>
        </p:spPr>
      </p:pic>
      <p:pic>
        <p:nvPicPr>
          <p:cNvPr id="8" name="Grafik 7" descr="Euro mit einfarbiger Füllung">
            <a:extLst>
              <a:ext uri="{FF2B5EF4-FFF2-40B4-BE49-F238E27FC236}">
                <a16:creationId xmlns:a16="http://schemas.microsoft.com/office/drawing/2014/main" id="{C3A6CA7B-6800-4D13-B1BB-20FBD1871B2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266066" y="2126241"/>
            <a:ext cx="713088" cy="713088"/>
          </a:xfrm>
          <a:prstGeom prst="rect">
            <a:avLst/>
          </a:prstGeom>
        </p:spPr>
      </p:pic>
      <p:grpSp>
        <p:nvGrpSpPr>
          <p:cNvPr id="19" name="Group 106">
            <a:extLst>
              <a:ext uri="{FF2B5EF4-FFF2-40B4-BE49-F238E27FC236}">
                <a16:creationId xmlns:a16="http://schemas.microsoft.com/office/drawing/2014/main" id="{5312A283-A467-4394-9FA4-5742046D7F09}"/>
              </a:ext>
            </a:extLst>
          </p:cNvPr>
          <p:cNvGrpSpPr>
            <a:grpSpLocks noChangeAspect="1"/>
          </p:cNvGrpSpPr>
          <p:nvPr>
            <p:custDataLst>
              <p:tags r:id="rId15"/>
            </p:custDataLst>
          </p:nvPr>
        </p:nvGrpSpPr>
        <p:grpSpPr bwMode="gray">
          <a:xfrm>
            <a:off x="1270646" y="4966305"/>
            <a:ext cx="470828" cy="313850"/>
            <a:chOff x="2423592" y="4293136"/>
            <a:chExt cx="432048" cy="288000"/>
          </a:xfrm>
        </p:grpSpPr>
        <p:sp>
          <p:nvSpPr>
            <p:cNvPr id="20" name="Gleichschenkliges Dreieck 35">
              <a:extLst>
                <a:ext uri="{FF2B5EF4-FFF2-40B4-BE49-F238E27FC236}">
                  <a16:creationId xmlns:a16="http://schemas.microsoft.com/office/drawing/2014/main" id="{92A1DD28-3977-4814-A2F4-C50790721206}"/>
                </a:ext>
              </a:extLst>
            </p:cNvPr>
            <p:cNvSpPr/>
            <p:nvPr>
              <p:custDataLst>
                <p:tags r:id="rId16"/>
              </p:custDataLst>
            </p:nvPr>
          </p:nvSpPr>
          <p:spPr bwMode="gray">
            <a:xfrm rot="5400000">
              <a:off x="2351592" y="4365136"/>
              <a:ext cx="288000" cy="144000"/>
            </a:xfrm>
            <a:custGeom>
              <a:avLst/>
              <a:gdLst>
                <a:gd name="connsiteX0" fmla="*/ 0 w 250588"/>
                <a:gd name="connsiteY0" fmla="*/ 216024 h 216024"/>
                <a:gd name="connsiteX1" fmla="*/ 125294 w 250588"/>
                <a:gd name="connsiteY1" fmla="*/ 0 h 216024"/>
                <a:gd name="connsiteX2" fmla="*/ 250588 w 250588"/>
                <a:gd name="connsiteY2" fmla="*/ 216024 h 216024"/>
                <a:gd name="connsiteX3" fmla="*/ 0 w 250588"/>
                <a:gd name="connsiteY3" fmla="*/ 216024 h 216024"/>
                <a:gd name="connsiteX0" fmla="*/ 0 w 250588"/>
                <a:gd name="connsiteY0" fmla="*/ 216024 h 217158"/>
                <a:gd name="connsiteX1" fmla="*/ 125294 w 250588"/>
                <a:gd name="connsiteY1" fmla="*/ 0 h 217158"/>
                <a:gd name="connsiteX2" fmla="*/ 250588 w 250588"/>
                <a:gd name="connsiteY2" fmla="*/ 216024 h 217158"/>
                <a:gd name="connsiteX3" fmla="*/ 115273 w 250588"/>
                <a:gd name="connsiteY3" fmla="*/ 217158 h 217158"/>
                <a:gd name="connsiteX4" fmla="*/ 0 w 250588"/>
                <a:gd name="connsiteY4" fmla="*/ 216024 h 217158"/>
                <a:gd name="connsiteX0" fmla="*/ 115273 w 250588"/>
                <a:gd name="connsiteY0" fmla="*/ 217158 h 308598"/>
                <a:gd name="connsiteX1" fmla="*/ 0 w 250588"/>
                <a:gd name="connsiteY1" fmla="*/ 216024 h 308598"/>
                <a:gd name="connsiteX2" fmla="*/ 125294 w 250588"/>
                <a:gd name="connsiteY2" fmla="*/ 0 h 308598"/>
                <a:gd name="connsiteX3" fmla="*/ 250588 w 250588"/>
                <a:gd name="connsiteY3" fmla="*/ 216024 h 308598"/>
                <a:gd name="connsiteX4" fmla="*/ 206713 w 250588"/>
                <a:gd name="connsiteY4" fmla="*/ 308598 h 308598"/>
                <a:gd name="connsiteX0" fmla="*/ 0 w 250588"/>
                <a:gd name="connsiteY0" fmla="*/ 216024 h 308598"/>
                <a:gd name="connsiteX1" fmla="*/ 125294 w 250588"/>
                <a:gd name="connsiteY1" fmla="*/ 0 h 308598"/>
                <a:gd name="connsiteX2" fmla="*/ 250588 w 250588"/>
                <a:gd name="connsiteY2" fmla="*/ 216024 h 308598"/>
                <a:gd name="connsiteX3" fmla="*/ 206713 w 250588"/>
                <a:gd name="connsiteY3" fmla="*/ 308598 h 308598"/>
                <a:gd name="connsiteX0" fmla="*/ 0 w 250588"/>
                <a:gd name="connsiteY0" fmla="*/ 216024 h 216024"/>
                <a:gd name="connsiteX1" fmla="*/ 125294 w 250588"/>
                <a:gd name="connsiteY1" fmla="*/ 0 h 216024"/>
                <a:gd name="connsiteX2" fmla="*/ 250588 w 250588"/>
                <a:gd name="connsiteY2" fmla="*/ 216024 h 216024"/>
              </a:gdLst>
              <a:ahLst/>
              <a:cxnLst>
                <a:cxn ang="0">
                  <a:pos x="connsiteX0" y="connsiteY0"/>
                </a:cxn>
                <a:cxn ang="0">
                  <a:pos x="connsiteX1" y="connsiteY1"/>
                </a:cxn>
                <a:cxn ang="0">
                  <a:pos x="connsiteX2" y="connsiteY2"/>
                </a:cxn>
              </a:cxnLst>
              <a:rect l="l" t="t" r="r" b="b"/>
              <a:pathLst>
                <a:path w="250588" h="216024">
                  <a:moveTo>
                    <a:pt x="0" y="216024"/>
                  </a:moveTo>
                  <a:lnTo>
                    <a:pt x="125294" y="0"/>
                  </a:lnTo>
                  <a:lnTo>
                    <a:pt x="250588" y="216024"/>
                  </a:lnTo>
                </a:path>
              </a:pathLst>
            </a:custGeom>
            <a:noFill/>
            <a:ln w="19050" cap="rnd">
              <a:solidFill>
                <a:schemeClr val="tx2"/>
              </a:solidFill>
            </a:ln>
          </p:spPr>
          <p:txBody>
            <a:bodyPr rot="0" spcFirstLastPara="0" vertOverflow="overflow" horzOverflow="overflow" vert="horz" wrap="square" lIns="90000" tIns="468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leichschenkliges Dreieck 35">
              <a:extLst>
                <a:ext uri="{FF2B5EF4-FFF2-40B4-BE49-F238E27FC236}">
                  <a16:creationId xmlns:a16="http://schemas.microsoft.com/office/drawing/2014/main" id="{0A0E3A26-C009-4912-9425-8E0B30089321}"/>
                </a:ext>
              </a:extLst>
            </p:cNvPr>
            <p:cNvSpPr/>
            <p:nvPr>
              <p:custDataLst>
                <p:tags r:id="rId17"/>
              </p:custDataLst>
            </p:nvPr>
          </p:nvSpPr>
          <p:spPr bwMode="gray">
            <a:xfrm rot="5400000">
              <a:off x="2495624" y="4365136"/>
              <a:ext cx="288000" cy="144000"/>
            </a:xfrm>
            <a:custGeom>
              <a:avLst/>
              <a:gdLst>
                <a:gd name="connsiteX0" fmla="*/ 0 w 250588"/>
                <a:gd name="connsiteY0" fmla="*/ 216024 h 216024"/>
                <a:gd name="connsiteX1" fmla="*/ 125294 w 250588"/>
                <a:gd name="connsiteY1" fmla="*/ 0 h 216024"/>
                <a:gd name="connsiteX2" fmla="*/ 250588 w 250588"/>
                <a:gd name="connsiteY2" fmla="*/ 216024 h 216024"/>
                <a:gd name="connsiteX3" fmla="*/ 0 w 250588"/>
                <a:gd name="connsiteY3" fmla="*/ 216024 h 216024"/>
                <a:gd name="connsiteX0" fmla="*/ 0 w 250588"/>
                <a:gd name="connsiteY0" fmla="*/ 216024 h 217158"/>
                <a:gd name="connsiteX1" fmla="*/ 125294 w 250588"/>
                <a:gd name="connsiteY1" fmla="*/ 0 h 217158"/>
                <a:gd name="connsiteX2" fmla="*/ 250588 w 250588"/>
                <a:gd name="connsiteY2" fmla="*/ 216024 h 217158"/>
                <a:gd name="connsiteX3" fmla="*/ 115273 w 250588"/>
                <a:gd name="connsiteY3" fmla="*/ 217158 h 217158"/>
                <a:gd name="connsiteX4" fmla="*/ 0 w 250588"/>
                <a:gd name="connsiteY4" fmla="*/ 216024 h 217158"/>
                <a:gd name="connsiteX0" fmla="*/ 115273 w 250588"/>
                <a:gd name="connsiteY0" fmla="*/ 217158 h 308598"/>
                <a:gd name="connsiteX1" fmla="*/ 0 w 250588"/>
                <a:gd name="connsiteY1" fmla="*/ 216024 h 308598"/>
                <a:gd name="connsiteX2" fmla="*/ 125294 w 250588"/>
                <a:gd name="connsiteY2" fmla="*/ 0 h 308598"/>
                <a:gd name="connsiteX3" fmla="*/ 250588 w 250588"/>
                <a:gd name="connsiteY3" fmla="*/ 216024 h 308598"/>
                <a:gd name="connsiteX4" fmla="*/ 206713 w 250588"/>
                <a:gd name="connsiteY4" fmla="*/ 308598 h 308598"/>
                <a:gd name="connsiteX0" fmla="*/ 0 w 250588"/>
                <a:gd name="connsiteY0" fmla="*/ 216024 h 308598"/>
                <a:gd name="connsiteX1" fmla="*/ 125294 w 250588"/>
                <a:gd name="connsiteY1" fmla="*/ 0 h 308598"/>
                <a:gd name="connsiteX2" fmla="*/ 250588 w 250588"/>
                <a:gd name="connsiteY2" fmla="*/ 216024 h 308598"/>
                <a:gd name="connsiteX3" fmla="*/ 206713 w 250588"/>
                <a:gd name="connsiteY3" fmla="*/ 308598 h 308598"/>
                <a:gd name="connsiteX0" fmla="*/ 0 w 250588"/>
                <a:gd name="connsiteY0" fmla="*/ 216024 h 216024"/>
                <a:gd name="connsiteX1" fmla="*/ 125294 w 250588"/>
                <a:gd name="connsiteY1" fmla="*/ 0 h 216024"/>
                <a:gd name="connsiteX2" fmla="*/ 250588 w 250588"/>
                <a:gd name="connsiteY2" fmla="*/ 216024 h 216024"/>
              </a:gdLst>
              <a:ahLst/>
              <a:cxnLst>
                <a:cxn ang="0">
                  <a:pos x="connsiteX0" y="connsiteY0"/>
                </a:cxn>
                <a:cxn ang="0">
                  <a:pos x="connsiteX1" y="connsiteY1"/>
                </a:cxn>
                <a:cxn ang="0">
                  <a:pos x="connsiteX2" y="connsiteY2"/>
                </a:cxn>
              </a:cxnLst>
              <a:rect l="l" t="t" r="r" b="b"/>
              <a:pathLst>
                <a:path w="250588" h="216024">
                  <a:moveTo>
                    <a:pt x="0" y="216024"/>
                  </a:moveTo>
                  <a:lnTo>
                    <a:pt x="125294" y="0"/>
                  </a:lnTo>
                  <a:lnTo>
                    <a:pt x="250588" y="216024"/>
                  </a:lnTo>
                </a:path>
              </a:pathLst>
            </a:custGeom>
            <a:noFill/>
            <a:ln w="19050" cap="rnd">
              <a:solidFill>
                <a:schemeClr val="tx2"/>
              </a:solidFill>
            </a:ln>
          </p:spPr>
          <p:txBody>
            <a:bodyPr rot="0" spcFirstLastPara="0" vertOverflow="overflow" horzOverflow="overflow" vert="horz" wrap="square" lIns="90000" tIns="468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leichschenkliges Dreieck 35">
              <a:extLst>
                <a:ext uri="{FF2B5EF4-FFF2-40B4-BE49-F238E27FC236}">
                  <a16:creationId xmlns:a16="http://schemas.microsoft.com/office/drawing/2014/main" id="{55E0E276-D3D2-4CE1-85D7-E04F8CCA38B3}"/>
                </a:ext>
              </a:extLst>
            </p:cNvPr>
            <p:cNvSpPr/>
            <p:nvPr>
              <p:custDataLst>
                <p:tags r:id="rId18"/>
              </p:custDataLst>
            </p:nvPr>
          </p:nvSpPr>
          <p:spPr bwMode="gray">
            <a:xfrm rot="5400000">
              <a:off x="2639640" y="4365136"/>
              <a:ext cx="288000" cy="144000"/>
            </a:xfrm>
            <a:custGeom>
              <a:avLst/>
              <a:gdLst>
                <a:gd name="connsiteX0" fmla="*/ 0 w 250588"/>
                <a:gd name="connsiteY0" fmla="*/ 216024 h 216024"/>
                <a:gd name="connsiteX1" fmla="*/ 125294 w 250588"/>
                <a:gd name="connsiteY1" fmla="*/ 0 h 216024"/>
                <a:gd name="connsiteX2" fmla="*/ 250588 w 250588"/>
                <a:gd name="connsiteY2" fmla="*/ 216024 h 216024"/>
                <a:gd name="connsiteX3" fmla="*/ 0 w 250588"/>
                <a:gd name="connsiteY3" fmla="*/ 216024 h 216024"/>
                <a:gd name="connsiteX0" fmla="*/ 0 w 250588"/>
                <a:gd name="connsiteY0" fmla="*/ 216024 h 217158"/>
                <a:gd name="connsiteX1" fmla="*/ 125294 w 250588"/>
                <a:gd name="connsiteY1" fmla="*/ 0 h 217158"/>
                <a:gd name="connsiteX2" fmla="*/ 250588 w 250588"/>
                <a:gd name="connsiteY2" fmla="*/ 216024 h 217158"/>
                <a:gd name="connsiteX3" fmla="*/ 115273 w 250588"/>
                <a:gd name="connsiteY3" fmla="*/ 217158 h 217158"/>
                <a:gd name="connsiteX4" fmla="*/ 0 w 250588"/>
                <a:gd name="connsiteY4" fmla="*/ 216024 h 217158"/>
                <a:gd name="connsiteX0" fmla="*/ 115273 w 250588"/>
                <a:gd name="connsiteY0" fmla="*/ 217158 h 308598"/>
                <a:gd name="connsiteX1" fmla="*/ 0 w 250588"/>
                <a:gd name="connsiteY1" fmla="*/ 216024 h 308598"/>
                <a:gd name="connsiteX2" fmla="*/ 125294 w 250588"/>
                <a:gd name="connsiteY2" fmla="*/ 0 h 308598"/>
                <a:gd name="connsiteX3" fmla="*/ 250588 w 250588"/>
                <a:gd name="connsiteY3" fmla="*/ 216024 h 308598"/>
                <a:gd name="connsiteX4" fmla="*/ 206713 w 250588"/>
                <a:gd name="connsiteY4" fmla="*/ 308598 h 308598"/>
                <a:gd name="connsiteX0" fmla="*/ 0 w 250588"/>
                <a:gd name="connsiteY0" fmla="*/ 216024 h 308598"/>
                <a:gd name="connsiteX1" fmla="*/ 125294 w 250588"/>
                <a:gd name="connsiteY1" fmla="*/ 0 h 308598"/>
                <a:gd name="connsiteX2" fmla="*/ 250588 w 250588"/>
                <a:gd name="connsiteY2" fmla="*/ 216024 h 308598"/>
                <a:gd name="connsiteX3" fmla="*/ 206713 w 250588"/>
                <a:gd name="connsiteY3" fmla="*/ 308598 h 308598"/>
                <a:gd name="connsiteX0" fmla="*/ 0 w 250588"/>
                <a:gd name="connsiteY0" fmla="*/ 216024 h 216024"/>
                <a:gd name="connsiteX1" fmla="*/ 125294 w 250588"/>
                <a:gd name="connsiteY1" fmla="*/ 0 h 216024"/>
                <a:gd name="connsiteX2" fmla="*/ 250588 w 250588"/>
                <a:gd name="connsiteY2" fmla="*/ 216024 h 216024"/>
              </a:gdLst>
              <a:ahLst/>
              <a:cxnLst>
                <a:cxn ang="0">
                  <a:pos x="connsiteX0" y="connsiteY0"/>
                </a:cxn>
                <a:cxn ang="0">
                  <a:pos x="connsiteX1" y="connsiteY1"/>
                </a:cxn>
                <a:cxn ang="0">
                  <a:pos x="connsiteX2" y="connsiteY2"/>
                </a:cxn>
              </a:cxnLst>
              <a:rect l="l" t="t" r="r" b="b"/>
              <a:pathLst>
                <a:path w="250588" h="216024">
                  <a:moveTo>
                    <a:pt x="0" y="216024"/>
                  </a:moveTo>
                  <a:lnTo>
                    <a:pt x="125294" y="0"/>
                  </a:lnTo>
                  <a:lnTo>
                    <a:pt x="250588" y="216024"/>
                  </a:lnTo>
                </a:path>
              </a:pathLst>
            </a:custGeom>
            <a:noFill/>
            <a:ln w="19050" cap="rnd">
              <a:solidFill>
                <a:schemeClr val="tx2"/>
              </a:solidFill>
            </a:ln>
          </p:spPr>
          <p:txBody>
            <a:bodyPr rot="0" spcFirstLastPara="0" vertOverflow="overflow" horzOverflow="overflow" vert="horz" wrap="square" lIns="90000" tIns="468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Textfeld 2">
            <a:extLst>
              <a:ext uri="{FF2B5EF4-FFF2-40B4-BE49-F238E27FC236}">
                <a16:creationId xmlns:a16="http://schemas.microsoft.com/office/drawing/2014/main" id="{CC829D37-F8ED-45C4-985E-DC6F9A724A94}"/>
              </a:ext>
            </a:extLst>
          </p:cNvPr>
          <p:cNvSpPr txBox="1"/>
          <p:nvPr/>
        </p:nvSpPr>
        <p:spPr>
          <a:xfrm>
            <a:off x="1763278" y="4875598"/>
            <a:ext cx="9158082" cy="492443"/>
          </a:xfrm>
          <a:prstGeom prst="rect">
            <a:avLst/>
          </a:prstGeom>
          <a:noFill/>
        </p:spPr>
        <p:txBody>
          <a:bodyPr wrap="square" rtlCol="0">
            <a:spAutoFit/>
          </a:bodyPr>
          <a:lstStyle/>
          <a:p>
            <a:r>
              <a:rPr lang="en-US" sz="2600" kern="0">
                <a:latin typeface="Segoe UI" panose="020B0502040204020203" pitchFamily="34" charset="0"/>
                <a:ea typeface="Verdana" panose="020B0604030504040204" pitchFamily="34" charset="0"/>
                <a:cs typeface="Segoe UI" panose="020B0502040204020203" pitchFamily="34" charset="0"/>
              </a:rPr>
              <a:t>Companies could use this data to add value, but they don’t</a:t>
            </a:r>
            <a:endParaRPr lang="en-US"/>
          </a:p>
        </p:txBody>
      </p:sp>
    </p:spTree>
    <p:extLst>
      <p:ext uri="{BB962C8B-B14F-4D97-AF65-F5344CB8AC3E}">
        <p14:creationId xmlns:p14="http://schemas.microsoft.com/office/powerpoint/2010/main" val="877800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3">
            <a:extLst>
              <a:ext uri="{FF2B5EF4-FFF2-40B4-BE49-F238E27FC236}">
                <a16:creationId xmlns:a16="http://schemas.microsoft.com/office/drawing/2014/main" id="{C11519E3-DCB3-444F-A019-06DFC116473F}"/>
              </a:ext>
            </a:extLst>
          </p:cNvPr>
          <p:cNvSpPr/>
          <p:nvPr>
            <p:custDataLst>
              <p:tags r:id="rId2"/>
            </p:custDataLst>
          </p:nvPr>
        </p:nvSpPr>
        <p:spPr bwMode="gray">
          <a:xfrm>
            <a:off x="0" y="2167999"/>
            <a:ext cx="12192000" cy="3305364"/>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graphicFrame>
        <p:nvGraphicFramePr>
          <p:cNvPr id="8" name="Object 7" hidden="1">
            <a:extLst>
              <a:ext uri="{FF2B5EF4-FFF2-40B4-BE49-F238E27FC236}">
                <a16:creationId xmlns:a16="http://schemas.microsoft.com/office/drawing/2014/main" id="{716E79E7-AEC6-4BAD-BD73-3776065B55BD}"/>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233" name="think-cell Folie" r:id="rId9" imgW="425" imgH="424" progId="TCLayout.ActiveDocument.1">
                  <p:embed/>
                </p:oleObj>
              </mc:Choice>
              <mc:Fallback>
                <p:oleObj name="think-cell Folie" r:id="rId9" imgW="425" imgH="424" progId="TCLayout.ActiveDocument.1">
                  <p:embed/>
                  <p:pic>
                    <p:nvPicPr>
                      <p:cNvPr id="8" name="Object 7" hidden="1">
                        <a:extLst>
                          <a:ext uri="{FF2B5EF4-FFF2-40B4-BE49-F238E27FC236}">
                            <a16:creationId xmlns:a16="http://schemas.microsoft.com/office/drawing/2014/main" id="{716E79E7-AEC6-4BAD-BD73-3776065B55BD}"/>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BDD9B91-8284-4589-921F-66F707A5B37B}"/>
              </a:ext>
            </a:extLst>
          </p:cNvPr>
          <p:cNvSpPr>
            <a:spLocks noGrp="1"/>
          </p:cNvSpPr>
          <p:nvPr>
            <p:ph type="title"/>
            <p:custDataLst>
              <p:tags r:id="rId4"/>
            </p:custDataLst>
          </p:nvPr>
        </p:nvSpPr>
        <p:spPr bwMode="gray"/>
        <p:txBody>
          <a:bodyPr vert="horz"/>
          <a:lstStyle/>
          <a:p>
            <a:r>
              <a:rPr lang="en-US"/>
              <a:t>IDS Open Source</a:t>
            </a:r>
          </a:p>
        </p:txBody>
      </p:sp>
      <p:sp>
        <p:nvSpPr>
          <p:cNvPr id="21" name="Slide Number Placeholder 2">
            <a:extLst>
              <a:ext uri="{FF2B5EF4-FFF2-40B4-BE49-F238E27FC236}">
                <a16:creationId xmlns:a16="http://schemas.microsoft.com/office/drawing/2014/main" id="{5F15FC1E-8EF0-4597-8BBA-AD9B49879E5D}"/>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F02CF7AB-8784-4653-BB8E-83573C1EF6BB}"/>
              </a:ext>
            </a:extLst>
          </p:cNvPr>
          <p:cNvSpPr>
            <a:spLocks noGrp="1"/>
          </p:cNvSpPr>
          <p:nvPr>
            <p:ph type="body" sz="quarter" idx="13"/>
          </p:nvPr>
        </p:nvSpPr>
        <p:spPr bwMode="gray">
          <a:xfrm>
            <a:off x="838200" y="1141249"/>
            <a:ext cx="10920191" cy="468000"/>
          </a:xfrm>
        </p:spPr>
        <p:txBody>
          <a:bodyPr/>
          <a:lstStyle/>
          <a:p>
            <a:r>
              <a:rPr lang="en-US"/>
              <a:t>Turning projects into communities and users into contributors</a:t>
            </a:r>
          </a:p>
        </p:txBody>
      </p:sp>
      <p:sp>
        <p:nvSpPr>
          <p:cNvPr id="18" name="Footer Placeholder 4">
            <a:extLst>
              <a:ext uri="{FF2B5EF4-FFF2-40B4-BE49-F238E27FC236}">
                <a16:creationId xmlns:a16="http://schemas.microsoft.com/office/drawing/2014/main" id="{DF73D894-09AF-4968-86E6-2FD192132CDB}"/>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IDSA Story</a:t>
            </a:r>
          </a:p>
        </p:txBody>
      </p:sp>
      <p:sp>
        <p:nvSpPr>
          <p:cNvPr id="9" name="Rechteck 22">
            <a:extLst>
              <a:ext uri="{FF2B5EF4-FFF2-40B4-BE49-F238E27FC236}">
                <a16:creationId xmlns:a16="http://schemas.microsoft.com/office/drawing/2014/main" id="{B3C4D554-B7DE-4FFF-AA8B-DEDEE4A428D4}"/>
              </a:ext>
            </a:extLst>
          </p:cNvPr>
          <p:cNvSpPr/>
          <p:nvPr>
            <p:custDataLst>
              <p:tags r:id="rId5"/>
            </p:custDataLst>
          </p:nvPr>
        </p:nvSpPr>
        <p:spPr bwMode="gray">
          <a:xfrm>
            <a:off x="1300195" y="2641608"/>
            <a:ext cx="4312657" cy="2542642"/>
          </a:xfrm>
          <a:prstGeom prst="rect">
            <a:avLst/>
          </a:prstGeom>
          <a:solidFill>
            <a:schemeClr val="bg1"/>
          </a:solidFill>
          <a:ln w="19050">
            <a:solidFill>
              <a:schemeClr val="tx2"/>
            </a:solidFill>
          </a:ln>
        </p:spPr>
        <p:txBody>
          <a:bodyPr lIns="144000" tIns="144000" rIns="144000" bIns="144000" rtlCol="0" anchor="t" anchorCtr="0">
            <a:noAutofit/>
          </a:bodyPr>
          <a:lstStyle/>
          <a:p>
            <a:pPr marL="0" marR="0" lvl="0" indent="0" algn="l" defTabSz="914400" rtl="0" eaLnBrk="1" fontAlgn="auto" latinLnBrk="0" hangingPunct="1">
              <a:lnSpc>
                <a:spcPct val="107000"/>
              </a:lnSpc>
              <a:spcBef>
                <a:spcPts val="80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roid Sans" panose="020B0606030804020204" pitchFamily="34" charset="0"/>
              <a:ea typeface="Calibri" panose="020F0502020204030204" pitchFamily="34" charset="0"/>
              <a:cs typeface="Times New Roman" panose="02020603050405020304" pitchFamily="18" charset="0"/>
            </a:endParaRPr>
          </a:p>
        </p:txBody>
      </p:sp>
      <p:sp>
        <p:nvSpPr>
          <p:cNvPr id="3" name="Textfeld 2">
            <a:extLst>
              <a:ext uri="{FF2B5EF4-FFF2-40B4-BE49-F238E27FC236}">
                <a16:creationId xmlns:a16="http://schemas.microsoft.com/office/drawing/2014/main" id="{86759965-A06C-466C-B2E4-610CBC4BC711}"/>
              </a:ext>
            </a:extLst>
          </p:cNvPr>
          <p:cNvSpPr txBox="1"/>
          <p:nvPr/>
        </p:nvSpPr>
        <p:spPr>
          <a:xfrm>
            <a:off x="1300195" y="2972458"/>
            <a:ext cx="4312657" cy="1833322"/>
          </a:xfrm>
          <a:prstGeom prst="rect">
            <a:avLst/>
          </a:prstGeom>
          <a:noFill/>
        </p:spPr>
        <p:txBody>
          <a:bodyPr wrap="square" lIns="360000" rIns="360000" rtlCol="0">
            <a:spAutoFit/>
          </a:bodyPr>
          <a:lstStyle/>
          <a:p>
            <a:pPr marL="0" marR="0" lvl="0" indent="0" algn="l" defTabSz="914400" rtl="0" eaLnBrk="1" fontAlgn="auto" latinLnBrk="0" hangingPunct="1">
              <a:lnSpc>
                <a:spcPct val="107000"/>
              </a:lnSpc>
              <a:spcBef>
                <a:spcPts val="800"/>
              </a:spcBef>
              <a:spcAft>
                <a:spcPts val="600"/>
              </a:spcAft>
              <a:buClrTx/>
              <a:buSzTx/>
              <a:buFontTx/>
              <a:buNone/>
              <a:tabLst/>
              <a:defRPr/>
            </a:pPr>
            <a:r>
              <a:rPr kumimoji="0" lang="en-US" sz="1600" b="1" i="0" u="none" strike="noStrike" kern="1200" cap="none" spc="0" normalizeH="0" baseline="0" noProof="0">
                <a:ln>
                  <a:noFill/>
                </a:ln>
                <a:solidFill>
                  <a:srgbClr val="0BA2E3"/>
                </a:solidFill>
                <a:effectLst/>
                <a:uLnTx/>
                <a:uFillTx/>
                <a:latin typeface="Segoe UI" panose="020B0502040204020203" pitchFamily="34" charset="0"/>
                <a:ea typeface="Calibri" panose="020F0502020204030204" pitchFamily="34" charset="0"/>
                <a:cs typeface="Segoe UI" panose="020B0502040204020203" pitchFamily="34" charset="0"/>
              </a:rPr>
              <a:t>Collaborative creation</a:t>
            </a:r>
          </a:p>
          <a:p>
            <a:pPr marL="0" marR="0" lvl="0" indent="0" algn="l" defTabSz="914400" rtl="0" eaLnBrk="1" fontAlgn="auto" latinLnBrk="0" hangingPunct="1">
              <a:lnSpc>
                <a:spcPct val="107000"/>
              </a:lnSpc>
              <a:spcBef>
                <a:spcPts val="80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Everyone involved in IDS wants implementations to reach the highest quality possible — the IDS Open-Source landscape </a:t>
            </a:r>
            <a:r>
              <a:rPr kumimoji="0" lang="en-US" sz="1600" b="1"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maximizes the possibilities</a:t>
            </a:r>
            <a:r>
              <a:rPr kumimoji="0" lang="en-US"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t>
            </a:r>
          </a:p>
        </p:txBody>
      </p:sp>
      <p:sp>
        <p:nvSpPr>
          <p:cNvPr id="16" name="Rechteck 22">
            <a:extLst>
              <a:ext uri="{FF2B5EF4-FFF2-40B4-BE49-F238E27FC236}">
                <a16:creationId xmlns:a16="http://schemas.microsoft.com/office/drawing/2014/main" id="{6B8F04DB-DEA5-491E-BB39-208CB9536DFA}"/>
              </a:ext>
            </a:extLst>
          </p:cNvPr>
          <p:cNvSpPr/>
          <p:nvPr>
            <p:custDataLst>
              <p:tags r:id="rId6"/>
            </p:custDataLst>
          </p:nvPr>
        </p:nvSpPr>
        <p:spPr bwMode="gray">
          <a:xfrm>
            <a:off x="7039555" y="2641608"/>
            <a:ext cx="4312657" cy="2542641"/>
          </a:xfrm>
          <a:prstGeom prst="rect">
            <a:avLst/>
          </a:prstGeom>
          <a:solidFill>
            <a:schemeClr val="bg1"/>
          </a:solidFill>
          <a:ln w="19050">
            <a:solidFill>
              <a:schemeClr val="tx2"/>
            </a:solidFill>
          </a:ln>
        </p:spPr>
        <p:txBody>
          <a:bodyPr lIns="144000" tIns="144000" rIns="144000" bIns="144000" rtlCol="0" anchor="t" anchorCtr="0">
            <a:noAutofit/>
          </a:bodyPr>
          <a:lstStyle/>
          <a:p>
            <a:pPr marL="0" marR="0" lvl="0" indent="0" algn="l" defTabSz="914400" rtl="0" eaLnBrk="1" fontAlgn="auto" latinLnBrk="0" hangingPunct="1">
              <a:lnSpc>
                <a:spcPct val="107000"/>
              </a:lnSpc>
              <a:spcBef>
                <a:spcPts val="80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roid Sans" panose="020B0606030804020204" pitchFamily="34" charset="0"/>
              <a:ea typeface="Calibri" panose="020F0502020204030204" pitchFamily="34" charset="0"/>
              <a:cs typeface="Times New Roman" panose="02020603050405020304" pitchFamily="18" charset="0"/>
            </a:endParaRPr>
          </a:p>
        </p:txBody>
      </p:sp>
      <p:sp>
        <p:nvSpPr>
          <p:cNvPr id="17" name="Textfeld 16">
            <a:extLst>
              <a:ext uri="{FF2B5EF4-FFF2-40B4-BE49-F238E27FC236}">
                <a16:creationId xmlns:a16="http://schemas.microsoft.com/office/drawing/2014/main" id="{43FA1439-18A5-4025-A3CB-54E0705F9D71}"/>
              </a:ext>
            </a:extLst>
          </p:cNvPr>
          <p:cNvSpPr txBox="1"/>
          <p:nvPr/>
        </p:nvSpPr>
        <p:spPr>
          <a:xfrm>
            <a:off x="7039555" y="2993489"/>
            <a:ext cx="4312658" cy="1833322"/>
          </a:xfrm>
          <a:prstGeom prst="rect">
            <a:avLst/>
          </a:prstGeom>
          <a:noFill/>
        </p:spPr>
        <p:txBody>
          <a:bodyPr wrap="square" lIns="360000" rIns="360000" rtlCol="0">
            <a:spAutoFit/>
          </a:bodyPr>
          <a:lstStyle/>
          <a:p>
            <a:pPr marL="0" marR="0" lvl="0" indent="0" algn="l" defTabSz="914400" rtl="0" eaLnBrk="1" fontAlgn="auto" latinLnBrk="0" hangingPunct="1">
              <a:lnSpc>
                <a:spcPct val="107000"/>
              </a:lnSpc>
              <a:spcBef>
                <a:spcPts val="800"/>
              </a:spcBef>
              <a:spcAft>
                <a:spcPts val="600"/>
              </a:spcAft>
              <a:buClrTx/>
              <a:buSzTx/>
              <a:buFontTx/>
              <a:buNone/>
              <a:tabLst/>
              <a:defRPr/>
            </a:pPr>
            <a:r>
              <a:rPr kumimoji="0" lang="en-US" sz="1600" b="1" i="0" u="none" strike="noStrike" kern="1200" cap="none" spc="0" normalizeH="0" baseline="0" noProof="0">
                <a:ln>
                  <a:noFill/>
                </a:ln>
                <a:solidFill>
                  <a:srgbClr val="0BA2E3"/>
                </a:solidFill>
                <a:effectLst/>
                <a:uLnTx/>
                <a:uFillTx/>
                <a:latin typeface="Segoe UI" panose="020B0502040204020203" pitchFamily="34" charset="0"/>
                <a:ea typeface="Calibri" panose="020F0502020204030204" pitchFamily="34" charset="0"/>
                <a:cs typeface="Segoe UI" panose="020B0502040204020203" pitchFamily="34" charset="0"/>
              </a:rPr>
              <a:t>Become a contributor</a:t>
            </a:r>
          </a:p>
          <a:p>
            <a:pPr marL="0" marR="0" lvl="0" indent="0" algn="l" defTabSz="914400" rtl="0" eaLnBrk="1" fontAlgn="auto" latinLnBrk="0" hangingPunct="1">
              <a:lnSpc>
                <a:spcPct val="107000"/>
              </a:lnSpc>
              <a:spcBef>
                <a:spcPts val="80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use this opportunity to </a:t>
            </a:r>
            <a: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meet other members of the community</a:t>
            </a: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 review the code, provide feedback, report bugs, and </a:t>
            </a:r>
            <a: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improve the quality</a:t>
            </a: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 and functionality of end products.</a:t>
            </a:r>
            <a:endParaRPr kumimoji="0" lang="de-DE" sz="16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9" name="Oval 72">
            <a:extLst>
              <a:ext uri="{FF2B5EF4-FFF2-40B4-BE49-F238E27FC236}">
                <a16:creationId xmlns:a16="http://schemas.microsoft.com/office/drawing/2014/main" id="{8EA9A21C-5C8C-4595-8290-310D3B879549}"/>
              </a:ext>
            </a:extLst>
          </p:cNvPr>
          <p:cNvSpPr/>
          <p:nvPr/>
        </p:nvSpPr>
        <p:spPr>
          <a:xfrm>
            <a:off x="969469" y="2300384"/>
            <a:ext cx="810676" cy="72000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20" name="Oval 72">
            <a:extLst>
              <a:ext uri="{FF2B5EF4-FFF2-40B4-BE49-F238E27FC236}">
                <a16:creationId xmlns:a16="http://schemas.microsoft.com/office/drawing/2014/main" id="{4FBDFEEE-35D2-4743-B693-5289035670A3}"/>
              </a:ext>
            </a:extLst>
          </p:cNvPr>
          <p:cNvSpPr/>
          <p:nvPr/>
        </p:nvSpPr>
        <p:spPr>
          <a:xfrm>
            <a:off x="6763385" y="2300384"/>
            <a:ext cx="810676" cy="72000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pic>
        <p:nvPicPr>
          <p:cNvPr id="7" name="Grafik 6">
            <a:extLst>
              <a:ext uri="{FF2B5EF4-FFF2-40B4-BE49-F238E27FC236}">
                <a16:creationId xmlns:a16="http://schemas.microsoft.com/office/drawing/2014/main" id="{3AF75DAA-3C82-41DC-9CF0-6009BA622DCB}"/>
              </a:ext>
            </a:extLst>
          </p:cNvPr>
          <p:cNvPicPr>
            <a:picLocks noChangeAspect="1"/>
          </p:cNvPicPr>
          <p:nvPr/>
        </p:nvPicPr>
        <p:blipFill>
          <a:blip r:embed="rId11"/>
          <a:stretch>
            <a:fillRect/>
          </a:stretch>
        </p:blipFill>
        <p:spPr>
          <a:xfrm>
            <a:off x="1047133" y="2351484"/>
            <a:ext cx="642005" cy="642005"/>
          </a:xfrm>
          <a:prstGeom prst="rect">
            <a:avLst/>
          </a:prstGeom>
        </p:spPr>
      </p:pic>
      <p:pic>
        <p:nvPicPr>
          <p:cNvPr id="15" name="Grafik 14">
            <a:extLst>
              <a:ext uri="{FF2B5EF4-FFF2-40B4-BE49-F238E27FC236}">
                <a16:creationId xmlns:a16="http://schemas.microsoft.com/office/drawing/2014/main" id="{76E0F506-C013-4175-A758-11D1B1BB3C74}"/>
              </a:ext>
            </a:extLst>
          </p:cNvPr>
          <p:cNvPicPr>
            <a:picLocks noChangeAspect="1"/>
          </p:cNvPicPr>
          <p:nvPr/>
        </p:nvPicPr>
        <p:blipFill>
          <a:blip r:embed="rId12"/>
          <a:stretch>
            <a:fillRect/>
          </a:stretch>
        </p:blipFill>
        <p:spPr>
          <a:xfrm>
            <a:off x="6855319" y="2351484"/>
            <a:ext cx="620974" cy="620974"/>
          </a:xfrm>
          <a:prstGeom prst="rect">
            <a:avLst/>
          </a:prstGeom>
        </p:spPr>
      </p:pic>
    </p:spTree>
    <p:extLst>
      <p:ext uri="{BB962C8B-B14F-4D97-AF65-F5344CB8AC3E}">
        <p14:creationId xmlns:p14="http://schemas.microsoft.com/office/powerpoint/2010/main" val="2261785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0AAC790-8589-4121-8482-6EFC94C6CFC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281" name="think-cell Folie" r:id="rId33" imgW="425" imgH="424" progId="TCLayout.ActiveDocument.1">
                  <p:embed/>
                </p:oleObj>
              </mc:Choice>
              <mc:Fallback>
                <p:oleObj name="think-cell Folie" r:id="rId33" imgW="425" imgH="424" progId="TCLayout.ActiveDocument.1">
                  <p:embed/>
                  <p:pic>
                    <p:nvPicPr>
                      <p:cNvPr id="6" name="Object 5" hidden="1">
                        <a:extLst>
                          <a:ext uri="{FF2B5EF4-FFF2-40B4-BE49-F238E27FC236}">
                            <a16:creationId xmlns:a16="http://schemas.microsoft.com/office/drawing/2014/main" id="{10AAC790-8589-4121-8482-6EFC94C6CFCD}"/>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1876EC14-C0E8-4345-8757-25787A5CD30A}"/>
              </a:ext>
            </a:extLst>
          </p:cNvPr>
          <p:cNvSpPr>
            <a:spLocks noGrp="1"/>
          </p:cNvSpPr>
          <p:nvPr>
            <p:ph type="title"/>
            <p:custDataLst>
              <p:tags r:id="rId3"/>
            </p:custDataLst>
          </p:nvPr>
        </p:nvSpPr>
        <p:spPr bwMode="gray"/>
        <p:txBody>
          <a:bodyPr vert="horz"/>
          <a:lstStyle/>
          <a:p>
            <a:r>
              <a:rPr lang="de-DE"/>
              <a:t>IDS Open Source</a:t>
            </a:r>
            <a:endParaRPr lang="en-US"/>
          </a:p>
        </p:txBody>
      </p:sp>
      <p:sp>
        <p:nvSpPr>
          <p:cNvPr id="55" name="Slide Number Placeholder 2">
            <a:extLst>
              <a:ext uri="{FF2B5EF4-FFF2-40B4-BE49-F238E27FC236}">
                <a16:creationId xmlns:a16="http://schemas.microsoft.com/office/drawing/2014/main" id="{11CC4CF9-73E7-414D-8485-734FA200AC86}"/>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2" name="Text Placeholder 1">
            <a:extLst>
              <a:ext uri="{FF2B5EF4-FFF2-40B4-BE49-F238E27FC236}">
                <a16:creationId xmlns:a16="http://schemas.microsoft.com/office/drawing/2014/main" id="{6463AE17-704D-404E-A4E2-3186BC56377B}"/>
              </a:ext>
            </a:extLst>
          </p:cNvPr>
          <p:cNvSpPr>
            <a:spLocks noGrp="1"/>
          </p:cNvSpPr>
          <p:nvPr>
            <p:ph type="body" sz="quarter" idx="13"/>
            <p:custDataLst>
              <p:tags r:id="rId4"/>
            </p:custDataLst>
          </p:nvPr>
        </p:nvSpPr>
        <p:spPr bwMode="gray">
          <a:xfrm>
            <a:off x="839788" y="1106668"/>
            <a:ext cx="5580000" cy="468000"/>
          </a:xfrm>
        </p:spPr>
        <p:txBody>
          <a:bodyPr/>
          <a:lstStyle/>
          <a:p>
            <a:r>
              <a:rPr lang="de-DE"/>
              <a:t>I</a:t>
            </a:r>
            <a:r>
              <a:rPr lang="en-US"/>
              <a:t>DS_G repositories</a:t>
            </a:r>
          </a:p>
        </p:txBody>
      </p:sp>
      <p:sp>
        <p:nvSpPr>
          <p:cNvPr id="54" name="Footer Placeholder 4">
            <a:extLst>
              <a:ext uri="{FF2B5EF4-FFF2-40B4-BE49-F238E27FC236}">
                <a16:creationId xmlns:a16="http://schemas.microsoft.com/office/drawing/2014/main" id="{E8F6A3A7-4BDD-47BC-AFAE-521927321585}"/>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IDSA Story</a:t>
            </a:r>
          </a:p>
        </p:txBody>
      </p:sp>
      <p:grpSp>
        <p:nvGrpSpPr>
          <p:cNvPr id="7" name="Group 6">
            <a:extLst>
              <a:ext uri="{FF2B5EF4-FFF2-40B4-BE49-F238E27FC236}">
                <a16:creationId xmlns:a16="http://schemas.microsoft.com/office/drawing/2014/main" id="{9FBADAE2-3DBE-4C4D-B87E-AB32115767C0}"/>
              </a:ext>
            </a:extLst>
          </p:cNvPr>
          <p:cNvGrpSpPr/>
          <p:nvPr/>
        </p:nvGrpSpPr>
        <p:grpSpPr bwMode="gray">
          <a:xfrm>
            <a:off x="840632" y="3533629"/>
            <a:ext cx="3348368" cy="2016016"/>
            <a:chOff x="839416" y="3789040"/>
            <a:chExt cx="3348368" cy="2016016"/>
          </a:xfrm>
        </p:grpSpPr>
        <p:sp>
          <p:nvSpPr>
            <p:cNvPr id="11" name="Rectangle 10">
              <a:extLst>
                <a:ext uri="{FF2B5EF4-FFF2-40B4-BE49-F238E27FC236}">
                  <a16:creationId xmlns:a16="http://schemas.microsoft.com/office/drawing/2014/main" id="{46352295-3EC5-41CA-8A57-7B82136F0A20}"/>
                </a:ext>
              </a:extLst>
            </p:cNvPr>
            <p:cNvSpPr/>
            <p:nvPr>
              <p:custDataLst>
                <p:tags r:id="rId29"/>
              </p:custDataLst>
            </p:nvPr>
          </p:nvSpPr>
          <p:spPr bwMode="gray">
            <a:xfrm>
              <a:off x="983784" y="3789040"/>
              <a:ext cx="3204000" cy="1872000"/>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44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26" name="Rechteck 22">
              <a:extLst>
                <a:ext uri="{FF2B5EF4-FFF2-40B4-BE49-F238E27FC236}">
                  <a16:creationId xmlns:a16="http://schemas.microsoft.com/office/drawing/2014/main" id="{920B775B-5D29-42C8-9E1A-C9D6058F19D6}"/>
                </a:ext>
              </a:extLst>
            </p:cNvPr>
            <p:cNvSpPr/>
            <p:nvPr>
              <p:custDataLst>
                <p:tags r:id="rId30"/>
              </p:custDataLst>
            </p:nvPr>
          </p:nvSpPr>
          <p:spPr bwMode="gray">
            <a:xfrm>
              <a:off x="839416" y="3933056"/>
              <a:ext cx="3204000" cy="1872000"/>
            </a:xfrm>
            <a:prstGeom prst="rect">
              <a:avLst/>
            </a:prstGeom>
            <a:solidFill>
              <a:schemeClr val="bg1"/>
            </a:solidFill>
            <a:ln w="19050">
              <a:solidFill>
                <a:schemeClr val="tx2"/>
              </a:solidFill>
            </a:ln>
          </p:spPr>
          <p:txBody>
            <a:bodyPr lIns="180000" tIns="144000" rIns="144000" bIns="72000" rtlCol="0" anchor="t" anchorCtr="0">
              <a:noAutofit/>
            </a:bodyPr>
            <a:lstStyle/>
            <a:p>
              <a:pPr marL="0" marR="0" lvl="0" indent="0" algn="l" defTabSz="609585" rtl="0" eaLnBrk="1" fontAlgn="auto" latinLnBrk="0" hangingPunct="0">
                <a:lnSpc>
                  <a:spcPct val="100000"/>
                </a:lnSpc>
                <a:spcBef>
                  <a:spcPts val="600"/>
                </a:spcBef>
                <a:spcAft>
                  <a:spcPts val="0"/>
                </a:spcAft>
                <a:buClrTx/>
                <a:buSzTx/>
                <a:buFontTx/>
                <a:buNone/>
                <a:tabLst/>
                <a:defRPr/>
              </a:pPr>
              <a:r>
                <a:rPr kumimoji="0" lang="en-US" sz="16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rPr>
                <a:t>IDS Think Tank</a:t>
              </a:r>
              <a:endParaRPr kumimoji="0" lang="en-US" sz="1600" b="0"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endParaRPr>
            </a:p>
            <a:p>
              <a:pPr marL="285750" marR="0" lvl="0" indent="-285750" algn="l" defTabSz="609585" rtl="0" eaLnBrk="1" fontAlgn="auto" latinLnBrk="0" hangingPunct="0">
                <a:lnSpc>
                  <a:spcPct val="100000"/>
                </a:lnSpc>
                <a:spcBef>
                  <a:spcPts val="600"/>
                </a:spcBef>
                <a:spcAft>
                  <a:spcPts val="0"/>
                </a:spcAft>
                <a:buClrTx/>
                <a:buSzTx/>
                <a:buFont typeface="Segoe UI" panose="020B0502040204020203" pitchFamily="34" charset="0"/>
                <a:buChar char="»"/>
                <a:tabLst/>
                <a:defRPr/>
              </a:pPr>
              <a:r>
                <a:rPr kumimoji="0" lang="en-US" sz="14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Early discussions</a:t>
              </a:r>
            </a:p>
            <a:p>
              <a:pPr marL="285750" marR="0" lvl="0" indent="-285750" algn="l" defTabSz="609585" rtl="0" eaLnBrk="1" fontAlgn="auto" latinLnBrk="0" hangingPunct="0">
                <a:lnSpc>
                  <a:spcPct val="100000"/>
                </a:lnSpc>
                <a:spcBef>
                  <a:spcPts val="600"/>
                </a:spcBef>
                <a:spcAft>
                  <a:spcPts val="0"/>
                </a:spcAft>
                <a:buClrTx/>
                <a:buSzTx/>
                <a:buFont typeface="Segoe UI" panose="020B0502040204020203" pitchFamily="34" charset="0"/>
                <a:buChar char="»"/>
                <a:tabLst/>
                <a:defRPr/>
              </a:pPr>
              <a:r>
                <a:rPr kumimoji="0" lang="en-US" sz="14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Neutral Collaboration</a:t>
              </a:r>
            </a:p>
            <a:p>
              <a:pPr marL="285750" marR="0" lvl="0" indent="-285750" algn="l" defTabSz="609585" rtl="0" eaLnBrk="1" fontAlgn="auto" latinLnBrk="0" hangingPunct="0">
                <a:lnSpc>
                  <a:spcPct val="100000"/>
                </a:lnSpc>
                <a:spcBef>
                  <a:spcPts val="600"/>
                </a:spcBef>
                <a:spcAft>
                  <a:spcPts val="0"/>
                </a:spcAft>
                <a:buClrTx/>
                <a:buSzTx/>
                <a:buFont typeface="Segoe UI" panose="020B0502040204020203" pitchFamily="34" charset="0"/>
                <a:buChar char="»"/>
                <a:tabLst/>
                <a:defRPr/>
              </a:pPr>
              <a:r>
                <a:rPr kumimoji="0" lang="en-US" sz="14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Less rules, but creativity</a:t>
              </a:r>
            </a:p>
          </p:txBody>
        </p:sp>
      </p:grpSp>
      <p:grpSp>
        <p:nvGrpSpPr>
          <p:cNvPr id="37" name="Group 36">
            <a:extLst>
              <a:ext uri="{FF2B5EF4-FFF2-40B4-BE49-F238E27FC236}">
                <a16:creationId xmlns:a16="http://schemas.microsoft.com/office/drawing/2014/main" id="{91A1C906-94C6-4308-B6B2-3ACEA6E6BE7F}"/>
              </a:ext>
            </a:extLst>
          </p:cNvPr>
          <p:cNvGrpSpPr/>
          <p:nvPr/>
        </p:nvGrpSpPr>
        <p:grpSpPr bwMode="gray">
          <a:xfrm>
            <a:off x="8005432" y="3533629"/>
            <a:ext cx="3348368" cy="2016016"/>
            <a:chOff x="839416" y="3789040"/>
            <a:chExt cx="3348368" cy="2016016"/>
          </a:xfrm>
        </p:grpSpPr>
        <p:sp>
          <p:nvSpPr>
            <p:cNvPr id="39" name="Rectangle 38">
              <a:extLst>
                <a:ext uri="{FF2B5EF4-FFF2-40B4-BE49-F238E27FC236}">
                  <a16:creationId xmlns:a16="http://schemas.microsoft.com/office/drawing/2014/main" id="{632EBF6E-BE46-4C83-B295-30675CBDC79C}"/>
                </a:ext>
              </a:extLst>
            </p:cNvPr>
            <p:cNvSpPr/>
            <p:nvPr>
              <p:custDataLst>
                <p:tags r:id="rId27"/>
              </p:custDataLst>
            </p:nvPr>
          </p:nvSpPr>
          <p:spPr bwMode="gray">
            <a:xfrm>
              <a:off x="983784" y="3789040"/>
              <a:ext cx="3204000" cy="1872000"/>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44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40" name="Rechteck 22">
              <a:extLst>
                <a:ext uri="{FF2B5EF4-FFF2-40B4-BE49-F238E27FC236}">
                  <a16:creationId xmlns:a16="http://schemas.microsoft.com/office/drawing/2014/main" id="{91A19086-FF6A-4BB3-8508-EF72DAFEAF86}"/>
                </a:ext>
              </a:extLst>
            </p:cNvPr>
            <p:cNvSpPr/>
            <p:nvPr>
              <p:custDataLst>
                <p:tags r:id="rId28"/>
              </p:custDataLst>
            </p:nvPr>
          </p:nvSpPr>
          <p:spPr bwMode="gray">
            <a:xfrm>
              <a:off x="839416" y="3933056"/>
              <a:ext cx="3204000" cy="1872000"/>
            </a:xfrm>
            <a:prstGeom prst="rect">
              <a:avLst/>
            </a:prstGeom>
            <a:solidFill>
              <a:schemeClr val="bg1"/>
            </a:solidFill>
            <a:ln w="19050">
              <a:solidFill>
                <a:schemeClr val="tx2"/>
              </a:solidFill>
            </a:ln>
          </p:spPr>
          <p:txBody>
            <a:bodyPr lIns="180000" tIns="144000" rIns="144000" bIns="72000" rtlCol="0" anchor="t" anchorCtr="0">
              <a:noAutofit/>
            </a:bodyPr>
            <a:lstStyle/>
            <a:p>
              <a:pPr marL="0" marR="0" lvl="0" indent="0" algn="l" defTabSz="609585" rtl="0" eaLnBrk="1" fontAlgn="auto" latinLnBrk="0" hangingPunct="0">
                <a:lnSpc>
                  <a:spcPct val="100000"/>
                </a:lnSpc>
                <a:spcBef>
                  <a:spcPts val="600"/>
                </a:spcBef>
                <a:spcAft>
                  <a:spcPts val="0"/>
                </a:spcAft>
                <a:buClrTx/>
                <a:buSzTx/>
                <a:buFontTx/>
                <a:buNone/>
                <a:tabLst/>
                <a:defRPr/>
              </a:pPr>
              <a:r>
                <a:rPr kumimoji="0" lang="en-US" sz="16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rPr>
                <a:t>IDS_G</a:t>
              </a:r>
            </a:p>
            <a:p>
              <a:pPr marL="285750" marR="0" lvl="0" indent="-285750" algn="l" defTabSz="609585" rtl="0" eaLnBrk="1" fontAlgn="auto" latinLnBrk="0" hangingPunct="0">
                <a:lnSpc>
                  <a:spcPct val="100000"/>
                </a:lnSpc>
                <a:spcBef>
                  <a:spcPts val="600"/>
                </a:spcBef>
                <a:spcAft>
                  <a:spcPts val="0"/>
                </a:spcAft>
                <a:buClrTx/>
                <a:buSzTx/>
                <a:buFont typeface="Segoe UI" panose="020B0502040204020203" pitchFamily="34" charset="0"/>
                <a:buChar char="»"/>
                <a:tabLst/>
                <a:defRPr/>
              </a:pPr>
              <a:r>
                <a:rPr kumimoji="0" lang="en-US" sz="14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Public and stable state of specifications with quarterly releases</a:t>
              </a:r>
            </a:p>
            <a:p>
              <a:pPr marL="285750" marR="0" lvl="0" indent="-285750" algn="l" defTabSz="609585" rtl="0" eaLnBrk="1" fontAlgn="auto" latinLnBrk="0" hangingPunct="0">
                <a:lnSpc>
                  <a:spcPct val="100000"/>
                </a:lnSpc>
                <a:spcBef>
                  <a:spcPts val="600"/>
                </a:spcBef>
                <a:spcAft>
                  <a:spcPts val="0"/>
                </a:spcAft>
                <a:buClrTx/>
                <a:buSzTx/>
                <a:buFont typeface="Segoe UI" panose="020B0502040204020203" pitchFamily="34" charset="0"/>
                <a:buChar char="»"/>
                <a:tabLst/>
                <a:defRPr/>
              </a:pPr>
              <a:r>
                <a:rPr kumimoji="0" lang="en-US" sz="14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Single point of truth</a:t>
              </a:r>
            </a:p>
          </p:txBody>
        </p:sp>
      </p:grpSp>
      <p:grpSp>
        <p:nvGrpSpPr>
          <p:cNvPr id="42" name="Group 41">
            <a:extLst>
              <a:ext uri="{FF2B5EF4-FFF2-40B4-BE49-F238E27FC236}">
                <a16:creationId xmlns:a16="http://schemas.microsoft.com/office/drawing/2014/main" id="{38E49EE9-DB18-495B-8A4C-3B03E987E8DF}"/>
              </a:ext>
            </a:extLst>
          </p:cNvPr>
          <p:cNvGrpSpPr/>
          <p:nvPr/>
        </p:nvGrpSpPr>
        <p:grpSpPr bwMode="gray">
          <a:xfrm>
            <a:off x="4423032" y="3533629"/>
            <a:ext cx="3348368" cy="2016016"/>
            <a:chOff x="839416" y="3789040"/>
            <a:chExt cx="3348368" cy="2016016"/>
          </a:xfrm>
        </p:grpSpPr>
        <p:sp>
          <p:nvSpPr>
            <p:cNvPr id="44" name="Rectangle 43">
              <a:extLst>
                <a:ext uri="{FF2B5EF4-FFF2-40B4-BE49-F238E27FC236}">
                  <a16:creationId xmlns:a16="http://schemas.microsoft.com/office/drawing/2014/main" id="{4DCA4458-27EE-4BBE-A1B4-C0643BC5F0DF}"/>
                </a:ext>
              </a:extLst>
            </p:cNvPr>
            <p:cNvSpPr/>
            <p:nvPr>
              <p:custDataLst>
                <p:tags r:id="rId25"/>
              </p:custDataLst>
            </p:nvPr>
          </p:nvSpPr>
          <p:spPr bwMode="gray">
            <a:xfrm>
              <a:off x="983784" y="3789040"/>
              <a:ext cx="3204000" cy="1872000"/>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44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45" name="Rechteck 22">
              <a:extLst>
                <a:ext uri="{FF2B5EF4-FFF2-40B4-BE49-F238E27FC236}">
                  <a16:creationId xmlns:a16="http://schemas.microsoft.com/office/drawing/2014/main" id="{52374137-F025-484C-B7E3-169DE40E3AB2}"/>
                </a:ext>
              </a:extLst>
            </p:cNvPr>
            <p:cNvSpPr/>
            <p:nvPr>
              <p:custDataLst>
                <p:tags r:id="rId26"/>
              </p:custDataLst>
            </p:nvPr>
          </p:nvSpPr>
          <p:spPr bwMode="gray">
            <a:xfrm>
              <a:off x="839416" y="3933056"/>
              <a:ext cx="3204000" cy="1872000"/>
            </a:xfrm>
            <a:prstGeom prst="rect">
              <a:avLst/>
            </a:prstGeom>
            <a:solidFill>
              <a:schemeClr val="bg1"/>
            </a:solidFill>
            <a:ln w="19050">
              <a:solidFill>
                <a:schemeClr val="tx2"/>
              </a:solidFill>
            </a:ln>
          </p:spPr>
          <p:txBody>
            <a:bodyPr lIns="180000" tIns="144000" rIns="144000" bIns="72000" rtlCol="0" anchor="t" anchorCtr="0">
              <a:noAutofit/>
            </a:bodyPr>
            <a:lstStyle/>
            <a:p>
              <a:pPr marL="0" marR="0" lvl="0" indent="0" algn="l" defTabSz="609585" rtl="0" eaLnBrk="1" fontAlgn="auto" latinLnBrk="0" hangingPunct="0">
                <a:lnSpc>
                  <a:spcPct val="100000"/>
                </a:lnSpc>
                <a:spcBef>
                  <a:spcPts val="600"/>
                </a:spcBef>
                <a:spcAft>
                  <a:spcPts val="0"/>
                </a:spcAft>
                <a:buClrTx/>
                <a:buSzTx/>
                <a:buFontTx/>
                <a:buNone/>
                <a:tabLst/>
                <a:defRPr/>
              </a:pPr>
              <a:r>
                <a:rPr kumimoji="0" lang="en-US" sz="16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rPr>
                <a:t>IDS_G</a:t>
              </a:r>
              <a:r>
                <a:rPr lang="en-US" sz="1600" b="1">
                  <a:solidFill>
                    <a:srgbClr val="0BA2E3"/>
                  </a:solidFill>
                  <a:latin typeface="Segoe UI" panose="020B0502040204020203" pitchFamily="34" charset="0"/>
                  <a:cs typeface="Segoe UI" panose="020B0502040204020203" pitchFamily="34" charset="0"/>
                </a:rPr>
                <a:t>-</a:t>
              </a:r>
              <a:r>
                <a:rPr kumimoji="0" lang="en-US" sz="16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rPr>
                <a:t>pre</a:t>
              </a:r>
            </a:p>
            <a:p>
              <a:pPr marL="285750" marR="0" lvl="0" indent="-285750" algn="l" defTabSz="609585" rtl="0" eaLnBrk="1" fontAlgn="auto" latinLnBrk="0" hangingPunct="0">
                <a:lnSpc>
                  <a:spcPct val="100000"/>
                </a:lnSpc>
                <a:spcBef>
                  <a:spcPts val="600"/>
                </a:spcBef>
                <a:spcAft>
                  <a:spcPts val="0"/>
                </a:spcAft>
                <a:buClrTx/>
                <a:buSzTx/>
                <a:buFont typeface="Segoe UI" panose="020B0502040204020203" pitchFamily="34" charset="0"/>
                <a:buChar char="»"/>
                <a:tabLst/>
                <a:defRPr/>
              </a:pPr>
              <a:r>
                <a:rPr kumimoji="0" lang="en-US" sz="14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Preparation of recommendations and specifications</a:t>
              </a:r>
            </a:p>
            <a:p>
              <a:pPr marL="285750" marR="0" lvl="0" indent="-285750" algn="l" defTabSz="609585" rtl="0" eaLnBrk="1" fontAlgn="auto" latinLnBrk="0" hangingPunct="0">
                <a:lnSpc>
                  <a:spcPct val="100000"/>
                </a:lnSpc>
                <a:spcBef>
                  <a:spcPts val="600"/>
                </a:spcBef>
                <a:spcAft>
                  <a:spcPts val="0"/>
                </a:spcAft>
                <a:buClrTx/>
                <a:buSzTx/>
                <a:buFont typeface="Segoe UI" panose="020B0502040204020203" pitchFamily="34" charset="0"/>
                <a:buChar char="»"/>
                <a:tabLst/>
                <a:defRPr/>
              </a:pPr>
              <a:r>
                <a:rPr kumimoji="0" lang="en-US" sz="14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Approval by IDSA Working Groups and TSC</a:t>
              </a:r>
            </a:p>
          </p:txBody>
        </p:sp>
      </p:grpSp>
      <p:grpSp>
        <p:nvGrpSpPr>
          <p:cNvPr id="46" name="Group 106">
            <a:extLst>
              <a:ext uri="{FF2B5EF4-FFF2-40B4-BE49-F238E27FC236}">
                <a16:creationId xmlns:a16="http://schemas.microsoft.com/office/drawing/2014/main" id="{4E4B8305-0938-438B-8BAD-610805A4770B}"/>
              </a:ext>
            </a:extLst>
          </p:cNvPr>
          <p:cNvGrpSpPr/>
          <p:nvPr>
            <p:custDataLst>
              <p:tags r:id="rId5"/>
            </p:custDataLst>
          </p:nvPr>
        </p:nvGrpSpPr>
        <p:grpSpPr bwMode="gray">
          <a:xfrm rot="10800000" flipH="1" flipV="1">
            <a:off x="4054016" y="2453449"/>
            <a:ext cx="504000" cy="360000"/>
            <a:chOff x="2423592" y="4293136"/>
            <a:chExt cx="432048" cy="288000"/>
          </a:xfrm>
        </p:grpSpPr>
        <p:sp>
          <p:nvSpPr>
            <p:cNvPr id="47" name="Gleichschenkliges Dreieck 35">
              <a:extLst>
                <a:ext uri="{FF2B5EF4-FFF2-40B4-BE49-F238E27FC236}">
                  <a16:creationId xmlns:a16="http://schemas.microsoft.com/office/drawing/2014/main" id="{31FE8A8C-7271-409F-AA54-BF0C59BCF1FD}"/>
                </a:ext>
              </a:extLst>
            </p:cNvPr>
            <p:cNvSpPr/>
            <p:nvPr>
              <p:custDataLst>
                <p:tags r:id="rId22"/>
              </p:custDataLst>
            </p:nvPr>
          </p:nvSpPr>
          <p:spPr bwMode="gray">
            <a:xfrm rot="5400000">
              <a:off x="2351592" y="4365136"/>
              <a:ext cx="288000" cy="144000"/>
            </a:xfrm>
            <a:custGeom>
              <a:avLst/>
              <a:gdLst>
                <a:gd name="connsiteX0" fmla="*/ 0 w 250588"/>
                <a:gd name="connsiteY0" fmla="*/ 216024 h 216024"/>
                <a:gd name="connsiteX1" fmla="*/ 125294 w 250588"/>
                <a:gd name="connsiteY1" fmla="*/ 0 h 216024"/>
                <a:gd name="connsiteX2" fmla="*/ 250588 w 250588"/>
                <a:gd name="connsiteY2" fmla="*/ 216024 h 216024"/>
                <a:gd name="connsiteX3" fmla="*/ 0 w 250588"/>
                <a:gd name="connsiteY3" fmla="*/ 216024 h 216024"/>
                <a:gd name="connsiteX0" fmla="*/ 0 w 250588"/>
                <a:gd name="connsiteY0" fmla="*/ 216024 h 217158"/>
                <a:gd name="connsiteX1" fmla="*/ 125294 w 250588"/>
                <a:gd name="connsiteY1" fmla="*/ 0 h 217158"/>
                <a:gd name="connsiteX2" fmla="*/ 250588 w 250588"/>
                <a:gd name="connsiteY2" fmla="*/ 216024 h 217158"/>
                <a:gd name="connsiteX3" fmla="*/ 115273 w 250588"/>
                <a:gd name="connsiteY3" fmla="*/ 217158 h 217158"/>
                <a:gd name="connsiteX4" fmla="*/ 0 w 250588"/>
                <a:gd name="connsiteY4" fmla="*/ 216024 h 217158"/>
                <a:gd name="connsiteX0" fmla="*/ 115273 w 250588"/>
                <a:gd name="connsiteY0" fmla="*/ 217158 h 308598"/>
                <a:gd name="connsiteX1" fmla="*/ 0 w 250588"/>
                <a:gd name="connsiteY1" fmla="*/ 216024 h 308598"/>
                <a:gd name="connsiteX2" fmla="*/ 125294 w 250588"/>
                <a:gd name="connsiteY2" fmla="*/ 0 h 308598"/>
                <a:gd name="connsiteX3" fmla="*/ 250588 w 250588"/>
                <a:gd name="connsiteY3" fmla="*/ 216024 h 308598"/>
                <a:gd name="connsiteX4" fmla="*/ 206713 w 250588"/>
                <a:gd name="connsiteY4" fmla="*/ 308598 h 308598"/>
                <a:gd name="connsiteX0" fmla="*/ 0 w 250588"/>
                <a:gd name="connsiteY0" fmla="*/ 216024 h 308598"/>
                <a:gd name="connsiteX1" fmla="*/ 125294 w 250588"/>
                <a:gd name="connsiteY1" fmla="*/ 0 h 308598"/>
                <a:gd name="connsiteX2" fmla="*/ 250588 w 250588"/>
                <a:gd name="connsiteY2" fmla="*/ 216024 h 308598"/>
                <a:gd name="connsiteX3" fmla="*/ 206713 w 250588"/>
                <a:gd name="connsiteY3" fmla="*/ 308598 h 308598"/>
                <a:gd name="connsiteX0" fmla="*/ 0 w 250588"/>
                <a:gd name="connsiteY0" fmla="*/ 216024 h 216024"/>
                <a:gd name="connsiteX1" fmla="*/ 125294 w 250588"/>
                <a:gd name="connsiteY1" fmla="*/ 0 h 216024"/>
                <a:gd name="connsiteX2" fmla="*/ 250588 w 250588"/>
                <a:gd name="connsiteY2" fmla="*/ 216024 h 216024"/>
              </a:gdLst>
              <a:ahLst/>
              <a:cxnLst>
                <a:cxn ang="0">
                  <a:pos x="connsiteX0" y="connsiteY0"/>
                </a:cxn>
                <a:cxn ang="0">
                  <a:pos x="connsiteX1" y="connsiteY1"/>
                </a:cxn>
                <a:cxn ang="0">
                  <a:pos x="connsiteX2" y="connsiteY2"/>
                </a:cxn>
              </a:cxnLst>
              <a:rect l="l" t="t" r="r" b="b"/>
              <a:pathLst>
                <a:path w="250588" h="216024">
                  <a:moveTo>
                    <a:pt x="0" y="216024"/>
                  </a:moveTo>
                  <a:lnTo>
                    <a:pt x="125294" y="0"/>
                  </a:lnTo>
                  <a:lnTo>
                    <a:pt x="250588" y="216024"/>
                  </a:lnTo>
                </a:path>
              </a:pathLst>
            </a:custGeom>
            <a:noFill/>
            <a:ln w="3175" cap="rnd">
              <a:solidFill>
                <a:schemeClr val="tx2"/>
              </a:solidFill>
            </a:ln>
          </p:spPr>
          <p:txBody>
            <a:bodyPr rot="0" spcFirstLastPara="0" vertOverflow="overflow" horzOverflow="overflow" vert="horz" wrap="square" lIns="90000" tIns="468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leichschenkliges Dreieck 35">
              <a:extLst>
                <a:ext uri="{FF2B5EF4-FFF2-40B4-BE49-F238E27FC236}">
                  <a16:creationId xmlns:a16="http://schemas.microsoft.com/office/drawing/2014/main" id="{CCF648A0-BB85-4FC3-95A3-12AD90182454}"/>
                </a:ext>
              </a:extLst>
            </p:cNvPr>
            <p:cNvSpPr/>
            <p:nvPr>
              <p:custDataLst>
                <p:tags r:id="rId23"/>
              </p:custDataLst>
            </p:nvPr>
          </p:nvSpPr>
          <p:spPr bwMode="gray">
            <a:xfrm rot="5400000">
              <a:off x="2495624" y="4365136"/>
              <a:ext cx="288000" cy="144000"/>
            </a:xfrm>
            <a:custGeom>
              <a:avLst/>
              <a:gdLst>
                <a:gd name="connsiteX0" fmla="*/ 0 w 250588"/>
                <a:gd name="connsiteY0" fmla="*/ 216024 h 216024"/>
                <a:gd name="connsiteX1" fmla="*/ 125294 w 250588"/>
                <a:gd name="connsiteY1" fmla="*/ 0 h 216024"/>
                <a:gd name="connsiteX2" fmla="*/ 250588 w 250588"/>
                <a:gd name="connsiteY2" fmla="*/ 216024 h 216024"/>
                <a:gd name="connsiteX3" fmla="*/ 0 w 250588"/>
                <a:gd name="connsiteY3" fmla="*/ 216024 h 216024"/>
                <a:gd name="connsiteX0" fmla="*/ 0 w 250588"/>
                <a:gd name="connsiteY0" fmla="*/ 216024 h 217158"/>
                <a:gd name="connsiteX1" fmla="*/ 125294 w 250588"/>
                <a:gd name="connsiteY1" fmla="*/ 0 h 217158"/>
                <a:gd name="connsiteX2" fmla="*/ 250588 w 250588"/>
                <a:gd name="connsiteY2" fmla="*/ 216024 h 217158"/>
                <a:gd name="connsiteX3" fmla="*/ 115273 w 250588"/>
                <a:gd name="connsiteY3" fmla="*/ 217158 h 217158"/>
                <a:gd name="connsiteX4" fmla="*/ 0 w 250588"/>
                <a:gd name="connsiteY4" fmla="*/ 216024 h 217158"/>
                <a:gd name="connsiteX0" fmla="*/ 115273 w 250588"/>
                <a:gd name="connsiteY0" fmla="*/ 217158 h 308598"/>
                <a:gd name="connsiteX1" fmla="*/ 0 w 250588"/>
                <a:gd name="connsiteY1" fmla="*/ 216024 h 308598"/>
                <a:gd name="connsiteX2" fmla="*/ 125294 w 250588"/>
                <a:gd name="connsiteY2" fmla="*/ 0 h 308598"/>
                <a:gd name="connsiteX3" fmla="*/ 250588 w 250588"/>
                <a:gd name="connsiteY3" fmla="*/ 216024 h 308598"/>
                <a:gd name="connsiteX4" fmla="*/ 206713 w 250588"/>
                <a:gd name="connsiteY4" fmla="*/ 308598 h 308598"/>
                <a:gd name="connsiteX0" fmla="*/ 0 w 250588"/>
                <a:gd name="connsiteY0" fmla="*/ 216024 h 308598"/>
                <a:gd name="connsiteX1" fmla="*/ 125294 w 250588"/>
                <a:gd name="connsiteY1" fmla="*/ 0 h 308598"/>
                <a:gd name="connsiteX2" fmla="*/ 250588 w 250588"/>
                <a:gd name="connsiteY2" fmla="*/ 216024 h 308598"/>
                <a:gd name="connsiteX3" fmla="*/ 206713 w 250588"/>
                <a:gd name="connsiteY3" fmla="*/ 308598 h 308598"/>
                <a:gd name="connsiteX0" fmla="*/ 0 w 250588"/>
                <a:gd name="connsiteY0" fmla="*/ 216024 h 216024"/>
                <a:gd name="connsiteX1" fmla="*/ 125294 w 250588"/>
                <a:gd name="connsiteY1" fmla="*/ 0 h 216024"/>
                <a:gd name="connsiteX2" fmla="*/ 250588 w 250588"/>
                <a:gd name="connsiteY2" fmla="*/ 216024 h 216024"/>
              </a:gdLst>
              <a:ahLst/>
              <a:cxnLst>
                <a:cxn ang="0">
                  <a:pos x="connsiteX0" y="connsiteY0"/>
                </a:cxn>
                <a:cxn ang="0">
                  <a:pos x="connsiteX1" y="connsiteY1"/>
                </a:cxn>
                <a:cxn ang="0">
                  <a:pos x="connsiteX2" y="connsiteY2"/>
                </a:cxn>
              </a:cxnLst>
              <a:rect l="l" t="t" r="r" b="b"/>
              <a:pathLst>
                <a:path w="250588" h="216024">
                  <a:moveTo>
                    <a:pt x="0" y="216024"/>
                  </a:moveTo>
                  <a:lnTo>
                    <a:pt x="125294" y="0"/>
                  </a:lnTo>
                  <a:lnTo>
                    <a:pt x="250588" y="216024"/>
                  </a:lnTo>
                </a:path>
              </a:pathLst>
            </a:custGeom>
            <a:noFill/>
            <a:ln w="3175" cap="rnd">
              <a:solidFill>
                <a:schemeClr val="tx2"/>
              </a:solidFill>
            </a:ln>
          </p:spPr>
          <p:txBody>
            <a:bodyPr rot="0" spcFirstLastPara="0" vertOverflow="overflow" horzOverflow="overflow" vert="horz" wrap="square" lIns="90000" tIns="468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leichschenkliges Dreieck 35">
              <a:extLst>
                <a:ext uri="{FF2B5EF4-FFF2-40B4-BE49-F238E27FC236}">
                  <a16:creationId xmlns:a16="http://schemas.microsoft.com/office/drawing/2014/main" id="{EBE7C7AA-7DF0-46E5-BF70-9BE738F8487E}"/>
                </a:ext>
              </a:extLst>
            </p:cNvPr>
            <p:cNvSpPr/>
            <p:nvPr>
              <p:custDataLst>
                <p:tags r:id="rId24"/>
              </p:custDataLst>
            </p:nvPr>
          </p:nvSpPr>
          <p:spPr bwMode="gray">
            <a:xfrm rot="5400000">
              <a:off x="2639640" y="4365136"/>
              <a:ext cx="288000" cy="144000"/>
            </a:xfrm>
            <a:custGeom>
              <a:avLst/>
              <a:gdLst>
                <a:gd name="connsiteX0" fmla="*/ 0 w 250588"/>
                <a:gd name="connsiteY0" fmla="*/ 216024 h 216024"/>
                <a:gd name="connsiteX1" fmla="*/ 125294 w 250588"/>
                <a:gd name="connsiteY1" fmla="*/ 0 h 216024"/>
                <a:gd name="connsiteX2" fmla="*/ 250588 w 250588"/>
                <a:gd name="connsiteY2" fmla="*/ 216024 h 216024"/>
                <a:gd name="connsiteX3" fmla="*/ 0 w 250588"/>
                <a:gd name="connsiteY3" fmla="*/ 216024 h 216024"/>
                <a:gd name="connsiteX0" fmla="*/ 0 w 250588"/>
                <a:gd name="connsiteY0" fmla="*/ 216024 h 217158"/>
                <a:gd name="connsiteX1" fmla="*/ 125294 w 250588"/>
                <a:gd name="connsiteY1" fmla="*/ 0 h 217158"/>
                <a:gd name="connsiteX2" fmla="*/ 250588 w 250588"/>
                <a:gd name="connsiteY2" fmla="*/ 216024 h 217158"/>
                <a:gd name="connsiteX3" fmla="*/ 115273 w 250588"/>
                <a:gd name="connsiteY3" fmla="*/ 217158 h 217158"/>
                <a:gd name="connsiteX4" fmla="*/ 0 w 250588"/>
                <a:gd name="connsiteY4" fmla="*/ 216024 h 217158"/>
                <a:gd name="connsiteX0" fmla="*/ 115273 w 250588"/>
                <a:gd name="connsiteY0" fmla="*/ 217158 h 308598"/>
                <a:gd name="connsiteX1" fmla="*/ 0 w 250588"/>
                <a:gd name="connsiteY1" fmla="*/ 216024 h 308598"/>
                <a:gd name="connsiteX2" fmla="*/ 125294 w 250588"/>
                <a:gd name="connsiteY2" fmla="*/ 0 h 308598"/>
                <a:gd name="connsiteX3" fmla="*/ 250588 w 250588"/>
                <a:gd name="connsiteY3" fmla="*/ 216024 h 308598"/>
                <a:gd name="connsiteX4" fmla="*/ 206713 w 250588"/>
                <a:gd name="connsiteY4" fmla="*/ 308598 h 308598"/>
                <a:gd name="connsiteX0" fmla="*/ 0 w 250588"/>
                <a:gd name="connsiteY0" fmla="*/ 216024 h 308598"/>
                <a:gd name="connsiteX1" fmla="*/ 125294 w 250588"/>
                <a:gd name="connsiteY1" fmla="*/ 0 h 308598"/>
                <a:gd name="connsiteX2" fmla="*/ 250588 w 250588"/>
                <a:gd name="connsiteY2" fmla="*/ 216024 h 308598"/>
                <a:gd name="connsiteX3" fmla="*/ 206713 w 250588"/>
                <a:gd name="connsiteY3" fmla="*/ 308598 h 308598"/>
                <a:gd name="connsiteX0" fmla="*/ 0 w 250588"/>
                <a:gd name="connsiteY0" fmla="*/ 216024 h 216024"/>
                <a:gd name="connsiteX1" fmla="*/ 125294 w 250588"/>
                <a:gd name="connsiteY1" fmla="*/ 0 h 216024"/>
                <a:gd name="connsiteX2" fmla="*/ 250588 w 250588"/>
                <a:gd name="connsiteY2" fmla="*/ 216024 h 216024"/>
              </a:gdLst>
              <a:ahLst/>
              <a:cxnLst>
                <a:cxn ang="0">
                  <a:pos x="connsiteX0" y="connsiteY0"/>
                </a:cxn>
                <a:cxn ang="0">
                  <a:pos x="connsiteX1" y="connsiteY1"/>
                </a:cxn>
                <a:cxn ang="0">
                  <a:pos x="connsiteX2" y="connsiteY2"/>
                </a:cxn>
              </a:cxnLst>
              <a:rect l="l" t="t" r="r" b="b"/>
              <a:pathLst>
                <a:path w="250588" h="216024">
                  <a:moveTo>
                    <a:pt x="0" y="216024"/>
                  </a:moveTo>
                  <a:lnTo>
                    <a:pt x="125294" y="0"/>
                  </a:lnTo>
                  <a:lnTo>
                    <a:pt x="250588" y="216024"/>
                  </a:lnTo>
                </a:path>
              </a:pathLst>
            </a:custGeom>
            <a:noFill/>
            <a:ln w="3175" cap="rnd">
              <a:solidFill>
                <a:schemeClr val="tx2"/>
              </a:solidFill>
            </a:ln>
          </p:spPr>
          <p:txBody>
            <a:bodyPr rot="0" spcFirstLastPara="0" vertOverflow="overflow" horzOverflow="overflow" vert="horz" wrap="square" lIns="90000" tIns="468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 name="Group 106">
            <a:extLst>
              <a:ext uri="{FF2B5EF4-FFF2-40B4-BE49-F238E27FC236}">
                <a16:creationId xmlns:a16="http://schemas.microsoft.com/office/drawing/2014/main" id="{732E38A0-2D36-43A5-A2F6-AD8C94C0D6AB}"/>
              </a:ext>
            </a:extLst>
          </p:cNvPr>
          <p:cNvGrpSpPr/>
          <p:nvPr>
            <p:custDataLst>
              <p:tags r:id="rId6"/>
            </p:custDataLst>
          </p:nvPr>
        </p:nvGrpSpPr>
        <p:grpSpPr bwMode="gray">
          <a:xfrm rot="10800000" flipH="1" flipV="1">
            <a:off x="7636416" y="2453449"/>
            <a:ext cx="504000" cy="360000"/>
            <a:chOff x="2423592" y="4293136"/>
            <a:chExt cx="432048" cy="288000"/>
          </a:xfrm>
        </p:grpSpPr>
        <p:sp>
          <p:nvSpPr>
            <p:cNvPr id="51" name="Gleichschenkliges Dreieck 35">
              <a:extLst>
                <a:ext uri="{FF2B5EF4-FFF2-40B4-BE49-F238E27FC236}">
                  <a16:creationId xmlns:a16="http://schemas.microsoft.com/office/drawing/2014/main" id="{B1641DAA-5BA0-43E2-908E-F149A9917694}"/>
                </a:ext>
              </a:extLst>
            </p:cNvPr>
            <p:cNvSpPr/>
            <p:nvPr>
              <p:custDataLst>
                <p:tags r:id="rId19"/>
              </p:custDataLst>
            </p:nvPr>
          </p:nvSpPr>
          <p:spPr bwMode="gray">
            <a:xfrm rot="5400000">
              <a:off x="2351592" y="4365136"/>
              <a:ext cx="288000" cy="144000"/>
            </a:xfrm>
            <a:custGeom>
              <a:avLst/>
              <a:gdLst>
                <a:gd name="connsiteX0" fmla="*/ 0 w 250588"/>
                <a:gd name="connsiteY0" fmla="*/ 216024 h 216024"/>
                <a:gd name="connsiteX1" fmla="*/ 125294 w 250588"/>
                <a:gd name="connsiteY1" fmla="*/ 0 h 216024"/>
                <a:gd name="connsiteX2" fmla="*/ 250588 w 250588"/>
                <a:gd name="connsiteY2" fmla="*/ 216024 h 216024"/>
                <a:gd name="connsiteX3" fmla="*/ 0 w 250588"/>
                <a:gd name="connsiteY3" fmla="*/ 216024 h 216024"/>
                <a:gd name="connsiteX0" fmla="*/ 0 w 250588"/>
                <a:gd name="connsiteY0" fmla="*/ 216024 h 217158"/>
                <a:gd name="connsiteX1" fmla="*/ 125294 w 250588"/>
                <a:gd name="connsiteY1" fmla="*/ 0 h 217158"/>
                <a:gd name="connsiteX2" fmla="*/ 250588 w 250588"/>
                <a:gd name="connsiteY2" fmla="*/ 216024 h 217158"/>
                <a:gd name="connsiteX3" fmla="*/ 115273 w 250588"/>
                <a:gd name="connsiteY3" fmla="*/ 217158 h 217158"/>
                <a:gd name="connsiteX4" fmla="*/ 0 w 250588"/>
                <a:gd name="connsiteY4" fmla="*/ 216024 h 217158"/>
                <a:gd name="connsiteX0" fmla="*/ 115273 w 250588"/>
                <a:gd name="connsiteY0" fmla="*/ 217158 h 308598"/>
                <a:gd name="connsiteX1" fmla="*/ 0 w 250588"/>
                <a:gd name="connsiteY1" fmla="*/ 216024 h 308598"/>
                <a:gd name="connsiteX2" fmla="*/ 125294 w 250588"/>
                <a:gd name="connsiteY2" fmla="*/ 0 h 308598"/>
                <a:gd name="connsiteX3" fmla="*/ 250588 w 250588"/>
                <a:gd name="connsiteY3" fmla="*/ 216024 h 308598"/>
                <a:gd name="connsiteX4" fmla="*/ 206713 w 250588"/>
                <a:gd name="connsiteY4" fmla="*/ 308598 h 308598"/>
                <a:gd name="connsiteX0" fmla="*/ 0 w 250588"/>
                <a:gd name="connsiteY0" fmla="*/ 216024 h 308598"/>
                <a:gd name="connsiteX1" fmla="*/ 125294 w 250588"/>
                <a:gd name="connsiteY1" fmla="*/ 0 h 308598"/>
                <a:gd name="connsiteX2" fmla="*/ 250588 w 250588"/>
                <a:gd name="connsiteY2" fmla="*/ 216024 h 308598"/>
                <a:gd name="connsiteX3" fmla="*/ 206713 w 250588"/>
                <a:gd name="connsiteY3" fmla="*/ 308598 h 308598"/>
                <a:gd name="connsiteX0" fmla="*/ 0 w 250588"/>
                <a:gd name="connsiteY0" fmla="*/ 216024 h 216024"/>
                <a:gd name="connsiteX1" fmla="*/ 125294 w 250588"/>
                <a:gd name="connsiteY1" fmla="*/ 0 h 216024"/>
                <a:gd name="connsiteX2" fmla="*/ 250588 w 250588"/>
                <a:gd name="connsiteY2" fmla="*/ 216024 h 216024"/>
              </a:gdLst>
              <a:ahLst/>
              <a:cxnLst>
                <a:cxn ang="0">
                  <a:pos x="connsiteX0" y="connsiteY0"/>
                </a:cxn>
                <a:cxn ang="0">
                  <a:pos x="connsiteX1" y="connsiteY1"/>
                </a:cxn>
                <a:cxn ang="0">
                  <a:pos x="connsiteX2" y="connsiteY2"/>
                </a:cxn>
              </a:cxnLst>
              <a:rect l="l" t="t" r="r" b="b"/>
              <a:pathLst>
                <a:path w="250588" h="216024">
                  <a:moveTo>
                    <a:pt x="0" y="216024"/>
                  </a:moveTo>
                  <a:lnTo>
                    <a:pt x="125294" y="0"/>
                  </a:lnTo>
                  <a:lnTo>
                    <a:pt x="250588" y="216024"/>
                  </a:lnTo>
                </a:path>
              </a:pathLst>
            </a:custGeom>
            <a:noFill/>
            <a:ln w="3175" cap="rnd">
              <a:solidFill>
                <a:schemeClr val="tx2"/>
              </a:solidFill>
            </a:ln>
          </p:spPr>
          <p:txBody>
            <a:bodyPr rot="0" spcFirstLastPara="0" vertOverflow="overflow" horzOverflow="overflow" vert="horz" wrap="square" lIns="90000" tIns="468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leichschenkliges Dreieck 35">
              <a:extLst>
                <a:ext uri="{FF2B5EF4-FFF2-40B4-BE49-F238E27FC236}">
                  <a16:creationId xmlns:a16="http://schemas.microsoft.com/office/drawing/2014/main" id="{28BE10E9-1BD4-40D2-87AB-5629A8D7F69B}"/>
                </a:ext>
              </a:extLst>
            </p:cNvPr>
            <p:cNvSpPr/>
            <p:nvPr>
              <p:custDataLst>
                <p:tags r:id="rId20"/>
              </p:custDataLst>
            </p:nvPr>
          </p:nvSpPr>
          <p:spPr bwMode="gray">
            <a:xfrm rot="5400000">
              <a:off x="2495624" y="4365136"/>
              <a:ext cx="288000" cy="144000"/>
            </a:xfrm>
            <a:custGeom>
              <a:avLst/>
              <a:gdLst>
                <a:gd name="connsiteX0" fmla="*/ 0 w 250588"/>
                <a:gd name="connsiteY0" fmla="*/ 216024 h 216024"/>
                <a:gd name="connsiteX1" fmla="*/ 125294 w 250588"/>
                <a:gd name="connsiteY1" fmla="*/ 0 h 216024"/>
                <a:gd name="connsiteX2" fmla="*/ 250588 w 250588"/>
                <a:gd name="connsiteY2" fmla="*/ 216024 h 216024"/>
                <a:gd name="connsiteX3" fmla="*/ 0 w 250588"/>
                <a:gd name="connsiteY3" fmla="*/ 216024 h 216024"/>
                <a:gd name="connsiteX0" fmla="*/ 0 w 250588"/>
                <a:gd name="connsiteY0" fmla="*/ 216024 h 217158"/>
                <a:gd name="connsiteX1" fmla="*/ 125294 w 250588"/>
                <a:gd name="connsiteY1" fmla="*/ 0 h 217158"/>
                <a:gd name="connsiteX2" fmla="*/ 250588 w 250588"/>
                <a:gd name="connsiteY2" fmla="*/ 216024 h 217158"/>
                <a:gd name="connsiteX3" fmla="*/ 115273 w 250588"/>
                <a:gd name="connsiteY3" fmla="*/ 217158 h 217158"/>
                <a:gd name="connsiteX4" fmla="*/ 0 w 250588"/>
                <a:gd name="connsiteY4" fmla="*/ 216024 h 217158"/>
                <a:gd name="connsiteX0" fmla="*/ 115273 w 250588"/>
                <a:gd name="connsiteY0" fmla="*/ 217158 h 308598"/>
                <a:gd name="connsiteX1" fmla="*/ 0 w 250588"/>
                <a:gd name="connsiteY1" fmla="*/ 216024 h 308598"/>
                <a:gd name="connsiteX2" fmla="*/ 125294 w 250588"/>
                <a:gd name="connsiteY2" fmla="*/ 0 h 308598"/>
                <a:gd name="connsiteX3" fmla="*/ 250588 w 250588"/>
                <a:gd name="connsiteY3" fmla="*/ 216024 h 308598"/>
                <a:gd name="connsiteX4" fmla="*/ 206713 w 250588"/>
                <a:gd name="connsiteY4" fmla="*/ 308598 h 308598"/>
                <a:gd name="connsiteX0" fmla="*/ 0 w 250588"/>
                <a:gd name="connsiteY0" fmla="*/ 216024 h 308598"/>
                <a:gd name="connsiteX1" fmla="*/ 125294 w 250588"/>
                <a:gd name="connsiteY1" fmla="*/ 0 h 308598"/>
                <a:gd name="connsiteX2" fmla="*/ 250588 w 250588"/>
                <a:gd name="connsiteY2" fmla="*/ 216024 h 308598"/>
                <a:gd name="connsiteX3" fmla="*/ 206713 w 250588"/>
                <a:gd name="connsiteY3" fmla="*/ 308598 h 308598"/>
                <a:gd name="connsiteX0" fmla="*/ 0 w 250588"/>
                <a:gd name="connsiteY0" fmla="*/ 216024 h 216024"/>
                <a:gd name="connsiteX1" fmla="*/ 125294 w 250588"/>
                <a:gd name="connsiteY1" fmla="*/ 0 h 216024"/>
                <a:gd name="connsiteX2" fmla="*/ 250588 w 250588"/>
                <a:gd name="connsiteY2" fmla="*/ 216024 h 216024"/>
              </a:gdLst>
              <a:ahLst/>
              <a:cxnLst>
                <a:cxn ang="0">
                  <a:pos x="connsiteX0" y="connsiteY0"/>
                </a:cxn>
                <a:cxn ang="0">
                  <a:pos x="connsiteX1" y="connsiteY1"/>
                </a:cxn>
                <a:cxn ang="0">
                  <a:pos x="connsiteX2" y="connsiteY2"/>
                </a:cxn>
              </a:cxnLst>
              <a:rect l="l" t="t" r="r" b="b"/>
              <a:pathLst>
                <a:path w="250588" h="216024">
                  <a:moveTo>
                    <a:pt x="0" y="216024"/>
                  </a:moveTo>
                  <a:lnTo>
                    <a:pt x="125294" y="0"/>
                  </a:lnTo>
                  <a:lnTo>
                    <a:pt x="250588" y="216024"/>
                  </a:lnTo>
                </a:path>
              </a:pathLst>
            </a:custGeom>
            <a:noFill/>
            <a:ln w="3175" cap="rnd">
              <a:solidFill>
                <a:schemeClr val="tx2"/>
              </a:solidFill>
            </a:ln>
          </p:spPr>
          <p:txBody>
            <a:bodyPr rot="0" spcFirstLastPara="0" vertOverflow="overflow" horzOverflow="overflow" vert="horz" wrap="square" lIns="90000" tIns="468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leichschenkliges Dreieck 35">
              <a:extLst>
                <a:ext uri="{FF2B5EF4-FFF2-40B4-BE49-F238E27FC236}">
                  <a16:creationId xmlns:a16="http://schemas.microsoft.com/office/drawing/2014/main" id="{25DC8FFB-6CA6-4186-8C9A-5446AD089EF7}"/>
                </a:ext>
              </a:extLst>
            </p:cNvPr>
            <p:cNvSpPr/>
            <p:nvPr>
              <p:custDataLst>
                <p:tags r:id="rId21"/>
              </p:custDataLst>
            </p:nvPr>
          </p:nvSpPr>
          <p:spPr bwMode="gray">
            <a:xfrm rot="5400000">
              <a:off x="2639640" y="4365136"/>
              <a:ext cx="288000" cy="144000"/>
            </a:xfrm>
            <a:custGeom>
              <a:avLst/>
              <a:gdLst>
                <a:gd name="connsiteX0" fmla="*/ 0 w 250588"/>
                <a:gd name="connsiteY0" fmla="*/ 216024 h 216024"/>
                <a:gd name="connsiteX1" fmla="*/ 125294 w 250588"/>
                <a:gd name="connsiteY1" fmla="*/ 0 h 216024"/>
                <a:gd name="connsiteX2" fmla="*/ 250588 w 250588"/>
                <a:gd name="connsiteY2" fmla="*/ 216024 h 216024"/>
                <a:gd name="connsiteX3" fmla="*/ 0 w 250588"/>
                <a:gd name="connsiteY3" fmla="*/ 216024 h 216024"/>
                <a:gd name="connsiteX0" fmla="*/ 0 w 250588"/>
                <a:gd name="connsiteY0" fmla="*/ 216024 h 217158"/>
                <a:gd name="connsiteX1" fmla="*/ 125294 w 250588"/>
                <a:gd name="connsiteY1" fmla="*/ 0 h 217158"/>
                <a:gd name="connsiteX2" fmla="*/ 250588 w 250588"/>
                <a:gd name="connsiteY2" fmla="*/ 216024 h 217158"/>
                <a:gd name="connsiteX3" fmla="*/ 115273 w 250588"/>
                <a:gd name="connsiteY3" fmla="*/ 217158 h 217158"/>
                <a:gd name="connsiteX4" fmla="*/ 0 w 250588"/>
                <a:gd name="connsiteY4" fmla="*/ 216024 h 217158"/>
                <a:gd name="connsiteX0" fmla="*/ 115273 w 250588"/>
                <a:gd name="connsiteY0" fmla="*/ 217158 h 308598"/>
                <a:gd name="connsiteX1" fmla="*/ 0 w 250588"/>
                <a:gd name="connsiteY1" fmla="*/ 216024 h 308598"/>
                <a:gd name="connsiteX2" fmla="*/ 125294 w 250588"/>
                <a:gd name="connsiteY2" fmla="*/ 0 h 308598"/>
                <a:gd name="connsiteX3" fmla="*/ 250588 w 250588"/>
                <a:gd name="connsiteY3" fmla="*/ 216024 h 308598"/>
                <a:gd name="connsiteX4" fmla="*/ 206713 w 250588"/>
                <a:gd name="connsiteY4" fmla="*/ 308598 h 308598"/>
                <a:gd name="connsiteX0" fmla="*/ 0 w 250588"/>
                <a:gd name="connsiteY0" fmla="*/ 216024 h 308598"/>
                <a:gd name="connsiteX1" fmla="*/ 125294 w 250588"/>
                <a:gd name="connsiteY1" fmla="*/ 0 h 308598"/>
                <a:gd name="connsiteX2" fmla="*/ 250588 w 250588"/>
                <a:gd name="connsiteY2" fmla="*/ 216024 h 308598"/>
                <a:gd name="connsiteX3" fmla="*/ 206713 w 250588"/>
                <a:gd name="connsiteY3" fmla="*/ 308598 h 308598"/>
                <a:gd name="connsiteX0" fmla="*/ 0 w 250588"/>
                <a:gd name="connsiteY0" fmla="*/ 216024 h 216024"/>
                <a:gd name="connsiteX1" fmla="*/ 125294 w 250588"/>
                <a:gd name="connsiteY1" fmla="*/ 0 h 216024"/>
                <a:gd name="connsiteX2" fmla="*/ 250588 w 250588"/>
                <a:gd name="connsiteY2" fmla="*/ 216024 h 216024"/>
              </a:gdLst>
              <a:ahLst/>
              <a:cxnLst>
                <a:cxn ang="0">
                  <a:pos x="connsiteX0" y="connsiteY0"/>
                </a:cxn>
                <a:cxn ang="0">
                  <a:pos x="connsiteX1" y="connsiteY1"/>
                </a:cxn>
                <a:cxn ang="0">
                  <a:pos x="connsiteX2" y="connsiteY2"/>
                </a:cxn>
              </a:cxnLst>
              <a:rect l="l" t="t" r="r" b="b"/>
              <a:pathLst>
                <a:path w="250588" h="216024">
                  <a:moveTo>
                    <a:pt x="0" y="216024"/>
                  </a:moveTo>
                  <a:lnTo>
                    <a:pt x="125294" y="0"/>
                  </a:lnTo>
                  <a:lnTo>
                    <a:pt x="250588" y="216024"/>
                  </a:lnTo>
                </a:path>
              </a:pathLst>
            </a:custGeom>
            <a:noFill/>
            <a:ln w="3175" cap="rnd">
              <a:solidFill>
                <a:schemeClr val="tx2"/>
              </a:solidFill>
            </a:ln>
          </p:spPr>
          <p:txBody>
            <a:bodyPr rot="0" spcFirstLastPara="0" vertOverflow="overflow" horzOverflow="overflow" vert="horz" wrap="square" lIns="90000" tIns="468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 name="Group 33">
            <a:extLst>
              <a:ext uri="{FF2B5EF4-FFF2-40B4-BE49-F238E27FC236}">
                <a16:creationId xmlns:a16="http://schemas.microsoft.com/office/drawing/2014/main" id="{71ECF8B3-D9EF-430C-BE0B-9B4A1F756DB4}"/>
              </a:ext>
            </a:extLst>
          </p:cNvPr>
          <p:cNvGrpSpPr/>
          <p:nvPr>
            <p:custDataLst>
              <p:tags r:id="rId7"/>
            </p:custDataLst>
          </p:nvPr>
        </p:nvGrpSpPr>
        <p:grpSpPr bwMode="gray">
          <a:xfrm>
            <a:off x="1794816" y="1913449"/>
            <a:ext cx="1440000" cy="1440000"/>
            <a:chOff x="803412" y="2132856"/>
            <a:chExt cx="1440000" cy="1440000"/>
          </a:xfrm>
          <a:solidFill>
            <a:schemeClr val="bg1"/>
          </a:solidFill>
        </p:grpSpPr>
        <p:sp>
          <p:nvSpPr>
            <p:cNvPr id="36" name="Oval 35">
              <a:extLst>
                <a:ext uri="{FF2B5EF4-FFF2-40B4-BE49-F238E27FC236}">
                  <a16:creationId xmlns:a16="http://schemas.microsoft.com/office/drawing/2014/main" id="{9214FEDD-2EEC-4D6A-AFD6-61ABF8631E68}"/>
                </a:ext>
              </a:extLst>
            </p:cNvPr>
            <p:cNvSpPr/>
            <p:nvPr>
              <p:custDataLst>
                <p:tags r:id="rId17"/>
              </p:custDataLst>
            </p:nvPr>
          </p:nvSpPr>
          <p:spPr bwMode="gray">
            <a:xfrm>
              <a:off x="803412" y="2132856"/>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41" name="Oval 40">
              <a:extLst>
                <a:ext uri="{FF2B5EF4-FFF2-40B4-BE49-F238E27FC236}">
                  <a16:creationId xmlns:a16="http://schemas.microsoft.com/office/drawing/2014/main" id="{544C657C-BFDC-48F7-9404-8A956087BEC8}"/>
                </a:ext>
              </a:extLst>
            </p:cNvPr>
            <p:cNvSpPr/>
            <p:nvPr>
              <p:custDataLst>
                <p:tags r:id="rId18"/>
              </p:custDataLst>
            </p:nvPr>
          </p:nvSpPr>
          <p:spPr bwMode="gray">
            <a:xfrm>
              <a:off x="839256" y="2168860"/>
              <a:ext cx="1368000" cy="1368000"/>
            </a:xfrm>
            <a:prstGeom prst="ellipse">
              <a:avLst/>
            </a:prstGeom>
            <a:grpFill/>
            <a:ln w="19050">
              <a:solidFill>
                <a:srgbClr val="0BA1E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grpSp>
      <p:grpSp>
        <p:nvGrpSpPr>
          <p:cNvPr id="57" name="Group 56">
            <a:extLst>
              <a:ext uri="{FF2B5EF4-FFF2-40B4-BE49-F238E27FC236}">
                <a16:creationId xmlns:a16="http://schemas.microsoft.com/office/drawing/2014/main" id="{5E5D4A49-0E38-4BA5-8E83-E0B5FEAE82A8}"/>
              </a:ext>
            </a:extLst>
          </p:cNvPr>
          <p:cNvGrpSpPr/>
          <p:nvPr>
            <p:custDataLst>
              <p:tags r:id="rId8"/>
            </p:custDataLst>
          </p:nvPr>
        </p:nvGrpSpPr>
        <p:grpSpPr bwMode="gray">
          <a:xfrm>
            <a:off x="5377216" y="1913449"/>
            <a:ext cx="1440000" cy="1440000"/>
            <a:chOff x="803412" y="2132856"/>
            <a:chExt cx="1440000" cy="1440000"/>
          </a:xfrm>
          <a:solidFill>
            <a:schemeClr val="bg1"/>
          </a:solidFill>
        </p:grpSpPr>
        <p:sp>
          <p:nvSpPr>
            <p:cNvPr id="58" name="Oval 57">
              <a:extLst>
                <a:ext uri="{FF2B5EF4-FFF2-40B4-BE49-F238E27FC236}">
                  <a16:creationId xmlns:a16="http://schemas.microsoft.com/office/drawing/2014/main" id="{B46A95AB-1C01-4145-BEA1-6D7077FC41D4}"/>
                </a:ext>
              </a:extLst>
            </p:cNvPr>
            <p:cNvSpPr/>
            <p:nvPr>
              <p:custDataLst>
                <p:tags r:id="rId15"/>
              </p:custDataLst>
            </p:nvPr>
          </p:nvSpPr>
          <p:spPr bwMode="gray">
            <a:xfrm>
              <a:off x="803412" y="2132856"/>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59" name="Oval 58">
              <a:extLst>
                <a:ext uri="{FF2B5EF4-FFF2-40B4-BE49-F238E27FC236}">
                  <a16:creationId xmlns:a16="http://schemas.microsoft.com/office/drawing/2014/main" id="{C032F778-F531-479D-BCB7-A23F344A073B}"/>
                </a:ext>
              </a:extLst>
            </p:cNvPr>
            <p:cNvSpPr/>
            <p:nvPr>
              <p:custDataLst>
                <p:tags r:id="rId16"/>
              </p:custDataLst>
            </p:nvPr>
          </p:nvSpPr>
          <p:spPr bwMode="gray">
            <a:xfrm>
              <a:off x="839256" y="2168860"/>
              <a:ext cx="1368000" cy="1368000"/>
            </a:xfrm>
            <a:prstGeom prst="ellipse">
              <a:avLst/>
            </a:prstGeom>
            <a:grpFill/>
            <a:ln w="19050">
              <a:solidFill>
                <a:srgbClr val="0BA1E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grpSp>
      <p:grpSp>
        <p:nvGrpSpPr>
          <p:cNvPr id="63" name="Group 62">
            <a:extLst>
              <a:ext uri="{FF2B5EF4-FFF2-40B4-BE49-F238E27FC236}">
                <a16:creationId xmlns:a16="http://schemas.microsoft.com/office/drawing/2014/main" id="{5323A302-49F5-4570-B895-B05CF61E5A74}"/>
              </a:ext>
            </a:extLst>
          </p:cNvPr>
          <p:cNvGrpSpPr/>
          <p:nvPr>
            <p:custDataLst>
              <p:tags r:id="rId9"/>
            </p:custDataLst>
          </p:nvPr>
        </p:nvGrpSpPr>
        <p:grpSpPr bwMode="gray">
          <a:xfrm>
            <a:off x="8959616" y="1913449"/>
            <a:ext cx="1440000" cy="1440000"/>
            <a:chOff x="803412" y="2132856"/>
            <a:chExt cx="1440000" cy="1440000"/>
          </a:xfrm>
          <a:solidFill>
            <a:schemeClr val="bg1"/>
          </a:solidFill>
        </p:grpSpPr>
        <p:sp>
          <p:nvSpPr>
            <p:cNvPr id="64" name="Oval 63">
              <a:extLst>
                <a:ext uri="{FF2B5EF4-FFF2-40B4-BE49-F238E27FC236}">
                  <a16:creationId xmlns:a16="http://schemas.microsoft.com/office/drawing/2014/main" id="{839D1B28-1E88-4C37-964D-87117E8F7BCF}"/>
                </a:ext>
              </a:extLst>
            </p:cNvPr>
            <p:cNvSpPr/>
            <p:nvPr>
              <p:custDataLst>
                <p:tags r:id="rId13"/>
              </p:custDataLst>
            </p:nvPr>
          </p:nvSpPr>
          <p:spPr bwMode="gray">
            <a:xfrm>
              <a:off x="803412" y="2132856"/>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65" name="Oval 64">
              <a:extLst>
                <a:ext uri="{FF2B5EF4-FFF2-40B4-BE49-F238E27FC236}">
                  <a16:creationId xmlns:a16="http://schemas.microsoft.com/office/drawing/2014/main" id="{93957F7D-F17E-4CD0-A2EF-1199E0CE6B4F}"/>
                </a:ext>
              </a:extLst>
            </p:cNvPr>
            <p:cNvSpPr/>
            <p:nvPr>
              <p:custDataLst>
                <p:tags r:id="rId14"/>
              </p:custDataLst>
            </p:nvPr>
          </p:nvSpPr>
          <p:spPr bwMode="gray">
            <a:xfrm>
              <a:off x="839256" y="2168860"/>
              <a:ext cx="1368000" cy="1368000"/>
            </a:xfrm>
            <a:prstGeom prst="ellipse">
              <a:avLst/>
            </a:prstGeom>
            <a:grpFill/>
            <a:ln w="19050">
              <a:solidFill>
                <a:srgbClr val="0BA1E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grpSp>
      <p:pic>
        <p:nvPicPr>
          <p:cNvPr id="8" name="Graphic 7">
            <a:extLst>
              <a:ext uri="{FF2B5EF4-FFF2-40B4-BE49-F238E27FC236}">
                <a16:creationId xmlns:a16="http://schemas.microsoft.com/office/drawing/2014/main" id="{B2099DFE-4DF9-4CE7-987E-DA79EE52BED4}"/>
              </a:ext>
            </a:extLst>
          </p:cNvPr>
          <p:cNvPicPr>
            <a:picLocks noChangeAspect="1"/>
          </p:cNvPicPr>
          <p:nvPr>
            <p:custDataLst>
              <p:tags r:id="rId10"/>
            </p:custDataLst>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bwMode="gray">
          <a:xfrm>
            <a:off x="2010816" y="2129449"/>
            <a:ext cx="1008000" cy="1008000"/>
          </a:xfrm>
          <a:prstGeom prst="rect">
            <a:avLst/>
          </a:prstGeom>
        </p:spPr>
      </p:pic>
      <p:pic>
        <p:nvPicPr>
          <p:cNvPr id="10" name="Graphic 9">
            <a:extLst>
              <a:ext uri="{FF2B5EF4-FFF2-40B4-BE49-F238E27FC236}">
                <a16:creationId xmlns:a16="http://schemas.microsoft.com/office/drawing/2014/main" id="{85A4AFDE-9CC8-4865-A716-86557FA5CEBC}"/>
              </a:ext>
            </a:extLst>
          </p:cNvPr>
          <p:cNvPicPr>
            <a:picLocks noChangeAspect="1"/>
          </p:cNvPicPr>
          <p:nvPr>
            <p:custDataLst>
              <p:tags r:id="rId11"/>
            </p:custDataLst>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bwMode="gray">
          <a:xfrm>
            <a:off x="5593216" y="2129449"/>
            <a:ext cx="1008000" cy="1008000"/>
          </a:xfrm>
          <a:prstGeom prst="rect">
            <a:avLst/>
          </a:prstGeom>
        </p:spPr>
      </p:pic>
      <p:pic>
        <p:nvPicPr>
          <p:cNvPr id="14" name="Graphic 13">
            <a:extLst>
              <a:ext uri="{FF2B5EF4-FFF2-40B4-BE49-F238E27FC236}">
                <a16:creationId xmlns:a16="http://schemas.microsoft.com/office/drawing/2014/main" id="{457884D2-BE1A-4271-A6D0-4F7058B11FBD}"/>
              </a:ext>
            </a:extLst>
          </p:cNvPr>
          <p:cNvPicPr>
            <a:picLocks noChangeAspect="1"/>
          </p:cNvPicPr>
          <p:nvPr>
            <p:custDataLst>
              <p:tags r:id="rId12"/>
            </p:custDataLst>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bwMode="gray">
          <a:xfrm>
            <a:off x="9247616" y="2201449"/>
            <a:ext cx="864000" cy="864000"/>
          </a:xfrm>
          <a:prstGeom prst="rect">
            <a:avLst/>
          </a:prstGeom>
        </p:spPr>
      </p:pic>
      <p:sp>
        <p:nvSpPr>
          <p:cNvPr id="9" name="Textfeld 8">
            <a:extLst>
              <a:ext uri="{FF2B5EF4-FFF2-40B4-BE49-F238E27FC236}">
                <a16:creationId xmlns:a16="http://schemas.microsoft.com/office/drawing/2014/main" id="{4085A5E1-D753-4855-AE72-ED2450DE1BB4}"/>
              </a:ext>
            </a:extLst>
          </p:cNvPr>
          <p:cNvSpPr txBox="1"/>
          <p:nvPr/>
        </p:nvSpPr>
        <p:spPr>
          <a:xfrm>
            <a:off x="1114763" y="5275570"/>
            <a:ext cx="2655737" cy="738664"/>
          </a:xfrm>
          <a:prstGeom prst="rect">
            <a:avLst/>
          </a:prstGeom>
          <a:solidFill>
            <a:schemeClr val="tx2"/>
          </a:solidFill>
          <a:ln w="22225">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hlinkClick r:id="rId41">
                  <a:extLst>
                    <a:ext uri="{A12FA001-AC4F-418D-AE19-62706E023703}">
                      <ahyp:hlinkClr xmlns:ahyp="http://schemas.microsoft.com/office/drawing/2018/hyperlinkcolor" val="tx"/>
                    </a:ext>
                  </a:extLst>
                </a:hlinkClick>
              </a:rPr>
              <a:t>https://github.com/International-Data-Spaces-Association/IDS-ThinkTank</a:t>
            </a:r>
            <a:endParaRPr kumimoji="0" lang="de-DE"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feld 42">
            <a:extLst>
              <a:ext uri="{FF2B5EF4-FFF2-40B4-BE49-F238E27FC236}">
                <a16:creationId xmlns:a16="http://schemas.microsoft.com/office/drawing/2014/main" id="{8E83DAFE-B9BB-46E1-97C3-27BC9991DE77}"/>
              </a:ext>
            </a:extLst>
          </p:cNvPr>
          <p:cNvSpPr txBox="1"/>
          <p:nvPr/>
        </p:nvSpPr>
        <p:spPr>
          <a:xfrm>
            <a:off x="4697163" y="5275570"/>
            <a:ext cx="2655737" cy="738664"/>
          </a:xfrm>
          <a:prstGeom prst="rect">
            <a:avLst/>
          </a:prstGeom>
          <a:solidFill>
            <a:schemeClr val="tx2"/>
          </a:solidFill>
          <a:ln w="22225">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hlinkClick r:id="rId42">
                  <a:extLst>
                    <a:ext uri="{A12FA001-AC4F-418D-AE19-62706E023703}">
                      <ahyp:hlinkClr xmlns:ahyp="http://schemas.microsoft.com/office/drawing/2018/hyperlinkcolor" val="tx"/>
                    </a:ext>
                  </a:extLst>
                </a:hlinkClick>
              </a:rPr>
              <a:t>https://github.com/International-Data-Spaces-Association/IDS-G-pre</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feld 59">
            <a:extLst>
              <a:ext uri="{FF2B5EF4-FFF2-40B4-BE49-F238E27FC236}">
                <a16:creationId xmlns:a16="http://schemas.microsoft.com/office/drawing/2014/main" id="{1C1B50D7-B8BD-4870-B30C-8645B294F8E9}"/>
              </a:ext>
            </a:extLst>
          </p:cNvPr>
          <p:cNvSpPr txBox="1"/>
          <p:nvPr/>
        </p:nvSpPr>
        <p:spPr>
          <a:xfrm>
            <a:off x="8279563" y="5275570"/>
            <a:ext cx="2655737" cy="738664"/>
          </a:xfrm>
          <a:prstGeom prst="rect">
            <a:avLst/>
          </a:prstGeom>
          <a:solidFill>
            <a:schemeClr val="tx2"/>
          </a:solidFill>
          <a:ln w="22225">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hlinkClick r:id="rId43">
                  <a:extLst>
                    <a:ext uri="{A12FA001-AC4F-418D-AE19-62706E023703}">
                      <ahyp:hlinkClr xmlns:ahyp="http://schemas.microsoft.com/office/drawing/2018/hyperlinkcolor" val="tx"/>
                    </a:ext>
                  </a:extLst>
                </a:hlinkClick>
              </a:rPr>
              <a:t>https://github.com/International-Data-Spaces-Association/IDS-G</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365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FF5E050-A3F9-445C-913E-6E31F0FC60B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329" name="think-cell Folie" r:id="rId36" imgW="425" imgH="424" progId="TCLayout.ActiveDocument.1">
                  <p:embed/>
                </p:oleObj>
              </mc:Choice>
              <mc:Fallback>
                <p:oleObj name="think-cell Folie" r:id="rId36" imgW="425" imgH="424" progId="TCLayout.ActiveDocument.1">
                  <p:embed/>
                  <p:pic>
                    <p:nvPicPr>
                      <p:cNvPr id="7" name="Object 6" hidden="1">
                        <a:extLst>
                          <a:ext uri="{FF2B5EF4-FFF2-40B4-BE49-F238E27FC236}">
                            <a16:creationId xmlns:a16="http://schemas.microsoft.com/office/drawing/2014/main" id="{DFF5E050-A3F9-445C-913E-6E31F0FC60B7}"/>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19830A2-87F5-44E2-9A94-801D661B7575}"/>
              </a:ext>
            </a:extLst>
          </p:cNvPr>
          <p:cNvSpPr>
            <a:spLocks noGrp="1"/>
          </p:cNvSpPr>
          <p:nvPr>
            <p:ph type="title"/>
            <p:custDataLst>
              <p:tags r:id="rId3"/>
            </p:custDataLst>
          </p:nvPr>
        </p:nvSpPr>
        <p:spPr bwMode="gray"/>
        <p:txBody>
          <a:bodyPr vert="horz">
            <a:normAutofit/>
          </a:bodyPr>
          <a:lstStyle/>
          <a:p>
            <a:r>
              <a:rPr lang="en-US"/>
              <a:t>IDS Adoption</a:t>
            </a:r>
          </a:p>
        </p:txBody>
      </p:sp>
      <p:sp>
        <p:nvSpPr>
          <p:cNvPr id="3" name="Textplatzhalter 2">
            <a:extLst>
              <a:ext uri="{FF2B5EF4-FFF2-40B4-BE49-F238E27FC236}">
                <a16:creationId xmlns:a16="http://schemas.microsoft.com/office/drawing/2014/main" id="{F29B6CD7-06E8-4F87-8922-13C457D1718A}"/>
              </a:ext>
            </a:extLst>
          </p:cNvPr>
          <p:cNvSpPr>
            <a:spLocks noGrp="1"/>
          </p:cNvSpPr>
          <p:nvPr>
            <p:ph type="body" sz="quarter" idx="13"/>
          </p:nvPr>
        </p:nvSpPr>
        <p:spPr/>
        <p:txBody>
          <a:bodyPr/>
          <a:lstStyle/>
          <a:p>
            <a:r>
              <a:rPr lang="en-US"/>
              <a:t>5 Steps Towards a Data Space</a:t>
            </a:r>
          </a:p>
        </p:txBody>
      </p:sp>
      <p:sp>
        <p:nvSpPr>
          <p:cNvPr id="8" name="Rectangle 7">
            <a:extLst>
              <a:ext uri="{FF2B5EF4-FFF2-40B4-BE49-F238E27FC236}">
                <a16:creationId xmlns:a16="http://schemas.microsoft.com/office/drawing/2014/main" id="{E83ED421-3E54-4C82-9920-B58E986DC460}"/>
              </a:ext>
            </a:extLst>
          </p:cNvPr>
          <p:cNvSpPr/>
          <p:nvPr>
            <p:custDataLst>
              <p:tags r:id="rId4"/>
            </p:custDataLst>
          </p:nvPr>
        </p:nvSpPr>
        <p:spPr bwMode="gray">
          <a:xfrm>
            <a:off x="844870" y="1877296"/>
            <a:ext cx="2052000" cy="4029076"/>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468000" tIns="0" rIns="36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25" name="Rectangle 24">
            <a:extLst>
              <a:ext uri="{FF2B5EF4-FFF2-40B4-BE49-F238E27FC236}">
                <a16:creationId xmlns:a16="http://schemas.microsoft.com/office/drawing/2014/main" id="{E762C7D3-B78F-4E7A-BB75-05DA086D8799}"/>
              </a:ext>
            </a:extLst>
          </p:cNvPr>
          <p:cNvSpPr/>
          <p:nvPr>
            <p:custDataLst>
              <p:tags r:id="rId5"/>
            </p:custDataLst>
          </p:nvPr>
        </p:nvSpPr>
        <p:spPr bwMode="gray">
          <a:xfrm>
            <a:off x="1009785" y="3137771"/>
            <a:ext cx="1695600" cy="2578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72000" rtlCol="0" anchor="t" anchorCtr="0"/>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Get a better understanding of IDS core ideas and identify whether your company needs an IDS solution or aspires to support others in creating data spaces.</a:t>
            </a:r>
          </a:p>
        </p:txBody>
      </p:sp>
      <p:sp>
        <p:nvSpPr>
          <p:cNvPr id="39" name="Rectangle 7">
            <a:extLst>
              <a:ext uri="{FF2B5EF4-FFF2-40B4-BE49-F238E27FC236}">
                <a16:creationId xmlns:a16="http://schemas.microsoft.com/office/drawing/2014/main" id="{2C1D42A6-5F86-410B-98EE-928251B9FEA8}"/>
              </a:ext>
            </a:extLst>
          </p:cNvPr>
          <p:cNvSpPr/>
          <p:nvPr>
            <p:custDataLst>
              <p:tags r:id="rId6"/>
            </p:custDataLst>
          </p:nvPr>
        </p:nvSpPr>
        <p:spPr bwMode="gray">
          <a:xfrm>
            <a:off x="3085705" y="1877293"/>
            <a:ext cx="2052000" cy="4029075"/>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468000" tIns="0" rIns="36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42" name="Rectangle 24">
            <a:extLst>
              <a:ext uri="{FF2B5EF4-FFF2-40B4-BE49-F238E27FC236}">
                <a16:creationId xmlns:a16="http://schemas.microsoft.com/office/drawing/2014/main" id="{D2891546-D285-4652-A14C-AA43C01313A7}"/>
              </a:ext>
            </a:extLst>
          </p:cNvPr>
          <p:cNvSpPr/>
          <p:nvPr>
            <p:custDataLst>
              <p:tags r:id="rId7"/>
            </p:custDataLst>
          </p:nvPr>
        </p:nvSpPr>
        <p:spPr bwMode="gray">
          <a:xfrm>
            <a:off x="3250619" y="3137769"/>
            <a:ext cx="1695600" cy="2578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72000" rtlCol="0" anchor="t" anchorCtr="0"/>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Transform your business need into an IDS-based data sharing use case and connect with others to co-create or get support in your journey.</a:t>
            </a:r>
          </a:p>
        </p:txBody>
      </p:sp>
      <p:sp>
        <p:nvSpPr>
          <p:cNvPr id="46" name="Rectangle 7">
            <a:extLst>
              <a:ext uri="{FF2B5EF4-FFF2-40B4-BE49-F238E27FC236}">
                <a16:creationId xmlns:a16="http://schemas.microsoft.com/office/drawing/2014/main" id="{B8FA633C-A165-4F2B-AC4C-096D5782D9C2}"/>
              </a:ext>
            </a:extLst>
          </p:cNvPr>
          <p:cNvSpPr/>
          <p:nvPr>
            <p:custDataLst>
              <p:tags r:id="rId8"/>
            </p:custDataLst>
          </p:nvPr>
        </p:nvSpPr>
        <p:spPr bwMode="gray">
          <a:xfrm>
            <a:off x="5326540" y="1877293"/>
            <a:ext cx="2052000" cy="4029074"/>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468000" tIns="0" rIns="36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48" name="Rectangle 24">
            <a:extLst>
              <a:ext uri="{FF2B5EF4-FFF2-40B4-BE49-F238E27FC236}">
                <a16:creationId xmlns:a16="http://schemas.microsoft.com/office/drawing/2014/main" id="{C88872CB-55F2-4891-B004-C41BAF3EF283}"/>
              </a:ext>
            </a:extLst>
          </p:cNvPr>
          <p:cNvSpPr/>
          <p:nvPr>
            <p:custDataLst>
              <p:tags r:id="rId9"/>
            </p:custDataLst>
          </p:nvPr>
        </p:nvSpPr>
        <p:spPr bwMode="gray">
          <a:xfrm>
            <a:off x="5491455" y="3137768"/>
            <a:ext cx="1695600" cy="257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72000" rtlCol="0" anchor="t" anchorCtr="0"/>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Identify the specific components needed for your use case and get support to design and develop them.</a:t>
            </a:r>
          </a:p>
        </p:txBody>
      </p:sp>
      <p:sp>
        <p:nvSpPr>
          <p:cNvPr id="52" name="Rectangle 7">
            <a:extLst>
              <a:ext uri="{FF2B5EF4-FFF2-40B4-BE49-F238E27FC236}">
                <a16:creationId xmlns:a16="http://schemas.microsoft.com/office/drawing/2014/main" id="{DBFA1882-521B-47A1-9181-26B0A8DCD94B}"/>
              </a:ext>
            </a:extLst>
          </p:cNvPr>
          <p:cNvSpPr/>
          <p:nvPr>
            <p:custDataLst>
              <p:tags r:id="rId10"/>
            </p:custDataLst>
          </p:nvPr>
        </p:nvSpPr>
        <p:spPr bwMode="gray">
          <a:xfrm>
            <a:off x="7567375" y="1877293"/>
            <a:ext cx="2052000" cy="4029073"/>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468000" tIns="0" rIns="36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54" name="Rectangle 24">
            <a:extLst>
              <a:ext uri="{FF2B5EF4-FFF2-40B4-BE49-F238E27FC236}">
                <a16:creationId xmlns:a16="http://schemas.microsoft.com/office/drawing/2014/main" id="{693140F7-4E58-43C9-8E75-7FE57C3ED67E}"/>
              </a:ext>
            </a:extLst>
          </p:cNvPr>
          <p:cNvSpPr/>
          <p:nvPr>
            <p:custDataLst>
              <p:tags r:id="rId11"/>
            </p:custDataLst>
          </p:nvPr>
        </p:nvSpPr>
        <p:spPr bwMode="gray">
          <a:xfrm>
            <a:off x="7732290" y="3137769"/>
            <a:ext cx="1695600" cy="2578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72000" rtlCol="0" anchor="t" anchorCtr="0"/>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Go through IDS certification and finalize the preparation of your components for getting into a data space.</a:t>
            </a:r>
          </a:p>
        </p:txBody>
      </p:sp>
      <p:sp>
        <p:nvSpPr>
          <p:cNvPr id="58" name="Rectangle 7">
            <a:extLst>
              <a:ext uri="{FF2B5EF4-FFF2-40B4-BE49-F238E27FC236}">
                <a16:creationId xmlns:a16="http://schemas.microsoft.com/office/drawing/2014/main" id="{31D1EF2A-C425-4D66-97E5-3AC53CAA3FA8}"/>
              </a:ext>
            </a:extLst>
          </p:cNvPr>
          <p:cNvSpPr/>
          <p:nvPr>
            <p:custDataLst>
              <p:tags r:id="rId12"/>
            </p:custDataLst>
          </p:nvPr>
        </p:nvSpPr>
        <p:spPr bwMode="gray">
          <a:xfrm>
            <a:off x="9808210" y="1877293"/>
            <a:ext cx="2052000" cy="4029072"/>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468000" tIns="0" rIns="36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60" name="Rectangle 24">
            <a:extLst>
              <a:ext uri="{FF2B5EF4-FFF2-40B4-BE49-F238E27FC236}">
                <a16:creationId xmlns:a16="http://schemas.microsoft.com/office/drawing/2014/main" id="{AB376044-8360-4861-93D3-A7D4486DD3D4}"/>
              </a:ext>
            </a:extLst>
          </p:cNvPr>
          <p:cNvSpPr/>
          <p:nvPr>
            <p:custDataLst>
              <p:tags r:id="rId13"/>
            </p:custDataLst>
          </p:nvPr>
        </p:nvSpPr>
        <p:spPr bwMode="gray">
          <a:xfrm>
            <a:off x="9973125" y="3137768"/>
            <a:ext cx="1695600" cy="2578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72000" rtlCol="0" anchor="t" anchorCtr="0"/>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Go Live and benefit from secure and sovereign data sharing.</a:t>
            </a:r>
          </a:p>
        </p:txBody>
      </p:sp>
      <p:sp>
        <p:nvSpPr>
          <p:cNvPr id="67" name="Rechteck 66">
            <a:extLst>
              <a:ext uri="{FF2B5EF4-FFF2-40B4-BE49-F238E27FC236}">
                <a16:creationId xmlns:a16="http://schemas.microsoft.com/office/drawing/2014/main" id="{36CC3568-1314-4714-AF90-DD462186560D}"/>
              </a:ext>
            </a:extLst>
          </p:cNvPr>
          <p:cNvSpPr/>
          <p:nvPr/>
        </p:nvSpPr>
        <p:spPr>
          <a:xfrm>
            <a:off x="1106506" y="6301240"/>
            <a:ext cx="3944115" cy="365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hteck 69">
            <a:extLst>
              <a:ext uri="{FF2B5EF4-FFF2-40B4-BE49-F238E27FC236}">
                <a16:creationId xmlns:a16="http://schemas.microsoft.com/office/drawing/2014/main" id="{82863567-8166-48B0-8292-EBF7D72E399C}"/>
              </a:ext>
            </a:extLst>
          </p:cNvPr>
          <p:cNvSpPr/>
          <p:nvPr/>
        </p:nvSpPr>
        <p:spPr>
          <a:xfrm>
            <a:off x="6587972" y="6313378"/>
            <a:ext cx="5284715" cy="365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Text Placeholder 6">
            <a:extLst>
              <a:ext uri="{FF2B5EF4-FFF2-40B4-BE49-F238E27FC236}">
                <a16:creationId xmlns:a16="http://schemas.microsoft.com/office/drawing/2014/main" id="{F50D2811-F2C2-447B-8214-AD7027FE24DD}"/>
              </a:ext>
            </a:extLst>
          </p:cNvPr>
          <p:cNvSpPr txBox="1">
            <a:spLocks/>
          </p:cNvSpPr>
          <p:nvPr/>
        </p:nvSpPr>
        <p:spPr>
          <a:xfrm>
            <a:off x="6234188" y="5963902"/>
            <a:ext cx="5805727" cy="7146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Segoe UI" panose="020B0502040204020203"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Segoe UI" panose="020B0502040204020203"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1" indent="-228600" algn="l" defTabSz="914400" rtl="0" eaLnBrk="1" fontAlgn="auto" latinLnBrk="0" hangingPunct="1">
              <a:lnSpc>
                <a:spcPct val="90000"/>
              </a:lnSpc>
              <a:spcBef>
                <a:spcPts val="600"/>
              </a:spcBef>
              <a:spcAft>
                <a:spcPts val="600"/>
              </a:spcAft>
              <a:buClrTx/>
              <a:buSzTx/>
              <a:buFont typeface="Segoe UI" panose="020B0502040204020203" pitchFamily="34" charset="0"/>
              <a:buChar char="»"/>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GitHub:</a:t>
            </a:r>
          </a:p>
          <a:p>
            <a:pPr marL="174625" marR="0" lvl="1" indent="0" algn="l" defTabSz="914400" rtl="0" eaLnBrk="1" fontAlgn="auto" latinLnBrk="0" hangingPunct="1">
              <a:lnSpc>
                <a:spcPct val="90000"/>
              </a:lnSpc>
              <a:spcBef>
                <a:spcPts val="600"/>
              </a:spcBef>
              <a:spcAft>
                <a:spcPts val="600"/>
              </a:spcAft>
              <a:buClrTx/>
              <a:buSzTx/>
              <a:buFont typeface="Segoe UI" panose="020B0502040204020203" pitchFamily="34" charset="0"/>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de-DE" sz="1600" b="0" i="1"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https://github.com/International-Data-Spaces-Association</a:t>
            </a:r>
            <a:endParaRPr kumimoji="0" lang="en-US" sz="1600" b="0" i="1"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72" name="Rechteck 22">
            <a:extLst>
              <a:ext uri="{FF2B5EF4-FFF2-40B4-BE49-F238E27FC236}">
                <a16:creationId xmlns:a16="http://schemas.microsoft.com/office/drawing/2014/main" id="{9101D935-68B1-48B7-BA9A-BE7816E74B23}"/>
              </a:ext>
            </a:extLst>
          </p:cNvPr>
          <p:cNvSpPr/>
          <p:nvPr>
            <p:custDataLst>
              <p:tags r:id="rId14"/>
            </p:custDataLst>
          </p:nvPr>
        </p:nvSpPr>
        <p:spPr bwMode="gray">
          <a:xfrm>
            <a:off x="842219" y="2014594"/>
            <a:ext cx="2044048" cy="1260044"/>
          </a:xfrm>
          <a:prstGeom prst="rect">
            <a:avLst/>
          </a:prstGeom>
          <a:noFill/>
          <a:ln w="3175">
            <a:noFill/>
          </a:ln>
        </p:spPr>
        <p:txBody>
          <a:bodyPr lIns="72000" tIns="72000" rIns="72000" bIns="72000" rtlCol="0" anchor="ctr">
            <a:noAutofit/>
          </a:bodyPr>
          <a:lstStyle/>
          <a:p>
            <a:pPr marL="0" marR="0" lvl="0" indent="0" algn="ctr" defTabSz="609585" rtl="0" eaLnBrk="1" fontAlgn="auto" latinLnBrk="0" hangingPunct="0">
              <a:lnSpc>
                <a:spcPct val="100000"/>
              </a:lnSpc>
              <a:spcBef>
                <a:spcPts val="0"/>
              </a:spcBef>
              <a:spcAft>
                <a:spcPts val="300"/>
              </a:spcAft>
              <a:buClrTx/>
              <a:buSzTx/>
              <a:buFontTx/>
              <a:buNone/>
              <a:tabLst/>
              <a:defRPr/>
            </a:pPr>
            <a:r>
              <a:rPr kumimoji="0" lang="en-US" sz="14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Gather knowledge </a:t>
            </a:r>
            <a:br>
              <a:rPr kumimoji="0" lang="en-US" sz="14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4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and find your role</a:t>
            </a:r>
          </a:p>
        </p:txBody>
      </p:sp>
      <p:grpSp>
        <p:nvGrpSpPr>
          <p:cNvPr id="73" name="Group 16">
            <a:extLst>
              <a:ext uri="{FF2B5EF4-FFF2-40B4-BE49-F238E27FC236}">
                <a16:creationId xmlns:a16="http://schemas.microsoft.com/office/drawing/2014/main" id="{FC4A4B6C-FA62-44B4-B09C-E43D265894D6}"/>
              </a:ext>
            </a:extLst>
          </p:cNvPr>
          <p:cNvGrpSpPr/>
          <p:nvPr>
            <p:custDataLst>
              <p:tags r:id="rId15"/>
            </p:custDataLst>
          </p:nvPr>
        </p:nvGrpSpPr>
        <p:grpSpPr bwMode="gray">
          <a:xfrm>
            <a:off x="1495309" y="1609516"/>
            <a:ext cx="720000" cy="720000"/>
            <a:chOff x="803412" y="2132856"/>
            <a:chExt cx="1440000" cy="1440000"/>
          </a:xfrm>
          <a:solidFill>
            <a:schemeClr val="bg1"/>
          </a:solidFill>
        </p:grpSpPr>
        <p:sp>
          <p:nvSpPr>
            <p:cNvPr id="74" name="Oval 17">
              <a:extLst>
                <a:ext uri="{FF2B5EF4-FFF2-40B4-BE49-F238E27FC236}">
                  <a16:creationId xmlns:a16="http://schemas.microsoft.com/office/drawing/2014/main" id="{7654BC3E-56CE-4C06-871B-1B99A7736E5C}"/>
                </a:ext>
              </a:extLst>
            </p:cNvPr>
            <p:cNvSpPr/>
            <p:nvPr>
              <p:custDataLst>
                <p:tags r:id="rId32"/>
              </p:custDataLst>
            </p:nvPr>
          </p:nvSpPr>
          <p:spPr bwMode="gray">
            <a:xfrm>
              <a:off x="803412" y="2132856"/>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75" name="Oval 18">
              <a:extLst>
                <a:ext uri="{FF2B5EF4-FFF2-40B4-BE49-F238E27FC236}">
                  <a16:creationId xmlns:a16="http://schemas.microsoft.com/office/drawing/2014/main" id="{3CD9C3F0-44B3-4F88-87D3-0551F8C1FCFA}"/>
                </a:ext>
              </a:extLst>
            </p:cNvPr>
            <p:cNvSpPr/>
            <p:nvPr>
              <p:custDataLst>
                <p:tags r:id="rId33"/>
              </p:custDataLst>
            </p:nvPr>
          </p:nvSpPr>
          <p:spPr bwMode="gray">
            <a:xfrm>
              <a:off x="871006" y="2206960"/>
              <a:ext cx="1296000" cy="1296000"/>
            </a:xfrm>
            <a:prstGeom prst="ellipse">
              <a:avLst/>
            </a:prstGeom>
            <a:grpFill/>
            <a:ln w="25400">
              <a:solidFill>
                <a:srgbClr val="0BA1E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a:ln>
                    <a:noFill/>
                  </a:ln>
                  <a:solidFill>
                    <a:srgbClr val="0BA1E2"/>
                  </a:solidFill>
                  <a:effectLst/>
                  <a:uLnTx/>
                  <a:uFillTx/>
                  <a:latin typeface="Georgia" panose="02040502050405020303" pitchFamily="18" charset="0"/>
                  <a:ea typeface="+mn-ea"/>
                  <a:cs typeface="Segoe UI" panose="020B0502040204020203" pitchFamily="34" charset="0"/>
                </a:rPr>
                <a:t>1</a:t>
              </a:r>
            </a:p>
          </p:txBody>
        </p:sp>
      </p:grpSp>
      <p:sp>
        <p:nvSpPr>
          <p:cNvPr id="76" name="Rechteck 22">
            <a:extLst>
              <a:ext uri="{FF2B5EF4-FFF2-40B4-BE49-F238E27FC236}">
                <a16:creationId xmlns:a16="http://schemas.microsoft.com/office/drawing/2014/main" id="{9586F70C-2C96-41DA-83BF-4B70C97F8860}"/>
              </a:ext>
            </a:extLst>
          </p:cNvPr>
          <p:cNvSpPr/>
          <p:nvPr>
            <p:custDataLst>
              <p:tags r:id="rId16"/>
            </p:custDataLst>
          </p:nvPr>
        </p:nvSpPr>
        <p:spPr bwMode="gray">
          <a:xfrm>
            <a:off x="3077753" y="2014594"/>
            <a:ext cx="2052000" cy="1260044"/>
          </a:xfrm>
          <a:prstGeom prst="rect">
            <a:avLst/>
          </a:prstGeom>
          <a:noFill/>
          <a:ln w="3175">
            <a:noFill/>
          </a:ln>
        </p:spPr>
        <p:txBody>
          <a:bodyPr lIns="72000" tIns="72000" rIns="72000" bIns="72000" rtlCol="0" anchor="ctr">
            <a:noAutofit/>
          </a:bodyPr>
          <a:lstStyle/>
          <a:p>
            <a:pPr marL="0" marR="0" lvl="0" indent="0" algn="ctr" defTabSz="609585" rtl="0" eaLnBrk="1" fontAlgn="auto" latinLnBrk="0" hangingPunct="0">
              <a:lnSpc>
                <a:spcPct val="100000"/>
              </a:lnSpc>
              <a:spcBef>
                <a:spcPts val="0"/>
              </a:spcBef>
              <a:spcAft>
                <a:spcPts val="300"/>
              </a:spcAft>
              <a:buClrTx/>
              <a:buSzTx/>
              <a:buFontTx/>
              <a:buNone/>
              <a:tabLst/>
              <a:defRPr/>
            </a:pPr>
            <a:r>
              <a:rPr kumimoji="0" lang="en-US" sz="14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Create your data sharing use case </a:t>
            </a:r>
          </a:p>
        </p:txBody>
      </p:sp>
      <p:grpSp>
        <p:nvGrpSpPr>
          <p:cNvPr id="77" name="Group 16">
            <a:extLst>
              <a:ext uri="{FF2B5EF4-FFF2-40B4-BE49-F238E27FC236}">
                <a16:creationId xmlns:a16="http://schemas.microsoft.com/office/drawing/2014/main" id="{E64AB4C6-C679-4F0D-878A-4F1AF2148FB6}"/>
              </a:ext>
            </a:extLst>
          </p:cNvPr>
          <p:cNvGrpSpPr/>
          <p:nvPr>
            <p:custDataLst>
              <p:tags r:id="rId17"/>
            </p:custDataLst>
          </p:nvPr>
        </p:nvGrpSpPr>
        <p:grpSpPr bwMode="gray">
          <a:xfrm>
            <a:off x="3755845" y="1607330"/>
            <a:ext cx="720000" cy="720000"/>
            <a:chOff x="803412" y="2132856"/>
            <a:chExt cx="1440000" cy="1440000"/>
          </a:xfrm>
          <a:solidFill>
            <a:schemeClr val="bg1"/>
          </a:solidFill>
        </p:grpSpPr>
        <p:sp>
          <p:nvSpPr>
            <p:cNvPr id="78" name="Oval 17">
              <a:extLst>
                <a:ext uri="{FF2B5EF4-FFF2-40B4-BE49-F238E27FC236}">
                  <a16:creationId xmlns:a16="http://schemas.microsoft.com/office/drawing/2014/main" id="{52BFD28E-D616-41BC-99E7-BE9E83A25697}"/>
                </a:ext>
              </a:extLst>
            </p:cNvPr>
            <p:cNvSpPr/>
            <p:nvPr>
              <p:custDataLst>
                <p:tags r:id="rId30"/>
              </p:custDataLst>
            </p:nvPr>
          </p:nvSpPr>
          <p:spPr bwMode="gray">
            <a:xfrm>
              <a:off x="803412" y="2132856"/>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79" name="Oval 18">
              <a:extLst>
                <a:ext uri="{FF2B5EF4-FFF2-40B4-BE49-F238E27FC236}">
                  <a16:creationId xmlns:a16="http://schemas.microsoft.com/office/drawing/2014/main" id="{62E8E5CB-6768-4844-9B80-03F9C18894C8}"/>
                </a:ext>
              </a:extLst>
            </p:cNvPr>
            <p:cNvSpPr/>
            <p:nvPr>
              <p:custDataLst>
                <p:tags r:id="rId31"/>
              </p:custDataLst>
            </p:nvPr>
          </p:nvSpPr>
          <p:spPr bwMode="gray">
            <a:xfrm>
              <a:off x="871006" y="2206960"/>
              <a:ext cx="1296000" cy="1296000"/>
            </a:xfrm>
            <a:prstGeom prst="ellipse">
              <a:avLst/>
            </a:prstGeom>
            <a:grpFill/>
            <a:ln w="25400">
              <a:solidFill>
                <a:srgbClr val="0BA1E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a:ln>
                    <a:noFill/>
                  </a:ln>
                  <a:solidFill>
                    <a:srgbClr val="0BA1E2"/>
                  </a:solidFill>
                  <a:effectLst/>
                  <a:uLnTx/>
                  <a:uFillTx/>
                  <a:latin typeface="Georgia" panose="02040502050405020303" pitchFamily="18" charset="0"/>
                  <a:ea typeface="+mn-ea"/>
                  <a:cs typeface="Segoe UI" panose="020B0502040204020203" pitchFamily="34" charset="0"/>
                </a:rPr>
                <a:t>2</a:t>
              </a:r>
            </a:p>
          </p:txBody>
        </p:sp>
      </p:grpSp>
      <p:sp>
        <p:nvSpPr>
          <p:cNvPr id="80" name="Rechteck 22">
            <a:extLst>
              <a:ext uri="{FF2B5EF4-FFF2-40B4-BE49-F238E27FC236}">
                <a16:creationId xmlns:a16="http://schemas.microsoft.com/office/drawing/2014/main" id="{63CAAE55-8A9E-42FD-AE8C-E0B7F22E30AA}"/>
              </a:ext>
            </a:extLst>
          </p:cNvPr>
          <p:cNvSpPr/>
          <p:nvPr>
            <p:custDataLst>
              <p:tags r:id="rId18"/>
            </p:custDataLst>
          </p:nvPr>
        </p:nvSpPr>
        <p:spPr bwMode="gray">
          <a:xfrm>
            <a:off x="5321238" y="2014594"/>
            <a:ext cx="2052000" cy="1260044"/>
          </a:xfrm>
          <a:prstGeom prst="rect">
            <a:avLst/>
          </a:prstGeom>
          <a:noFill/>
          <a:ln w="3175">
            <a:noFill/>
          </a:ln>
        </p:spPr>
        <p:txBody>
          <a:bodyPr lIns="72000" tIns="72000" rIns="72000" bIns="72000" rtlCol="0" anchor="ctr">
            <a:noAutofit/>
          </a:bodyPr>
          <a:lstStyle/>
          <a:p>
            <a:pPr marL="0" marR="0" lvl="0" indent="0" algn="ctr" defTabSz="609585" rtl="0" eaLnBrk="1" fontAlgn="auto" latinLnBrk="0" hangingPunct="0">
              <a:lnSpc>
                <a:spcPct val="100000"/>
              </a:lnSpc>
              <a:spcBef>
                <a:spcPts val="0"/>
              </a:spcBef>
              <a:spcAft>
                <a:spcPts val="300"/>
              </a:spcAft>
              <a:buClrTx/>
              <a:buSzTx/>
              <a:buFontTx/>
              <a:buNone/>
              <a:tabLst/>
              <a:defRPr/>
            </a:pPr>
            <a:r>
              <a:rPr kumimoji="0" lang="en-US" sz="14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Build or buy the necessary components</a:t>
            </a:r>
          </a:p>
        </p:txBody>
      </p:sp>
      <p:grpSp>
        <p:nvGrpSpPr>
          <p:cNvPr id="81" name="Group 16">
            <a:extLst>
              <a:ext uri="{FF2B5EF4-FFF2-40B4-BE49-F238E27FC236}">
                <a16:creationId xmlns:a16="http://schemas.microsoft.com/office/drawing/2014/main" id="{0AFE559B-B321-4590-A381-184BC7DC2A04}"/>
              </a:ext>
            </a:extLst>
          </p:cNvPr>
          <p:cNvGrpSpPr/>
          <p:nvPr>
            <p:custDataLst>
              <p:tags r:id="rId19"/>
            </p:custDataLst>
          </p:nvPr>
        </p:nvGrpSpPr>
        <p:grpSpPr bwMode="gray">
          <a:xfrm>
            <a:off x="6005955" y="1607330"/>
            <a:ext cx="720000" cy="720000"/>
            <a:chOff x="803412" y="2132856"/>
            <a:chExt cx="1440000" cy="1440000"/>
          </a:xfrm>
          <a:solidFill>
            <a:schemeClr val="bg1"/>
          </a:solidFill>
        </p:grpSpPr>
        <p:sp>
          <p:nvSpPr>
            <p:cNvPr id="82" name="Oval 17">
              <a:extLst>
                <a:ext uri="{FF2B5EF4-FFF2-40B4-BE49-F238E27FC236}">
                  <a16:creationId xmlns:a16="http://schemas.microsoft.com/office/drawing/2014/main" id="{FE0F91AB-7B94-45A9-AA9F-D6CF36FD770F}"/>
                </a:ext>
              </a:extLst>
            </p:cNvPr>
            <p:cNvSpPr/>
            <p:nvPr>
              <p:custDataLst>
                <p:tags r:id="rId28"/>
              </p:custDataLst>
            </p:nvPr>
          </p:nvSpPr>
          <p:spPr bwMode="gray">
            <a:xfrm>
              <a:off x="803412" y="2132856"/>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83" name="Oval 18">
              <a:extLst>
                <a:ext uri="{FF2B5EF4-FFF2-40B4-BE49-F238E27FC236}">
                  <a16:creationId xmlns:a16="http://schemas.microsoft.com/office/drawing/2014/main" id="{B1473A67-56E5-437D-81FF-70336146C039}"/>
                </a:ext>
              </a:extLst>
            </p:cNvPr>
            <p:cNvSpPr/>
            <p:nvPr>
              <p:custDataLst>
                <p:tags r:id="rId29"/>
              </p:custDataLst>
            </p:nvPr>
          </p:nvSpPr>
          <p:spPr bwMode="gray">
            <a:xfrm>
              <a:off x="871006" y="2206960"/>
              <a:ext cx="1296000" cy="1296000"/>
            </a:xfrm>
            <a:prstGeom prst="ellipse">
              <a:avLst/>
            </a:prstGeom>
            <a:grpFill/>
            <a:ln w="25400">
              <a:solidFill>
                <a:srgbClr val="0BA1E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a:ln>
                    <a:noFill/>
                  </a:ln>
                  <a:solidFill>
                    <a:srgbClr val="0BA1E2"/>
                  </a:solidFill>
                  <a:effectLst/>
                  <a:uLnTx/>
                  <a:uFillTx/>
                  <a:latin typeface="Georgia" panose="02040502050405020303" pitchFamily="18" charset="0"/>
                  <a:ea typeface="+mn-ea"/>
                  <a:cs typeface="Segoe UI" panose="020B0502040204020203" pitchFamily="34" charset="0"/>
                </a:rPr>
                <a:t>3</a:t>
              </a:r>
            </a:p>
          </p:txBody>
        </p:sp>
      </p:grpSp>
      <p:sp>
        <p:nvSpPr>
          <p:cNvPr id="84" name="Rechteck 22">
            <a:extLst>
              <a:ext uri="{FF2B5EF4-FFF2-40B4-BE49-F238E27FC236}">
                <a16:creationId xmlns:a16="http://schemas.microsoft.com/office/drawing/2014/main" id="{87C97329-FDC6-4E00-9E83-F19A5F8D14E6}"/>
              </a:ext>
            </a:extLst>
          </p:cNvPr>
          <p:cNvSpPr/>
          <p:nvPr>
            <p:custDataLst>
              <p:tags r:id="rId20"/>
            </p:custDataLst>
          </p:nvPr>
        </p:nvSpPr>
        <p:spPr bwMode="gray">
          <a:xfrm>
            <a:off x="7564723" y="2014594"/>
            <a:ext cx="2052001" cy="1260044"/>
          </a:xfrm>
          <a:prstGeom prst="rect">
            <a:avLst/>
          </a:prstGeom>
          <a:noFill/>
          <a:ln w="3175">
            <a:noFill/>
          </a:ln>
        </p:spPr>
        <p:txBody>
          <a:bodyPr lIns="72000" tIns="72000" rIns="72000" bIns="72000" rtlCol="0" anchor="ctr">
            <a:noAutofit/>
          </a:bodyPr>
          <a:lstStyle/>
          <a:p>
            <a:pPr marL="0" marR="0" lvl="0" indent="0" algn="ctr" defTabSz="609585" rtl="0" eaLnBrk="1" fontAlgn="auto" latinLnBrk="0" hangingPunct="0">
              <a:lnSpc>
                <a:spcPct val="100000"/>
              </a:lnSpc>
              <a:spcBef>
                <a:spcPts val="0"/>
              </a:spcBef>
              <a:spcAft>
                <a:spcPts val="300"/>
              </a:spcAft>
              <a:buClrTx/>
              <a:buSzTx/>
              <a:buFontTx/>
              <a:buNone/>
              <a:tabLst/>
              <a:defRPr/>
            </a:pPr>
            <a:r>
              <a:rPr kumimoji="0" lang="en-US" sz="14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Prepare for bringing your use case to life</a:t>
            </a:r>
          </a:p>
        </p:txBody>
      </p:sp>
      <p:grpSp>
        <p:nvGrpSpPr>
          <p:cNvPr id="85" name="Group 16">
            <a:extLst>
              <a:ext uri="{FF2B5EF4-FFF2-40B4-BE49-F238E27FC236}">
                <a16:creationId xmlns:a16="http://schemas.microsoft.com/office/drawing/2014/main" id="{7BA2E4E0-A4DE-4EED-ABF5-21FA1D1C0C11}"/>
              </a:ext>
            </a:extLst>
          </p:cNvPr>
          <p:cNvGrpSpPr/>
          <p:nvPr>
            <p:custDataLst>
              <p:tags r:id="rId21"/>
            </p:custDataLst>
          </p:nvPr>
        </p:nvGrpSpPr>
        <p:grpSpPr bwMode="gray">
          <a:xfrm>
            <a:off x="8264286" y="1605589"/>
            <a:ext cx="720000" cy="720000"/>
            <a:chOff x="803412" y="2132856"/>
            <a:chExt cx="1440000" cy="1440000"/>
          </a:xfrm>
          <a:solidFill>
            <a:schemeClr val="bg1"/>
          </a:solidFill>
        </p:grpSpPr>
        <p:sp>
          <p:nvSpPr>
            <p:cNvPr id="86" name="Oval 17">
              <a:extLst>
                <a:ext uri="{FF2B5EF4-FFF2-40B4-BE49-F238E27FC236}">
                  <a16:creationId xmlns:a16="http://schemas.microsoft.com/office/drawing/2014/main" id="{419BE7A8-1DD8-4162-A1A6-51EA9865F257}"/>
                </a:ext>
              </a:extLst>
            </p:cNvPr>
            <p:cNvSpPr/>
            <p:nvPr>
              <p:custDataLst>
                <p:tags r:id="rId26"/>
              </p:custDataLst>
            </p:nvPr>
          </p:nvSpPr>
          <p:spPr bwMode="gray">
            <a:xfrm>
              <a:off x="803412" y="2132856"/>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87" name="Oval 18">
              <a:extLst>
                <a:ext uri="{FF2B5EF4-FFF2-40B4-BE49-F238E27FC236}">
                  <a16:creationId xmlns:a16="http://schemas.microsoft.com/office/drawing/2014/main" id="{F1860C36-8E3F-43BC-9D62-A3E8A5327A50}"/>
                </a:ext>
              </a:extLst>
            </p:cNvPr>
            <p:cNvSpPr/>
            <p:nvPr>
              <p:custDataLst>
                <p:tags r:id="rId27"/>
              </p:custDataLst>
            </p:nvPr>
          </p:nvSpPr>
          <p:spPr bwMode="gray">
            <a:xfrm>
              <a:off x="871006" y="2206960"/>
              <a:ext cx="1296000" cy="1296000"/>
            </a:xfrm>
            <a:prstGeom prst="ellipse">
              <a:avLst/>
            </a:prstGeom>
            <a:grpFill/>
            <a:ln w="25400">
              <a:solidFill>
                <a:srgbClr val="0BA1E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a:ln>
                    <a:noFill/>
                  </a:ln>
                  <a:solidFill>
                    <a:srgbClr val="0BA1E2"/>
                  </a:solidFill>
                  <a:effectLst/>
                  <a:uLnTx/>
                  <a:uFillTx/>
                  <a:latin typeface="Georgia" panose="02040502050405020303" pitchFamily="18" charset="0"/>
                  <a:ea typeface="+mn-ea"/>
                  <a:cs typeface="Segoe UI" panose="020B0502040204020203" pitchFamily="34" charset="0"/>
                </a:rPr>
                <a:t>4</a:t>
              </a:r>
            </a:p>
          </p:txBody>
        </p:sp>
      </p:grpSp>
      <p:sp>
        <p:nvSpPr>
          <p:cNvPr id="88" name="Rechteck 22">
            <a:extLst>
              <a:ext uri="{FF2B5EF4-FFF2-40B4-BE49-F238E27FC236}">
                <a16:creationId xmlns:a16="http://schemas.microsoft.com/office/drawing/2014/main" id="{ACC27820-025B-4012-93DC-700F987BF4FC}"/>
              </a:ext>
            </a:extLst>
          </p:cNvPr>
          <p:cNvSpPr/>
          <p:nvPr>
            <p:custDataLst>
              <p:tags r:id="rId22"/>
            </p:custDataLst>
          </p:nvPr>
        </p:nvSpPr>
        <p:spPr bwMode="gray">
          <a:xfrm>
            <a:off x="9808210" y="2014593"/>
            <a:ext cx="2051999" cy="1260045"/>
          </a:xfrm>
          <a:prstGeom prst="rect">
            <a:avLst/>
          </a:prstGeom>
          <a:noFill/>
          <a:ln w="3175">
            <a:noFill/>
          </a:ln>
        </p:spPr>
        <p:txBody>
          <a:bodyPr lIns="72000" tIns="72000" rIns="72000" bIns="72000" rtlCol="0" anchor="ctr">
            <a:noAutofit/>
          </a:bodyPr>
          <a:lstStyle/>
          <a:p>
            <a:pPr marL="85725" marR="0" lvl="0" indent="0" algn="ctr" defTabSz="609585" rtl="0" eaLnBrk="1" fontAlgn="auto" latinLnBrk="0" hangingPunct="0">
              <a:lnSpc>
                <a:spcPct val="100000"/>
              </a:lnSpc>
              <a:spcBef>
                <a:spcPts val="0"/>
              </a:spcBef>
              <a:spcAft>
                <a:spcPts val="300"/>
              </a:spcAft>
              <a:buClrTx/>
              <a:buSzTx/>
              <a:buFontTx/>
              <a:buNone/>
              <a:tabLst/>
              <a:defRPr/>
            </a:pPr>
            <a:r>
              <a:rPr kumimoji="0" lang="en-US" sz="1400" b="1" i="0" u="none" strike="noStrike" kern="0" cap="none" spc="0" normalizeH="0" baseline="0" noProof="0">
                <a:ln>
                  <a:noFill/>
                </a:ln>
                <a:solidFill>
                  <a:srgbClr val="E5007D"/>
                </a:solidFill>
                <a:effectLst/>
                <a:uLnTx/>
                <a:uFillTx/>
                <a:latin typeface="Segoe UI" panose="020B0502040204020203" pitchFamily="34" charset="0"/>
                <a:ea typeface="Verdana" panose="020B0604030504040204" pitchFamily="34" charset="0"/>
                <a:cs typeface="Segoe UI" panose="020B0502040204020203" pitchFamily="34" charset="0"/>
              </a:rPr>
              <a:t>Adoption</a:t>
            </a:r>
          </a:p>
        </p:txBody>
      </p:sp>
      <p:grpSp>
        <p:nvGrpSpPr>
          <p:cNvPr id="89" name="Group 16">
            <a:extLst>
              <a:ext uri="{FF2B5EF4-FFF2-40B4-BE49-F238E27FC236}">
                <a16:creationId xmlns:a16="http://schemas.microsoft.com/office/drawing/2014/main" id="{DAEE84CF-7B3E-44A4-8857-D3335C43FB1E}"/>
              </a:ext>
            </a:extLst>
          </p:cNvPr>
          <p:cNvGrpSpPr/>
          <p:nvPr>
            <p:custDataLst>
              <p:tags r:id="rId23"/>
            </p:custDataLst>
          </p:nvPr>
        </p:nvGrpSpPr>
        <p:grpSpPr bwMode="gray">
          <a:xfrm>
            <a:off x="10527561" y="1605589"/>
            <a:ext cx="720000" cy="720000"/>
            <a:chOff x="803412" y="2132856"/>
            <a:chExt cx="1440000" cy="1440000"/>
          </a:xfrm>
          <a:solidFill>
            <a:schemeClr val="bg1"/>
          </a:solidFill>
        </p:grpSpPr>
        <p:sp>
          <p:nvSpPr>
            <p:cNvPr id="90" name="Oval 17">
              <a:extLst>
                <a:ext uri="{FF2B5EF4-FFF2-40B4-BE49-F238E27FC236}">
                  <a16:creationId xmlns:a16="http://schemas.microsoft.com/office/drawing/2014/main" id="{9C0871FC-A450-4CA4-B058-3C8AE8B86D3F}"/>
                </a:ext>
              </a:extLst>
            </p:cNvPr>
            <p:cNvSpPr/>
            <p:nvPr>
              <p:custDataLst>
                <p:tags r:id="rId24"/>
              </p:custDataLst>
            </p:nvPr>
          </p:nvSpPr>
          <p:spPr bwMode="gray">
            <a:xfrm>
              <a:off x="803412" y="2132856"/>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91" name="Oval 18">
              <a:extLst>
                <a:ext uri="{FF2B5EF4-FFF2-40B4-BE49-F238E27FC236}">
                  <a16:creationId xmlns:a16="http://schemas.microsoft.com/office/drawing/2014/main" id="{84E3243D-E083-4A00-9A0E-460A87B99675}"/>
                </a:ext>
              </a:extLst>
            </p:cNvPr>
            <p:cNvSpPr/>
            <p:nvPr>
              <p:custDataLst>
                <p:tags r:id="rId25"/>
              </p:custDataLst>
            </p:nvPr>
          </p:nvSpPr>
          <p:spPr bwMode="gray">
            <a:xfrm>
              <a:off x="871006" y="2206960"/>
              <a:ext cx="1296000" cy="1296000"/>
            </a:xfrm>
            <a:prstGeom prst="ellipse">
              <a:avLst/>
            </a:prstGeom>
            <a:grp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1" u="none" strike="noStrike" kern="1200" cap="none" spc="0" normalizeH="0" baseline="0" noProof="0">
                <a:ln>
                  <a:noFill/>
                </a:ln>
                <a:solidFill>
                  <a:srgbClr val="0BA1E2"/>
                </a:solidFill>
                <a:effectLst/>
                <a:uLnTx/>
                <a:uFillTx/>
                <a:latin typeface="Georgia" panose="02040502050405020303" pitchFamily="18" charset="0"/>
                <a:ea typeface="+mn-ea"/>
                <a:cs typeface="Segoe UI" panose="020B0502040204020203" pitchFamily="34" charset="0"/>
              </a:endParaRPr>
            </a:p>
          </p:txBody>
        </p:sp>
      </p:grpSp>
      <p:sp>
        <p:nvSpPr>
          <p:cNvPr id="92" name="Shape">
            <a:extLst>
              <a:ext uri="{FF2B5EF4-FFF2-40B4-BE49-F238E27FC236}">
                <a16:creationId xmlns:a16="http://schemas.microsoft.com/office/drawing/2014/main" id="{7D41C615-369B-4B10-9C50-464E45012550}"/>
              </a:ext>
            </a:extLst>
          </p:cNvPr>
          <p:cNvSpPr/>
          <p:nvPr/>
        </p:nvSpPr>
        <p:spPr>
          <a:xfrm>
            <a:off x="10721166" y="1809147"/>
            <a:ext cx="396767" cy="368749"/>
          </a:xfrm>
          <a:custGeom>
            <a:avLst/>
            <a:gdLst/>
            <a:ahLst/>
            <a:cxnLst>
              <a:cxn ang="0">
                <a:pos x="wd2" y="hd2"/>
              </a:cxn>
              <a:cxn ang="5400000">
                <a:pos x="wd2" y="hd2"/>
              </a:cxn>
              <a:cxn ang="10800000">
                <a:pos x="wd2" y="hd2"/>
              </a:cxn>
              <a:cxn ang="16200000">
                <a:pos x="wd2" y="hd2"/>
              </a:cxn>
            </a:cxnLst>
            <a:rect l="0" t="0" r="r" b="b"/>
            <a:pathLst>
              <a:path w="21348" h="17053" extrusionOk="0">
                <a:moveTo>
                  <a:pt x="20740" y="3005"/>
                </a:moveTo>
                <a:cubicBezTo>
                  <a:pt x="7216" y="7674"/>
                  <a:pt x="12712" y="-4547"/>
                  <a:pt x="2103" y="1949"/>
                </a:cubicBezTo>
                <a:cubicBezTo>
                  <a:pt x="0" y="2680"/>
                  <a:pt x="0" y="2680"/>
                  <a:pt x="0" y="2680"/>
                </a:cubicBezTo>
                <a:cubicBezTo>
                  <a:pt x="4205" y="17053"/>
                  <a:pt x="4205" y="17053"/>
                  <a:pt x="4205" y="17053"/>
                </a:cubicBezTo>
                <a:cubicBezTo>
                  <a:pt x="6738" y="17053"/>
                  <a:pt x="6738" y="17053"/>
                  <a:pt x="6738" y="17053"/>
                </a:cubicBezTo>
                <a:cubicBezTo>
                  <a:pt x="4635" y="9867"/>
                  <a:pt x="4635" y="9867"/>
                  <a:pt x="4635" y="9867"/>
                </a:cubicBezTo>
                <a:cubicBezTo>
                  <a:pt x="14002" y="3370"/>
                  <a:pt x="10179" y="17053"/>
                  <a:pt x="21170" y="3370"/>
                </a:cubicBezTo>
                <a:cubicBezTo>
                  <a:pt x="21600" y="3370"/>
                  <a:pt x="21170" y="3005"/>
                  <a:pt x="20740" y="3005"/>
                </a:cubicBezTo>
              </a:path>
            </a:pathLst>
          </a:custGeom>
          <a:solidFill>
            <a:schemeClr val="accent4"/>
          </a:solidFill>
          <a:ln w="12700">
            <a:miter lim="400000"/>
          </a:ln>
        </p:spPr>
        <p:txBody>
          <a:bodyPr lIns="45719" rIns="45719" anchor="ctr"/>
          <a:lstStyle/>
          <a:p>
            <a:pPr marL="0" marR="0" lvl="0" indent="0" algn="l" defTabSz="914400" rtl="0" eaLnBrk="1" fontAlgn="auto" latinLnBrk="0" hangingPunct="1">
              <a:lnSpc>
                <a:spcPct val="80000"/>
              </a:lnSpc>
              <a:spcBef>
                <a:spcPts val="0"/>
              </a:spcBef>
              <a:spcAft>
                <a:spcPts val="0"/>
              </a:spcAft>
              <a:buClrTx/>
              <a:buSzTx/>
              <a:buFontTx/>
              <a:buNone/>
              <a:tabLst/>
              <a:defRPr sz="7000" cap="all" spc="140">
                <a:solidFill>
                  <a:srgbClr val="FFFFFF"/>
                </a:solidFill>
                <a:latin typeface="Montserrat-Bold"/>
                <a:ea typeface="Montserrat-Bold"/>
                <a:cs typeface="Montserrat-Bold"/>
                <a:sym typeface="Montserrat-Bold"/>
              </a:defRPr>
            </a:pPr>
            <a:endParaRPr kumimoji="0" sz="7000" b="0" i="0" u="none" strike="noStrike" kern="1200" cap="all" spc="140" normalizeH="0" baseline="0" noProof="0">
              <a:ln>
                <a:noFill/>
              </a:ln>
              <a:solidFill>
                <a:srgbClr val="FFFFFF"/>
              </a:solidFill>
              <a:effectLst/>
              <a:uLnTx/>
              <a:uFillTx/>
              <a:latin typeface="Montserrat-Bold"/>
              <a:sym typeface="Montserrat-Bold"/>
            </a:endParaRPr>
          </a:p>
        </p:txBody>
      </p:sp>
    </p:spTree>
    <p:extLst>
      <p:ext uri="{BB962C8B-B14F-4D97-AF65-F5344CB8AC3E}">
        <p14:creationId xmlns:p14="http://schemas.microsoft.com/office/powerpoint/2010/main" val="884385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3">
            <a:extLst>
              <a:ext uri="{FF2B5EF4-FFF2-40B4-BE49-F238E27FC236}">
                <a16:creationId xmlns:a16="http://schemas.microsoft.com/office/drawing/2014/main" id="{92924475-7EE9-4E0F-A670-1302FED992E8}"/>
              </a:ext>
            </a:extLst>
          </p:cNvPr>
          <p:cNvSpPr/>
          <p:nvPr>
            <p:custDataLst>
              <p:tags r:id="rId1"/>
            </p:custDataLst>
          </p:nvPr>
        </p:nvSpPr>
        <p:spPr bwMode="gray">
          <a:xfrm>
            <a:off x="7420249" y="3231464"/>
            <a:ext cx="1989076" cy="2711672"/>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29" name="Rectangle 23">
            <a:extLst>
              <a:ext uri="{FF2B5EF4-FFF2-40B4-BE49-F238E27FC236}">
                <a16:creationId xmlns:a16="http://schemas.microsoft.com/office/drawing/2014/main" id="{4B477D30-BD10-41DF-A174-8E327B85D7EA}"/>
              </a:ext>
            </a:extLst>
          </p:cNvPr>
          <p:cNvSpPr/>
          <p:nvPr>
            <p:custDataLst>
              <p:tags r:id="rId2"/>
            </p:custDataLst>
          </p:nvPr>
        </p:nvSpPr>
        <p:spPr bwMode="gray">
          <a:xfrm>
            <a:off x="5130213" y="3239142"/>
            <a:ext cx="1983888" cy="2711672"/>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28" name="Rectangle 23">
            <a:extLst>
              <a:ext uri="{FF2B5EF4-FFF2-40B4-BE49-F238E27FC236}">
                <a16:creationId xmlns:a16="http://schemas.microsoft.com/office/drawing/2014/main" id="{C69B2CE5-F8DF-49DE-AA3F-DA6C2BF5B34A}"/>
              </a:ext>
            </a:extLst>
          </p:cNvPr>
          <p:cNvSpPr/>
          <p:nvPr>
            <p:custDataLst>
              <p:tags r:id="rId3"/>
            </p:custDataLst>
          </p:nvPr>
        </p:nvSpPr>
        <p:spPr bwMode="gray">
          <a:xfrm>
            <a:off x="2870550" y="3228331"/>
            <a:ext cx="1968855" cy="2711671"/>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27" name="Rectangle 23">
            <a:extLst>
              <a:ext uri="{FF2B5EF4-FFF2-40B4-BE49-F238E27FC236}">
                <a16:creationId xmlns:a16="http://schemas.microsoft.com/office/drawing/2014/main" id="{57F18BE3-EF87-4756-8482-1401995FC255}"/>
              </a:ext>
            </a:extLst>
          </p:cNvPr>
          <p:cNvSpPr/>
          <p:nvPr>
            <p:custDataLst>
              <p:tags r:id="rId4"/>
            </p:custDataLst>
          </p:nvPr>
        </p:nvSpPr>
        <p:spPr bwMode="gray">
          <a:xfrm>
            <a:off x="550903" y="3231723"/>
            <a:ext cx="1989076" cy="2673852"/>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49" name="Titel 1">
            <a:extLst>
              <a:ext uri="{FF2B5EF4-FFF2-40B4-BE49-F238E27FC236}">
                <a16:creationId xmlns:a16="http://schemas.microsoft.com/office/drawing/2014/main" id="{1D0952A0-3B8F-4F2C-8939-E593ED141B54}"/>
              </a:ext>
            </a:extLst>
          </p:cNvPr>
          <p:cNvSpPr>
            <a:spLocks noGrp="1"/>
          </p:cNvSpPr>
          <p:nvPr>
            <p:ph type="title"/>
          </p:nvPr>
        </p:nvSpPr>
        <p:spPr>
          <a:xfrm>
            <a:off x="838200" y="365125"/>
            <a:ext cx="8100000" cy="720000"/>
          </a:xfrm>
        </p:spPr>
        <p:txBody>
          <a:bodyPr>
            <a:normAutofit/>
          </a:bodyPr>
          <a:lstStyle/>
          <a:p>
            <a:r>
              <a:rPr lang="de-DE"/>
              <a:t>IDSA Adoption</a:t>
            </a:r>
            <a:endParaRPr lang="de-DE" sz="3200"/>
          </a:p>
        </p:txBody>
      </p:sp>
      <p:sp>
        <p:nvSpPr>
          <p:cNvPr id="50" name="Textplatzhalter 3">
            <a:extLst>
              <a:ext uri="{FF2B5EF4-FFF2-40B4-BE49-F238E27FC236}">
                <a16:creationId xmlns:a16="http://schemas.microsoft.com/office/drawing/2014/main" id="{3E0D0CE5-56DE-4E33-ADD3-AE969C379810}"/>
              </a:ext>
            </a:extLst>
          </p:cNvPr>
          <p:cNvSpPr>
            <a:spLocks noGrp="1"/>
          </p:cNvSpPr>
          <p:nvPr>
            <p:ph type="body" sz="quarter" idx="13"/>
          </p:nvPr>
        </p:nvSpPr>
        <p:spPr>
          <a:xfrm>
            <a:off x="838200" y="1109175"/>
            <a:ext cx="7344266" cy="468000"/>
          </a:xfrm>
        </p:spPr>
        <p:txBody>
          <a:bodyPr/>
          <a:lstStyle/>
          <a:p>
            <a:r>
              <a:rPr lang="de-DE" sz="2400" b="1" err="1"/>
              <a:t>Accelerating</a:t>
            </a:r>
            <a:r>
              <a:rPr lang="de-DE" sz="2400" b="1"/>
              <a:t> </a:t>
            </a:r>
            <a:r>
              <a:rPr lang="de-DE" sz="2400" b="1" err="1"/>
              <a:t>the</a:t>
            </a:r>
            <a:r>
              <a:rPr lang="de-DE" sz="2400" b="1"/>
              <a:t> </a:t>
            </a:r>
            <a:r>
              <a:rPr lang="de-DE" sz="2400" b="1" err="1"/>
              <a:t>adoption</a:t>
            </a:r>
            <a:r>
              <a:rPr lang="de-DE" sz="2400" b="1"/>
              <a:t> </a:t>
            </a:r>
            <a:r>
              <a:rPr lang="de-DE" sz="2400" b="1" err="1"/>
              <a:t>curve</a:t>
            </a:r>
            <a:r>
              <a:rPr lang="de-DE" sz="2400" b="1"/>
              <a:t>: </a:t>
            </a:r>
            <a:r>
              <a:rPr lang="de-DE" sz="2400" b="1" err="1"/>
              <a:t>the</a:t>
            </a:r>
            <a:r>
              <a:rPr lang="de-DE" sz="2400" b="1"/>
              <a:t> USP </a:t>
            </a:r>
          </a:p>
        </p:txBody>
      </p:sp>
      <p:sp>
        <p:nvSpPr>
          <p:cNvPr id="8" name="Slide Number Placeholder 7"/>
          <p:cNvSpPr>
            <a:spLocks noGrp="1"/>
          </p:cNvSpPr>
          <p:nvPr>
            <p:ph type="sldNum" sz="quarter" idx="12"/>
          </p:nvPr>
        </p:nvSpPr>
        <p:spPr>
          <a:xfrm>
            <a:off x="8599280" y="636117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55F5F-96B5-4123-A0BF-F5126ED54847}" type="slidenum">
              <a:rPr kumimoji="0" lang="en-US"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4" name="Footer Placeholder 3"/>
          <p:cNvSpPr>
            <a:spLocks noGrp="1"/>
          </p:cNvSpPr>
          <p:nvPr>
            <p:ph type="ftr" sz="quarter" idx="11"/>
          </p:nvPr>
        </p:nvSpPr>
        <p:spPr>
          <a:xfrm>
            <a:off x="838200" y="6397625"/>
            <a:ext cx="717785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IDSA Story</a:t>
            </a:r>
          </a:p>
        </p:txBody>
      </p:sp>
      <p:sp>
        <p:nvSpPr>
          <p:cNvPr id="6" name="Rectangle 5"/>
          <p:cNvSpPr/>
          <p:nvPr/>
        </p:nvSpPr>
        <p:spPr>
          <a:xfrm>
            <a:off x="453006" y="2106592"/>
            <a:ext cx="2004124" cy="9399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p:cNvSpPr/>
          <p:nvPr/>
        </p:nvSpPr>
        <p:spPr>
          <a:xfrm>
            <a:off x="7330593" y="2103201"/>
            <a:ext cx="2004124" cy="939984"/>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p:cNvSpPr/>
          <p:nvPr/>
        </p:nvSpPr>
        <p:spPr>
          <a:xfrm>
            <a:off x="2745624" y="2103201"/>
            <a:ext cx="2004124" cy="93998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p:cNvSpPr/>
          <p:nvPr/>
        </p:nvSpPr>
        <p:spPr>
          <a:xfrm>
            <a:off x="5010327" y="2109215"/>
            <a:ext cx="2004124" cy="939984"/>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464881" y="3315967"/>
            <a:ext cx="2004124" cy="2684783"/>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p:cNvSpPr/>
          <p:nvPr/>
        </p:nvSpPr>
        <p:spPr>
          <a:xfrm>
            <a:off x="5022204" y="3318590"/>
            <a:ext cx="2004124" cy="2684783"/>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p:cNvSpPr/>
          <p:nvPr/>
        </p:nvSpPr>
        <p:spPr>
          <a:xfrm>
            <a:off x="7330593" y="3315709"/>
            <a:ext cx="2004124" cy="2684783"/>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p:cNvSpPr/>
          <p:nvPr/>
        </p:nvSpPr>
        <p:spPr>
          <a:xfrm>
            <a:off x="2757500" y="3312576"/>
            <a:ext cx="2004124" cy="2684783"/>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TextBox 83"/>
          <p:cNvSpPr txBox="1"/>
          <p:nvPr/>
        </p:nvSpPr>
        <p:spPr>
          <a:xfrm>
            <a:off x="522862" y="3429000"/>
            <a:ext cx="1904067" cy="1123384"/>
          </a:xfrm>
          <a:prstGeom prst="rect">
            <a:avLst/>
          </a:prstGeom>
          <a:noFill/>
        </p:spPr>
        <p:txBody>
          <a:bodyPr wrap="square" lIns="91440" t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Mapping and monitoring progress of IDS use cases/data spaces </a:t>
            </a:r>
          </a:p>
        </p:txBody>
      </p:sp>
      <p:sp>
        <p:nvSpPr>
          <p:cNvPr id="99" name="TextBox 98"/>
          <p:cNvSpPr txBox="1"/>
          <p:nvPr/>
        </p:nvSpPr>
        <p:spPr>
          <a:xfrm>
            <a:off x="320033" y="2414726"/>
            <a:ext cx="2270069" cy="400110"/>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a:ln>
                  <a:noFill/>
                </a:ln>
                <a:solidFill>
                  <a:prstClr val="black"/>
                </a:solidFill>
                <a:effectLst/>
                <a:uLnTx/>
                <a:uFillTx/>
                <a:latin typeface="Calibri"/>
                <a:ea typeface="+mn-ea"/>
                <a:cs typeface="+mn-cs"/>
              </a:rPr>
              <a:t>Data Space Radar</a:t>
            </a:r>
          </a:p>
        </p:txBody>
      </p:sp>
      <p:sp>
        <p:nvSpPr>
          <p:cNvPr id="102" name="TextBox 101"/>
          <p:cNvSpPr txBox="1"/>
          <p:nvPr/>
        </p:nvSpPr>
        <p:spPr>
          <a:xfrm>
            <a:off x="2712930" y="2417607"/>
            <a:ext cx="2061464" cy="400110"/>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a:ln>
                  <a:noFill/>
                </a:ln>
                <a:solidFill>
                  <a:prstClr val="black"/>
                </a:solidFill>
                <a:effectLst/>
                <a:uLnTx/>
                <a:uFillTx/>
                <a:latin typeface="Calibri"/>
                <a:ea typeface="+mn-ea"/>
                <a:cs typeface="+mn-cs"/>
              </a:rPr>
              <a:t>Knowledge Base</a:t>
            </a:r>
          </a:p>
        </p:txBody>
      </p:sp>
      <p:sp>
        <p:nvSpPr>
          <p:cNvPr id="105" name="TextBox 104"/>
          <p:cNvSpPr txBox="1"/>
          <p:nvPr/>
        </p:nvSpPr>
        <p:spPr>
          <a:xfrm>
            <a:off x="5126124" y="2431867"/>
            <a:ext cx="1772529" cy="400110"/>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a:ln>
                  <a:noFill/>
                </a:ln>
                <a:solidFill>
                  <a:prstClr val="black"/>
                </a:solidFill>
                <a:effectLst/>
                <a:uLnTx/>
                <a:uFillTx/>
                <a:latin typeface="Calibri"/>
                <a:ea typeface="+mn-ea"/>
                <a:cs typeface="+mn-cs"/>
              </a:rPr>
              <a:t>Community</a:t>
            </a:r>
          </a:p>
        </p:txBody>
      </p:sp>
      <p:sp>
        <p:nvSpPr>
          <p:cNvPr id="108" name="TextBox 107"/>
          <p:cNvSpPr txBox="1"/>
          <p:nvPr/>
        </p:nvSpPr>
        <p:spPr>
          <a:xfrm>
            <a:off x="7446390" y="2423334"/>
            <a:ext cx="17725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err="1">
                <a:ln>
                  <a:noFill/>
                </a:ln>
                <a:solidFill>
                  <a:prstClr val="black"/>
                </a:solidFill>
                <a:effectLst/>
                <a:uLnTx/>
                <a:uFillTx/>
                <a:latin typeface="Calibri"/>
                <a:ea typeface="+mn-ea"/>
                <a:cs typeface="+mn-cs"/>
              </a:rPr>
              <a:t>Trailblazers</a:t>
            </a:r>
            <a:endParaRPr kumimoji="0" lang="en-US" sz="20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52" name="TextBox 83">
            <a:extLst>
              <a:ext uri="{FF2B5EF4-FFF2-40B4-BE49-F238E27FC236}">
                <a16:creationId xmlns:a16="http://schemas.microsoft.com/office/drawing/2014/main" id="{FF324B73-6A06-46D4-AE1D-4F39AD860352}"/>
              </a:ext>
            </a:extLst>
          </p:cNvPr>
          <p:cNvSpPr txBox="1"/>
          <p:nvPr/>
        </p:nvSpPr>
        <p:spPr>
          <a:xfrm>
            <a:off x="2815481" y="3425609"/>
            <a:ext cx="1900575" cy="1985159"/>
          </a:xfrm>
          <a:prstGeom prst="rect">
            <a:avLst/>
          </a:prstGeom>
          <a:noFill/>
        </p:spPr>
        <p:txBody>
          <a:bodyPr wrap="square" lIns="91440" t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Creation of easy to understand &amp; use information material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Dissemination of implementation guide </a:t>
            </a: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and technical specifications </a:t>
            </a:r>
          </a:p>
        </p:txBody>
      </p:sp>
      <p:sp>
        <p:nvSpPr>
          <p:cNvPr id="53" name="TextBox 83">
            <a:extLst>
              <a:ext uri="{FF2B5EF4-FFF2-40B4-BE49-F238E27FC236}">
                <a16:creationId xmlns:a16="http://schemas.microsoft.com/office/drawing/2014/main" id="{02E08977-A422-49E2-8E1D-84FBDC253A73}"/>
              </a:ext>
            </a:extLst>
          </p:cNvPr>
          <p:cNvSpPr txBox="1"/>
          <p:nvPr/>
        </p:nvSpPr>
        <p:spPr>
          <a:xfrm>
            <a:off x="5008882" y="3442435"/>
            <a:ext cx="1904067" cy="1554272"/>
          </a:xfrm>
          <a:prstGeom prst="rect">
            <a:avLst/>
          </a:prstGeom>
          <a:noFill/>
        </p:spPr>
        <p:txBody>
          <a:bodyPr wrap="square" lIns="91440" t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Broad community </a:t>
            </a: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stimulates data spaces growth and accelerate market adoption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54" name="TextBox 83">
            <a:extLst>
              <a:ext uri="{FF2B5EF4-FFF2-40B4-BE49-F238E27FC236}">
                <a16:creationId xmlns:a16="http://schemas.microsoft.com/office/drawing/2014/main" id="{EFD061B7-D433-4934-8411-91D80E5A05AB}"/>
              </a:ext>
            </a:extLst>
          </p:cNvPr>
          <p:cNvSpPr txBox="1"/>
          <p:nvPr/>
        </p:nvSpPr>
        <p:spPr>
          <a:xfrm>
            <a:off x="7388574" y="3356096"/>
            <a:ext cx="1946143" cy="2631490"/>
          </a:xfrm>
          <a:prstGeom prst="rect">
            <a:avLst/>
          </a:prstGeom>
          <a:noFill/>
        </p:spPr>
        <p:txBody>
          <a:bodyPr wrap="square" lIns="91440" t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1-on-1 support </a:t>
            </a: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for most promising </a:t>
            </a:r>
            <a:r>
              <a:rPr kumimoji="0" lang="en-US" sz="1400" b="0" i="0" u="none" strike="noStrike" kern="1200" cap="none" spc="0" normalizeH="0" baseline="0" noProof="0" err="1">
                <a:ln>
                  <a:noFill/>
                </a:ln>
                <a:solidFill>
                  <a:prstClr val="black"/>
                </a:solidFill>
                <a:effectLst/>
                <a:uLnTx/>
                <a:uFillTx/>
                <a:latin typeface="Segoe UI" panose="020B0502040204020203" pitchFamily="34" charset="0"/>
                <a:ea typeface="+mn-ea"/>
                <a:cs typeface="Segoe UI" panose="020B0502040204020203" pitchFamily="34" charset="0"/>
              </a:rPr>
              <a:t>endeavours</a:t>
            </a: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and leading platform and service providers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Bringing the right implementation partners in contact with new projects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35" name="Oval 72">
            <a:extLst>
              <a:ext uri="{FF2B5EF4-FFF2-40B4-BE49-F238E27FC236}">
                <a16:creationId xmlns:a16="http://schemas.microsoft.com/office/drawing/2014/main" id="{98745D1F-83DB-42BA-A9B8-CD4DF785C3F7}"/>
              </a:ext>
            </a:extLst>
          </p:cNvPr>
          <p:cNvSpPr/>
          <p:nvPr/>
        </p:nvSpPr>
        <p:spPr>
          <a:xfrm>
            <a:off x="5686741" y="1751459"/>
            <a:ext cx="651293" cy="651293"/>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36" name="Oval 72">
            <a:extLst>
              <a:ext uri="{FF2B5EF4-FFF2-40B4-BE49-F238E27FC236}">
                <a16:creationId xmlns:a16="http://schemas.microsoft.com/office/drawing/2014/main" id="{50215597-34EE-4AC2-AF13-3C71C6D791B2}"/>
              </a:ext>
            </a:extLst>
          </p:cNvPr>
          <p:cNvSpPr/>
          <p:nvPr/>
        </p:nvSpPr>
        <p:spPr>
          <a:xfrm>
            <a:off x="8007007" y="1757361"/>
            <a:ext cx="651293" cy="651293"/>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37" name="Oval 72">
            <a:extLst>
              <a:ext uri="{FF2B5EF4-FFF2-40B4-BE49-F238E27FC236}">
                <a16:creationId xmlns:a16="http://schemas.microsoft.com/office/drawing/2014/main" id="{DBB36751-DB24-455A-914D-D9F7714BB1B7}"/>
              </a:ext>
            </a:extLst>
          </p:cNvPr>
          <p:cNvSpPr/>
          <p:nvPr/>
        </p:nvSpPr>
        <p:spPr>
          <a:xfrm>
            <a:off x="3408082" y="1775548"/>
            <a:ext cx="651293" cy="651293"/>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sp>
        <p:nvSpPr>
          <p:cNvPr id="38" name="Oval 72">
            <a:extLst>
              <a:ext uri="{FF2B5EF4-FFF2-40B4-BE49-F238E27FC236}">
                <a16:creationId xmlns:a16="http://schemas.microsoft.com/office/drawing/2014/main" id="{F68F8A59-F411-413B-9580-0FDBBFDBC6C3}"/>
              </a:ext>
            </a:extLst>
          </p:cNvPr>
          <p:cNvSpPr/>
          <p:nvPr/>
        </p:nvSpPr>
        <p:spPr>
          <a:xfrm>
            <a:off x="1141296" y="1772041"/>
            <a:ext cx="651293" cy="651293"/>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grpSp>
        <p:nvGrpSpPr>
          <p:cNvPr id="34" name="Group 29">
            <a:extLst>
              <a:ext uri="{FF2B5EF4-FFF2-40B4-BE49-F238E27FC236}">
                <a16:creationId xmlns:a16="http://schemas.microsoft.com/office/drawing/2014/main" id="{B9CD2D9C-24E6-4EFE-80E5-FEBFDEF796D2}"/>
              </a:ext>
            </a:extLst>
          </p:cNvPr>
          <p:cNvGrpSpPr/>
          <p:nvPr/>
        </p:nvGrpSpPr>
        <p:grpSpPr>
          <a:xfrm>
            <a:off x="1237461" y="1884319"/>
            <a:ext cx="458961" cy="457097"/>
            <a:chOff x="3200400" y="3825551"/>
            <a:chExt cx="777600" cy="774441"/>
          </a:xfrm>
          <a:solidFill>
            <a:schemeClr val="bg1"/>
          </a:solidFill>
        </p:grpSpPr>
        <p:sp>
          <p:nvSpPr>
            <p:cNvPr id="39" name="Oval 28">
              <a:extLst>
                <a:ext uri="{FF2B5EF4-FFF2-40B4-BE49-F238E27FC236}">
                  <a16:creationId xmlns:a16="http://schemas.microsoft.com/office/drawing/2014/main" id="{30A42ED9-6C2E-4231-9853-6AFA269197B8}"/>
                </a:ext>
              </a:extLst>
            </p:cNvPr>
            <p:cNvSpPr/>
            <p:nvPr/>
          </p:nvSpPr>
          <p:spPr>
            <a:xfrm>
              <a:off x="3200400" y="3825551"/>
              <a:ext cx="777600" cy="774441"/>
            </a:xfrm>
            <a:prstGeom prst="ellipse">
              <a:avLst/>
            </a:prstGeom>
            <a:grp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73">
              <a:extLst>
                <a:ext uri="{FF2B5EF4-FFF2-40B4-BE49-F238E27FC236}">
                  <a16:creationId xmlns:a16="http://schemas.microsoft.com/office/drawing/2014/main" id="{CBCCD928-CC25-48E8-9F3E-4D2D63A33A90}"/>
                </a:ext>
              </a:extLst>
            </p:cNvPr>
            <p:cNvSpPr>
              <a:spLocks noChangeAspect="1"/>
            </p:cNvSpPr>
            <p:nvPr/>
          </p:nvSpPr>
          <p:spPr>
            <a:xfrm>
              <a:off x="3263879" y="3888771"/>
              <a:ext cx="650643" cy="648000"/>
            </a:xfrm>
            <a:prstGeom prst="ellipse">
              <a:avLst/>
            </a:prstGeom>
            <a:grp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74">
              <a:extLst>
                <a:ext uri="{FF2B5EF4-FFF2-40B4-BE49-F238E27FC236}">
                  <a16:creationId xmlns:a16="http://schemas.microsoft.com/office/drawing/2014/main" id="{A3A21A57-2444-4742-9403-B7528F601F49}"/>
                </a:ext>
              </a:extLst>
            </p:cNvPr>
            <p:cNvSpPr>
              <a:spLocks noChangeAspect="1"/>
            </p:cNvSpPr>
            <p:nvPr/>
          </p:nvSpPr>
          <p:spPr>
            <a:xfrm>
              <a:off x="3327136" y="3951771"/>
              <a:ext cx="524129" cy="522000"/>
            </a:xfrm>
            <a:prstGeom prst="ellipse">
              <a:avLst/>
            </a:prstGeom>
            <a:grp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a:ln>
                  <a:noFill/>
                </a:ln>
                <a:solidFill>
                  <a:prstClr val="white"/>
                </a:solidFill>
                <a:effectLst/>
                <a:uLnTx/>
                <a:uFillTx/>
                <a:latin typeface="Calibri"/>
                <a:ea typeface="+mn-ea"/>
                <a:cs typeface="+mn-cs"/>
              </a:endParaRPr>
            </a:p>
          </p:txBody>
        </p:sp>
        <p:sp>
          <p:nvSpPr>
            <p:cNvPr id="42" name="Oval 76">
              <a:extLst>
                <a:ext uri="{FF2B5EF4-FFF2-40B4-BE49-F238E27FC236}">
                  <a16:creationId xmlns:a16="http://schemas.microsoft.com/office/drawing/2014/main" id="{2F52CE03-90AF-4B56-9D8F-62843BBC8A82}"/>
                </a:ext>
              </a:extLst>
            </p:cNvPr>
            <p:cNvSpPr>
              <a:spLocks noChangeAspect="1"/>
            </p:cNvSpPr>
            <p:nvPr/>
          </p:nvSpPr>
          <p:spPr>
            <a:xfrm>
              <a:off x="3390393" y="4014771"/>
              <a:ext cx="397615" cy="396000"/>
            </a:xfrm>
            <a:prstGeom prst="ellipse">
              <a:avLst/>
            </a:prstGeom>
            <a:grp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a:ln>
                  <a:noFill/>
                </a:ln>
                <a:solidFill>
                  <a:prstClr val="white"/>
                </a:solidFill>
                <a:effectLst/>
                <a:uLnTx/>
                <a:uFillTx/>
                <a:latin typeface="Calibri"/>
                <a:ea typeface="+mn-ea"/>
                <a:cs typeface="+mn-cs"/>
              </a:endParaRPr>
            </a:p>
          </p:txBody>
        </p:sp>
        <p:sp>
          <p:nvSpPr>
            <p:cNvPr id="43" name="Oval 77">
              <a:extLst>
                <a:ext uri="{FF2B5EF4-FFF2-40B4-BE49-F238E27FC236}">
                  <a16:creationId xmlns:a16="http://schemas.microsoft.com/office/drawing/2014/main" id="{E9840DD8-3C09-45D2-8A36-3EFD6926A2A4}"/>
                </a:ext>
              </a:extLst>
            </p:cNvPr>
            <p:cNvSpPr>
              <a:spLocks noChangeAspect="1"/>
            </p:cNvSpPr>
            <p:nvPr/>
          </p:nvSpPr>
          <p:spPr>
            <a:xfrm>
              <a:off x="3453650" y="4077771"/>
              <a:ext cx="271101" cy="270000"/>
            </a:xfrm>
            <a:prstGeom prst="ellipse">
              <a:avLst/>
            </a:prstGeom>
            <a:grp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 name="Grafik 4" descr="Gehirn im Kopf Silhouette">
            <a:extLst>
              <a:ext uri="{FF2B5EF4-FFF2-40B4-BE49-F238E27FC236}">
                <a16:creationId xmlns:a16="http://schemas.microsoft.com/office/drawing/2014/main" id="{E0B51893-D721-4829-A5BD-5CEE07A451F2}"/>
              </a:ext>
            </a:extLst>
          </p:cNvPr>
          <p:cNvGrpSpPr/>
          <p:nvPr/>
        </p:nvGrpSpPr>
        <p:grpSpPr>
          <a:xfrm>
            <a:off x="3565321" y="1846565"/>
            <a:ext cx="367867" cy="471855"/>
            <a:chOff x="3556930" y="1760652"/>
            <a:chExt cx="431589" cy="512078"/>
          </a:xfrm>
          <a:solidFill>
            <a:schemeClr val="tx2"/>
          </a:solidFill>
        </p:grpSpPr>
        <p:sp>
          <p:nvSpPr>
            <p:cNvPr id="10" name="Freihandform: Form 9">
              <a:extLst>
                <a:ext uri="{FF2B5EF4-FFF2-40B4-BE49-F238E27FC236}">
                  <a16:creationId xmlns:a16="http://schemas.microsoft.com/office/drawing/2014/main" id="{B70204FE-617D-4954-85CC-60AC5DD4848A}"/>
                </a:ext>
              </a:extLst>
            </p:cNvPr>
            <p:cNvSpPr/>
            <p:nvPr/>
          </p:nvSpPr>
          <p:spPr>
            <a:xfrm>
              <a:off x="3556930" y="1760652"/>
              <a:ext cx="431589" cy="512078"/>
            </a:xfrm>
            <a:custGeom>
              <a:avLst/>
              <a:gdLst>
                <a:gd name="connsiteX0" fmla="*/ 190780 w 431589"/>
                <a:gd name="connsiteY0" fmla="*/ 12687 h 512078"/>
                <a:gd name="connsiteX1" fmla="*/ 368872 w 431589"/>
                <a:gd name="connsiteY1" fmla="*/ 190436 h 512078"/>
                <a:gd name="connsiteX2" fmla="*/ 368738 w 431589"/>
                <a:gd name="connsiteY2" fmla="*/ 197517 h 512078"/>
                <a:gd name="connsiteX3" fmla="*/ 368729 w 431589"/>
                <a:gd name="connsiteY3" fmla="*/ 197748 h 512078"/>
                <a:gd name="connsiteX4" fmla="*/ 368729 w 431589"/>
                <a:gd name="connsiteY4" fmla="*/ 204537 h 512078"/>
                <a:gd name="connsiteX5" fmla="*/ 370418 w 431589"/>
                <a:gd name="connsiteY5" fmla="*/ 207474 h 512078"/>
                <a:gd name="connsiteX6" fmla="*/ 414189 w 431589"/>
                <a:gd name="connsiteY6" fmla="*/ 283620 h 512078"/>
                <a:gd name="connsiteX7" fmla="*/ 414358 w 431589"/>
                <a:gd name="connsiteY7" fmla="*/ 283914 h 512078"/>
                <a:gd name="connsiteX8" fmla="*/ 414544 w 431589"/>
                <a:gd name="connsiteY8" fmla="*/ 284199 h 512078"/>
                <a:gd name="connsiteX9" fmla="*/ 417752 w 431589"/>
                <a:gd name="connsiteY9" fmla="*/ 302030 h 512078"/>
                <a:gd name="connsiteX10" fmla="*/ 408465 w 431589"/>
                <a:gd name="connsiteY10" fmla="*/ 309027 h 512078"/>
                <a:gd name="connsiteX11" fmla="*/ 368729 w 431589"/>
                <a:gd name="connsiteY11" fmla="*/ 309027 h 512078"/>
                <a:gd name="connsiteX12" fmla="*/ 368729 w 431589"/>
                <a:gd name="connsiteY12" fmla="*/ 359787 h 512078"/>
                <a:gd name="connsiteX13" fmla="*/ 350875 w 431589"/>
                <a:gd name="connsiteY13" fmla="*/ 404751 h 512078"/>
                <a:gd name="connsiteX14" fmla="*/ 306558 w 431589"/>
                <a:gd name="connsiteY14" fmla="*/ 423244 h 512078"/>
                <a:gd name="connsiteX15" fmla="*/ 262786 w 431589"/>
                <a:gd name="connsiteY15" fmla="*/ 423244 h 512078"/>
                <a:gd name="connsiteX16" fmla="*/ 262786 w 431589"/>
                <a:gd name="connsiteY16" fmla="*/ 499391 h 512078"/>
                <a:gd name="connsiteX17" fmla="*/ 87689 w 431589"/>
                <a:gd name="connsiteY17" fmla="*/ 499391 h 512078"/>
                <a:gd name="connsiteX18" fmla="*/ 87689 w 431589"/>
                <a:gd name="connsiteY18" fmla="*/ 345312 h 512078"/>
                <a:gd name="connsiteX19" fmla="*/ 82765 w 431589"/>
                <a:gd name="connsiteY19" fmla="*/ 341502 h 512078"/>
                <a:gd name="connsiteX20" fmla="*/ 12830 w 431589"/>
                <a:gd name="connsiteY20" fmla="*/ 197979 h 512078"/>
                <a:gd name="connsiteX21" fmla="*/ 12830 w 431589"/>
                <a:gd name="connsiteY21" fmla="*/ 197750 h 512078"/>
                <a:gd name="connsiteX22" fmla="*/ 12822 w 431589"/>
                <a:gd name="connsiteY22" fmla="*/ 197519 h 512078"/>
                <a:gd name="connsiteX23" fmla="*/ 183698 w 431589"/>
                <a:gd name="connsiteY23" fmla="*/ 12822 h 512078"/>
                <a:gd name="connsiteX24" fmla="*/ 190780 w 431589"/>
                <a:gd name="connsiteY24" fmla="*/ 12687 h 512078"/>
                <a:gd name="connsiteX25" fmla="*/ 190780 w 431589"/>
                <a:gd name="connsiteY25" fmla="*/ 0 h 512078"/>
                <a:gd name="connsiteX26" fmla="*/ 0 w 431589"/>
                <a:gd name="connsiteY26" fmla="*/ 190436 h 512078"/>
                <a:gd name="connsiteX27" fmla="*/ 143 w 431589"/>
                <a:gd name="connsiteY27" fmla="*/ 197979 h 512078"/>
                <a:gd name="connsiteX28" fmla="*/ 75002 w 431589"/>
                <a:gd name="connsiteY28" fmla="*/ 351539 h 512078"/>
                <a:gd name="connsiteX29" fmla="*/ 75002 w 431589"/>
                <a:gd name="connsiteY29" fmla="*/ 512079 h 512078"/>
                <a:gd name="connsiteX30" fmla="*/ 275472 w 431589"/>
                <a:gd name="connsiteY30" fmla="*/ 512079 h 512078"/>
                <a:gd name="connsiteX31" fmla="*/ 275472 w 431589"/>
                <a:gd name="connsiteY31" fmla="*/ 435933 h 512078"/>
                <a:gd name="connsiteX32" fmla="*/ 306556 w 431589"/>
                <a:gd name="connsiteY32" fmla="*/ 435933 h 512078"/>
                <a:gd name="connsiteX33" fmla="*/ 359843 w 431589"/>
                <a:gd name="connsiteY33" fmla="*/ 413724 h 512078"/>
                <a:gd name="connsiteX34" fmla="*/ 381412 w 431589"/>
                <a:gd name="connsiteY34" fmla="*/ 359789 h 512078"/>
                <a:gd name="connsiteX35" fmla="*/ 381412 w 431589"/>
                <a:gd name="connsiteY35" fmla="*/ 321716 h 512078"/>
                <a:gd name="connsiteX36" fmla="*/ 409324 w 431589"/>
                <a:gd name="connsiteY36" fmla="*/ 321716 h 512078"/>
                <a:gd name="connsiteX37" fmla="*/ 425183 w 431589"/>
                <a:gd name="connsiteY37" fmla="*/ 277297 h 512078"/>
                <a:gd name="connsiteX38" fmla="*/ 381412 w 431589"/>
                <a:gd name="connsiteY38" fmla="*/ 201152 h 512078"/>
                <a:gd name="connsiteX39" fmla="*/ 381412 w 431589"/>
                <a:gd name="connsiteY39" fmla="*/ 197980 h 512078"/>
                <a:gd name="connsiteX40" fmla="*/ 198319 w 431589"/>
                <a:gd name="connsiteY40" fmla="*/ 143 h 512078"/>
                <a:gd name="connsiteX41" fmla="*/ 190780 w 431589"/>
                <a:gd name="connsiteY41" fmla="*/ 0 h 51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1589" h="512078">
                  <a:moveTo>
                    <a:pt x="190780" y="12687"/>
                  </a:moveTo>
                  <a:cubicBezTo>
                    <a:pt x="289043" y="12593"/>
                    <a:pt x="368777" y="92174"/>
                    <a:pt x="368872" y="190436"/>
                  </a:cubicBezTo>
                  <a:cubicBezTo>
                    <a:pt x="368874" y="192797"/>
                    <a:pt x="368829" y="195158"/>
                    <a:pt x="368738" y="197517"/>
                  </a:cubicBezTo>
                  <a:lnTo>
                    <a:pt x="368729" y="197748"/>
                  </a:lnTo>
                  <a:lnTo>
                    <a:pt x="368729" y="204537"/>
                  </a:lnTo>
                  <a:lnTo>
                    <a:pt x="370418" y="207474"/>
                  </a:lnTo>
                  <a:lnTo>
                    <a:pt x="414189" y="283620"/>
                  </a:lnTo>
                  <a:lnTo>
                    <a:pt x="414358" y="283914"/>
                  </a:lnTo>
                  <a:lnTo>
                    <a:pt x="414544" y="284199"/>
                  </a:lnTo>
                  <a:cubicBezTo>
                    <a:pt x="418664" y="289169"/>
                    <a:pt x="419882" y="295935"/>
                    <a:pt x="417752" y="302030"/>
                  </a:cubicBezTo>
                  <a:cubicBezTo>
                    <a:pt x="415958" y="305716"/>
                    <a:pt x="412504" y="308319"/>
                    <a:pt x="408465" y="309027"/>
                  </a:cubicBezTo>
                  <a:lnTo>
                    <a:pt x="368729" y="309027"/>
                  </a:lnTo>
                  <a:lnTo>
                    <a:pt x="368729" y="359787"/>
                  </a:lnTo>
                  <a:cubicBezTo>
                    <a:pt x="368798" y="376516"/>
                    <a:pt x="362401" y="392626"/>
                    <a:pt x="350875" y="404751"/>
                  </a:cubicBezTo>
                  <a:cubicBezTo>
                    <a:pt x="339166" y="416588"/>
                    <a:pt x="323207" y="423248"/>
                    <a:pt x="306558" y="423244"/>
                  </a:cubicBezTo>
                  <a:lnTo>
                    <a:pt x="262786" y="423244"/>
                  </a:lnTo>
                  <a:lnTo>
                    <a:pt x="262786" y="499391"/>
                  </a:lnTo>
                  <a:lnTo>
                    <a:pt x="87689" y="499391"/>
                  </a:lnTo>
                  <a:lnTo>
                    <a:pt x="87689" y="345312"/>
                  </a:lnTo>
                  <a:lnTo>
                    <a:pt x="82765" y="341502"/>
                  </a:lnTo>
                  <a:cubicBezTo>
                    <a:pt x="38348" y="307184"/>
                    <a:pt x="12486" y="254107"/>
                    <a:pt x="12830" y="197979"/>
                  </a:cubicBezTo>
                  <a:lnTo>
                    <a:pt x="12830" y="197750"/>
                  </a:lnTo>
                  <a:lnTo>
                    <a:pt x="12822" y="197519"/>
                  </a:lnTo>
                  <a:cubicBezTo>
                    <a:pt x="9006" y="99330"/>
                    <a:pt x="85510" y="16638"/>
                    <a:pt x="183698" y="12822"/>
                  </a:cubicBezTo>
                  <a:cubicBezTo>
                    <a:pt x="186058" y="12730"/>
                    <a:pt x="188419" y="12685"/>
                    <a:pt x="190780" y="12687"/>
                  </a:cubicBezTo>
                  <a:moveTo>
                    <a:pt x="190780" y="0"/>
                  </a:moveTo>
                  <a:cubicBezTo>
                    <a:pt x="85510" y="-95"/>
                    <a:pt x="95" y="85166"/>
                    <a:pt x="0" y="190436"/>
                  </a:cubicBezTo>
                  <a:cubicBezTo>
                    <a:pt x="-2" y="192951"/>
                    <a:pt x="46" y="195466"/>
                    <a:pt x="143" y="197979"/>
                  </a:cubicBezTo>
                  <a:cubicBezTo>
                    <a:pt x="-104" y="258013"/>
                    <a:pt x="27557" y="314754"/>
                    <a:pt x="75002" y="351539"/>
                  </a:cubicBezTo>
                  <a:lnTo>
                    <a:pt x="75002" y="512079"/>
                  </a:lnTo>
                  <a:lnTo>
                    <a:pt x="275472" y="512079"/>
                  </a:lnTo>
                  <a:lnTo>
                    <a:pt x="275472" y="435933"/>
                  </a:lnTo>
                  <a:lnTo>
                    <a:pt x="306556" y="435933"/>
                  </a:lnTo>
                  <a:cubicBezTo>
                    <a:pt x="326562" y="435897"/>
                    <a:pt x="345733" y="427906"/>
                    <a:pt x="359843" y="413724"/>
                  </a:cubicBezTo>
                  <a:cubicBezTo>
                    <a:pt x="373761" y="399227"/>
                    <a:pt x="381495" y="379885"/>
                    <a:pt x="381412" y="359789"/>
                  </a:cubicBezTo>
                  <a:lnTo>
                    <a:pt x="381412" y="321716"/>
                  </a:lnTo>
                  <a:lnTo>
                    <a:pt x="409324" y="321716"/>
                  </a:lnTo>
                  <a:cubicBezTo>
                    <a:pt x="425817" y="319813"/>
                    <a:pt x="440408" y="300775"/>
                    <a:pt x="425183" y="277297"/>
                  </a:cubicBezTo>
                  <a:lnTo>
                    <a:pt x="381412" y="201152"/>
                  </a:lnTo>
                  <a:lnTo>
                    <a:pt x="381412" y="197980"/>
                  </a:lnTo>
                  <a:cubicBezTo>
                    <a:pt x="385483" y="92789"/>
                    <a:pt x="303509" y="4214"/>
                    <a:pt x="198319" y="143"/>
                  </a:cubicBezTo>
                  <a:cubicBezTo>
                    <a:pt x="195807" y="45"/>
                    <a:pt x="193293" y="-2"/>
                    <a:pt x="190780" y="0"/>
                  </a:cubicBezTo>
                  <a:close/>
                </a:path>
              </a:pathLst>
            </a:custGeom>
            <a:grp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ihandform: Form 12">
              <a:extLst>
                <a:ext uri="{FF2B5EF4-FFF2-40B4-BE49-F238E27FC236}">
                  <a16:creationId xmlns:a16="http://schemas.microsoft.com/office/drawing/2014/main" id="{451CFF8C-8AE4-4DBF-B9C7-7AC36C79D9B9}"/>
                </a:ext>
              </a:extLst>
            </p:cNvPr>
            <p:cNvSpPr/>
            <p:nvPr/>
          </p:nvSpPr>
          <p:spPr>
            <a:xfrm>
              <a:off x="3635278" y="1840827"/>
              <a:ext cx="215654" cy="220650"/>
            </a:xfrm>
            <a:custGeom>
              <a:avLst/>
              <a:gdLst>
                <a:gd name="connsiteX0" fmla="*/ 213545 w 215654"/>
                <a:gd name="connsiteY0" fmla="*/ 61075 h 220650"/>
                <a:gd name="connsiteX1" fmla="*/ 214035 w 215654"/>
                <a:gd name="connsiteY1" fmla="*/ 52117 h 220650"/>
                <a:gd name="connsiteX2" fmla="*/ 205158 w 215654"/>
                <a:gd name="connsiteY2" fmla="*/ 51556 h 220650"/>
                <a:gd name="connsiteX3" fmla="*/ 192461 w 215654"/>
                <a:gd name="connsiteY3" fmla="*/ 57922 h 220650"/>
                <a:gd name="connsiteX4" fmla="*/ 157518 w 215654"/>
                <a:gd name="connsiteY4" fmla="*/ 52707 h 220650"/>
                <a:gd name="connsiteX5" fmla="*/ 148363 w 215654"/>
                <a:gd name="connsiteY5" fmla="*/ 45815 h 220650"/>
                <a:gd name="connsiteX6" fmla="*/ 173262 w 215654"/>
                <a:gd name="connsiteY6" fmla="*/ 23199 h 220650"/>
                <a:gd name="connsiteX7" fmla="*/ 170521 w 215654"/>
                <a:gd name="connsiteY7" fmla="*/ 14656 h 220650"/>
                <a:gd name="connsiteX8" fmla="*/ 161978 w 215654"/>
                <a:gd name="connsiteY8" fmla="*/ 17398 h 220650"/>
                <a:gd name="connsiteX9" fmla="*/ 141033 w 215654"/>
                <a:gd name="connsiteY9" fmla="*/ 34988 h 220650"/>
                <a:gd name="connsiteX10" fmla="*/ 101044 w 215654"/>
                <a:gd name="connsiteY10" fmla="*/ 35979 h 220650"/>
                <a:gd name="connsiteX11" fmla="*/ 92347 w 215654"/>
                <a:gd name="connsiteY11" fmla="*/ 33906 h 220650"/>
                <a:gd name="connsiteX12" fmla="*/ 103949 w 215654"/>
                <a:gd name="connsiteY12" fmla="*/ 10908 h 220650"/>
                <a:gd name="connsiteX13" fmla="*/ 103863 w 215654"/>
                <a:gd name="connsiteY13" fmla="*/ 6283 h 220650"/>
                <a:gd name="connsiteX14" fmla="*/ 97519 w 215654"/>
                <a:gd name="connsiteY14" fmla="*/ 0 h 220650"/>
                <a:gd name="connsiteX15" fmla="*/ 97460 w 215654"/>
                <a:gd name="connsiteY15" fmla="*/ 0 h 220650"/>
                <a:gd name="connsiteX16" fmla="*/ 91175 w 215654"/>
                <a:gd name="connsiteY16" fmla="*/ 6402 h 220650"/>
                <a:gd name="connsiteX17" fmla="*/ 91268 w 215654"/>
                <a:gd name="connsiteY17" fmla="*/ 11252 h 220650"/>
                <a:gd name="connsiteX18" fmla="*/ 84361 w 215654"/>
                <a:gd name="connsiteY18" fmla="*/ 24097 h 220650"/>
                <a:gd name="connsiteX19" fmla="*/ 66024 w 215654"/>
                <a:gd name="connsiteY19" fmla="*/ 31780 h 220650"/>
                <a:gd name="connsiteX20" fmla="*/ 61498 w 215654"/>
                <a:gd name="connsiteY20" fmla="*/ 33298 h 220650"/>
                <a:gd name="connsiteX21" fmla="*/ 56423 w 215654"/>
                <a:gd name="connsiteY21" fmla="*/ 24468 h 220650"/>
                <a:gd name="connsiteX22" fmla="*/ 40728 w 215654"/>
                <a:gd name="connsiteY22" fmla="*/ 14703 h 220650"/>
                <a:gd name="connsiteX23" fmla="*/ 32938 w 215654"/>
                <a:gd name="connsiteY23" fmla="*/ 19152 h 220650"/>
                <a:gd name="connsiteX24" fmla="*/ 37386 w 215654"/>
                <a:gd name="connsiteY24" fmla="*/ 26943 h 220650"/>
                <a:gd name="connsiteX25" fmla="*/ 37488 w 215654"/>
                <a:gd name="connsiteY25" fmla="*/ 26970 h 220650"/>
                <a:gd name="connsiteX26" fmla="*/ 46740 w 215654"/>
                <a:gd name="connsiteY26" fmla="*/ 32664 h 220650"/>
                <a:gd name="connsiteX27" fmla="*/ 49731 w 215654"/>
                <a:gd name="connsiteY27" fmla="*/ 38027 h 220650"/>
                <a:gd name="connsiteX28" fmla="*/ 36432 w 215654"/>
                <a:gd name="connsiteY28" fmla="*/ 46717 h 220650"/>
                <a:gd name="connsiteX29" fmla="*/ 21674 w 215654"/>
                <a:gd name="connsiteY29" fmla="*/ 72944 h 220650"/>
                <a:gd name="connsiteX30" fmla="*/ 18804 w 215654"/>
                <a:gd name="connsiteY30" fmla="*/ 69917 h 220650"/>
                <a:gd name="connsiteX31" fmla="*/ 12643 w 215654"/>
                <a:gd name="connsiteY31" fmla="*/ 51348 h 220650"/>
                <a:gd name="connsiteX32" fmla="*/ 5589 w 215654"/>
                <a:gd name="connsiteY32" fmla="*/ 45805 h 220650"/>
                <a:gd name="connsiteX33" fmla="*/ 46 w 215654"/>
                <a:gd name="connsiteY33" fmla="*/ 52858 h 220650"/>
                <a:gd name="connsiteX34" fmla="*/ 8641 w 215654"/>
                <a:gd name="connsiteY34" fmla="*/ 77511 h 220650"/>
                <a:gd name="connsiteX35" fmla="*/ 21112 w 215654"/>
                <a:gd name="connsiteY35" fmla="*/ 88584 h 220650"/>
                <a:gd name="connsiteX36" fmla="*/ 29422 w 215654"/>
                <a:gd name="connsiteY36" fmla="*/ 114784 h 220650"/>
                <a:gd name="connsiteX37" fmla="*/ 22444 w 215654"/>
                <a:gd name="connsiteY37" fmla="*/ 121952 h 220650"/>
                <a:gd name="connsiteX38" fmla="*/ 13331 w 215654"/>
                <a:gd name="connsiteY38" fmla="*/ 128635 h 220650"/>
                <a:gd name="connsiteX39" fmla="*/ 11852 w 215654"/>
                <a:gd name="connsiteY39" fmla="*/ 137484 h 220650"/>
                <a:gd name="connsiteX40" fmla="*/ 20439 w 215654"/>
                <a:gd name="connsiteY40" fmla="*/ 139140 h 220650"/>
                <a:gd name="connsiteX41" fmla="*/ 30475 w 215654"/>
                <a:gd name="connsiteY41" fmla="*/ 131768 h 220650"/>
                <a:gd name="connsiteX42" fmla="*/ 37414 w 215654"/>
                <a:gd name="connsiteY42" fmla="*/ 124889 h 220650"/>
                <a:gd name="connsiteX43" fmla="*/ 47985 w 215654"/>
                <a:gd name="connsiteY43" fmla="*/ 132963 h 220650"/>
                <a:gd name="connsiteX44" fmla="*/ 68476 w 215654"/>
                <a:gd name="connsiteY44" fmla="*/ 154703 h 220650"/>
                <a:gd name="connsiteX45" fmla="*/ 69956 w 215654"/>
                <a:gd name="connsiteY45" fmla="*/ 169901 h 220650"/>
                <a:gd name="connsiteX46" fmla="*/ 70009 w 215654"/>
                <a:gd name="connsiteY46" fmla="*/ 220650 h 220650"/>
                <a:gd name="connsiteX47" fmla="*/ 82696 w 215654"/>
                <a:gd name="connsiteY47" fmla="*/ 220636 h 220650"/>
                <a:gd name="connsiteX48" fmla="*/ 82644 w 215654"/>
                <a:gd name="connsiteY48" fmla="*/ 169898 h 220650"/>
                <a:gd name="connsiteX49" fmla="*/ 80717 w 215654"/>
                <a:gd name="connsiteY49" fmla="*/ 151364 h 220650"/>
                <a:gd name="connsiteX50" fmla="*/ 55265 w 215654"/>
                <a:gd name="connsiteY50" fmla="*/ 122564 h 220650"/>
                <a:gd name="connsiteX51" fmla="*/ 44227 w 215654"/>
                <a:gd name="connsiteY51" fmla="*/ 113725 h 220650"/>
                <a:gd name="connsiteX52" fmla="*/ 36996 w 215654"/>
                <a:gd name="connsiteY52" fmla="*/ 101706 h 220650"/>
                <a:gd name="connsiteX53" fmla="*/ 48547 w 215654"/>
                <a:gd name="connsiteY53" fmla="*/ 98802 h 220650"/>
                <a:gd name="connsiteX54" fmla="*/ 60909 w 215654"/>
                <a:gd name="connsiteY54" fmla="*/ 98844 h 220650"/>
                <a:gd name="connsiteX55" fmla="*/ 67661 w 215654"/>
                <a:gd name="connsiteY55" fmla="*/ 92937 h 220650"/>
                <a:gd name="connsiteX56" fmla="*/ 61754 w 215654"/>
                <a:gd name="connsiteY56" fmla="*/ 86185 h 220650"/>
                <a:gd name="connsiteX57" fmla="*/ 46880 w 215654"/>
                <a:gd name="connsiteY57" fmla="*/ 86225 h 220650"/>
                <a:gd name="connsiteX58" fmla="*/ 33939 w 215654"/>
                <a:gd name="connsiteY58" fmla="*/ 89372 h 220650"/>
                <a:gd name="connsiteX59" fmla="*/ 33505 w 215654"/>
                <a:gd name="connsiteY59" fmla="*/ 81089 h 220650"/>
                <a:gd name="connsiteX60" fmla="*/ 44876 w 215654"/>
                <a:gd name="connsiteY60" fmla="*/ 56187 h 220650"/>
                <a:gd name="connsiteX61" fmla="*/ 60140 w 215654"/>
                <a:gd name="connsiteY61" fmla="*/ 47119 h 220650"/>
                <a:gd name="connsiteX62" fmla="*/ 69755 w 215654"/>
                <a:gd name="connsiteY62" fmla="*/ 43907 h 220650"/>
                <a:gd name="connsiteX63" fmla="*/ 74668 w 215654"/>
                <a:gd name="connsiteY63" fmla="*/ 42358 h 220650"/>
                <a:gd name="connsiteX64" fmla="*/ 89659 w 215654"/>
                <a:gd name="connsiteY64" fmla="*/ 46312 h 220650"/>
                <a:gd name="connsiteX65" fmla="*/ 98292 w 215654"/>
                <a:gd name="connsiteY65" fmla="*/ 67304 h 220650"/>
                <a:gd name="connsiteX66" fmla="*/ 91660 w 215654"/>
                <a:gd name="connsiteY66" fmla="*/ 90230 h 220650"/>
                <a:gd name="connsiteX67" fmla="*/ 85738 w 215654"/>
                <a:gd name="connsiteY67" fmla="*/ 97100 h 220650"/>
                <a:gd name="connsiteX68" fmla="*/ 85160 w 215654"/>
                <a:gd name="connsiteY68" fmla="*/ 106053 h 220650"/>
                <a:gd name="connsiteX69" fmla="*/ 94113 w 215654"/>
                <a:gd name="connsiteY69" fmla="*/ 106631 h 220650"/>
                <a:gd name="connsiteX70" fmla="*/ 94200 w 215654"/>
                <a:gd name="connsiteY70" fmla="*/ 106552 h 220650"/>
                <a:gd name="connsiteX71" fmla="*/ 101984 w 215654"/>
                <a:gd name="connsiteY71" fmla="*/ 97608 h 220650"/>
                <a:gd name="connsiteX72" fmla="*/ 104262 w 215654"/>
                <a:gd name="connsiteY72" fmla="*/ 93880 h 220650"/>
                <a:gd name="connsiteX73" fmla="*/ 122341 w 215654"/>
                <a:gd name="connsiteY73" fmla="*/ 90226 h 220650"/>
                <a:gd name="connsiteX74" fmla="*/ 134734 w 215654"/>
                <a:gd name="connsiteY74" fmla="*/ 84436 h 220650"/>
                <a:gd name="connsiteX75" fmla="*/ 136605 w 215654"/>
                <a:gd name="connsiteY75" fmla="*/ 75662 h 220650"/>
                <a:gd name="connsiteX76" fmla="*/ 127951 w 215654"/>
                <a:gd name="connsiteY76" fmla="*/ 73715 h 220650"/>
                <a:gd name="connsiteX77" fmla="*/ 118556 w 215654"/>
                <a:gd name="connsiteY77" fmla="*/ 78118 h 220650"/>
                <a:gd name="connsiteX78" fmla="*/ 109432 w 215654"/>
                <a:gd name="connsiteY78" fmla="*/ 80143 h 220650"/>
                <a:gd name="connsiteX79" fmla="*/ 110979 w 215654"/>
                <a:gd name="connsiteY79" fmla="*/ 67308 h 220650"/>
                <a:gd name="connsiteX80" fmla="*/ 106460 w 215654"/>
                <a:gd name="connsiteY80" fmla="*/ 49745 h 220650"/>
                <a:gd name="connsiteX81" fmla="*/ 120048 w 215654"/>
                <a:gd name="connsiteY81" fmla="*/ 50649 h 220650"/>
                <a:gd name="connsiteX82" fmla="*/ 133807 w 215654"/>
                <a:gd name="connsiteY82" fmla="*/ 49580 h 220650"/>
                <a:gd name="connsiteX83" fmla="*/ 151366 w 215654"/>
                <a:gd name="connsiteY83" fmla="*/ 63805 h 220650"/>
                <a:gd name="connsiteX84" fmla="*/ 163546 w 215654"/>
                <a:gd name="connsiteY84" fmla="*/ 68563 h 220650"/>
                <a:gd name="connsiteX85" fmla="*/ 163640 w 215654"/>
                <a:gd name="connsiteY85" fmla="*/ 68633 h 220650"/>
                <a:gd name="connsiteX86" fmla="*/ 187342 w 215654"/>
                <a:gd name="connsiteY86" fmla="*/ 84035 h 220650"/>
                <a:gd name="connsiteX87" fmla="*/ 196495 w 215654"/>
                <a:gd name="connsiteY87" fmla="*/ 105515 h 220650"/>
                <a:gd name="connsiteX88" fmla="*/ 202798 w 215654"/>
                <a:gd name="connsiteY88" fmla="*/ 111859 h 220650"/>
                <a:gd name="connsiteX89" fmla="*/ 202838 w 215654"/>
                <a:gd name="connsiteY89" fmla="*/ 111859 h 220650"/>
                <a:gd name="connsiteX90" fmla="*/ 209182 w 215654"/>
                <a:gd name="connsiteY90" fmla="*/ 105557 h 220650"/>
                <a:gd name="connsiteX91" fmla="*/ 196901 w 215654"/>
                <a:gd name="connsiteY91" fmla="*/ 75695 h 220650"/>
                <a:gd name="connsiteX92" fmla="*/ 191677 w 215654"/>
                <a:gd name="connsiteY92" fmla="*/ 70832 h 220650"/>
                <a:gd name="connsiteX93" fmla="*/ 194949 w 215654"/>
                <a:gd name="connsiteY93" fmla="*/ 70363 h 220650"/>
                <a:gd name="connsiteX94" fmla="*/ 213545 w 215654"/>
                <a:gd name="connsiteY94" fmla="*/ 61075 h 2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15654" h="220650">
                  <a:moveTo>
                    <a:pt x="213545" y="61075"/>
                  </a:moveTo>
                  <a:cubicBezTo>
                    <a:pt x="216154" y="58737"/>
                    <a:pt x="216373" y="54726"/>
                    <a:pt x="214035" y="52117"/>
                  </a:cubicBezTo>
                  <a:cubicBezTo>
                    <a:pt x="211725" y="49540"/>
                    <a:pt x="207774" y="49290"/>
                    <a:pt x="205158" y="51556"/>
                  </a:cubicBezTo>
                  <a:cubicBezTo>
                    <a:pt x="201462" y="54611"/>
                    <a:pt x="197120" y="56788"/>
                    <a:pt x="192461" y="57922"/>
                  </a:cubicBezTo>
                  <a:cubicBezTo>
                    <a:pt x="180555" y="59934"/>
                    <a:pt x="168317" y="58107"/>
                    <a:pt x="157518" y="52707"/>
                  </a:cubicBezTo>
                  <a:cubicBezTo>
                    <a:pt x="154250" y="50711"/>
                    <a:pt x="151184" y="48403"/>
                    <a:pt x="148363" y="45815"/>
                  </a:cubicBezTo>
                  <a:cubicBezTo>
                    <a:pt x="158912" y="41201"/>
                    <a:pt x="167658" y="33257"/>
                    <a:pt x="173262" y="23199"/>
                  </a:cubicBezTo>
                  <a:cubicBezTo>
                    <a:pt x="174864" y="20083"/>
                    <a:pt x="173637" y="16258"/>
                    <a:pt x="170521" y="14656"/>
                  </a:cubicBezTo>
                  <a:cubicBezTo>
                    <a:pt x="167405" y="13055"/>
                    <a:pt x="163580" y="14282"/>
                    <a:pt x="161978" y="17398"/>
                  </a:cubicBezTo>
                  <a:cubicBezTo>
                    <a:pt x="157309" y="25564"/>
                    <a:pt x="149883" y="31800"/>
                    <a:pt x="141033" y="34988"/>
                  </a:cubicBezTo>
                  <a:cubicBezTo>
                    <a:pt x="127983" y="38571"/>
                    <a:pt x="114255" y="38911"/>
                    <a:pt x="101044" y="35979"/>
                  </a:cubicBezTo>
                  <a:cubicBezTo>
                    <a:pt x="98570" y="35449"/>
                    <a:pt x="95471" y="34695"/>
                    <a:pt x="92347" y="33906"/>
                  </a:cubicBezTo>
                  <a:cubicBezTo>
                    <a:pt x="99490" y="28387"/>
                    <a:pt x="103755" y="19933"/>
                    <a:pt x="103949" y="10908"/>
                  </a:cubicBezTo>
                  <a:cubicBezTo>
                    <a:pt x="103886" y="8547"/>
                    <a:pt x="103863" y="6305"/>
                    <a:pt x="103863" y="6283"/>
                  </a:cubicBezTo>
                  <a:cubicBezTo>
                    <a:pt x="103830" y="2803"/>
                    <a:pt x="100999" y="0"/>
                    <a:pt x="97519" y="0"/>
                  </a:cubicBezTo>
                  <a:lnTo>
                    <a:pt x="97460" y="0"/>
                  </a:lnTo>
                  <a:cubicBezTo>
                    <a:pt x="93956" y="32"/>
                    <a:pt x="91143" y="2898"/>
                    <a:pt x="91175" y="6402"/>
                  </a:cubicBezTo>
                  <a:cubicBezTo>
                    <a:pt x="91175" y="6402"/>
                    <a:pt x="91197" y="8772"/>
                    <a:pt x="91268" y="11252"/>
                  </a:cubicBezTo>
                  <a:cubicBezTo>
                    <a:pt x="90954" y="16338"/>
                    <a:pt x="88431" y="21031"/>
                    <a:pt x="84361" y="24097"/>
                  </a:cubicBezTo>
                  <a:cubicBezTo>
                    <a:pt x="78685" y="27596"/>
                    <a:pt x="72498" y="30188"/>
                    <a:pt x="66024" y="31780"/>
                  </a:cubicBezTo>
                  <a:cubicBezTo>
                    <a:pt x="64478" y="32256"/>
                    <a:pt x="63019" y="32807"/>
                    <a:pt x="61498" y="33298"/>
                  </a:cubicBezTo>
                  <a:cubicBezTo>
                    <a:pt x="60295" y="30099"/>
                    <a:pt x="58581" y="27117"/>
                    <a:pt x="56423" y="24468"/>
                  </a:cubicBezTo>
                  <a:cubicBezTo>
                    <a:pt x="52210" y="19806"/>
                    <a:pt x="46772" y="16423"/>
                    <a:pt x="40728" y="14703"/>
                  </a:cubicBezTo>
                  <a:cubicBezTo>
                    <a:pt x="37348" y="13780"/>
                    <a:pt x="33861" y="15772"/>
                    <a:pt x="32938" y="19152"/>
                  </a:cubicBezTo>
                  <a:cubicBezTo>
                    <a:pt x="32015" y="22532"/>
                    <a:pt x="34007" y="26020"/>
                    <a:pt x="37386" y="26943"/>
                  </a:cubicBezTo>
                  <a:cubicBezTo>
                    <a:pt x="37420" y="26952"/>
                    <a:pt x="37454" y="26961"/>
                    <a:pt x="37488" y="26970"/>
                  </a:cubicBezTo>
                  <a:cubicBezTo>
                    <a:pt x="41009" y="28044"/>
                    <a:pt x="44195" y="30005"/>
                    <a:pt x="46740" y="32664"/>
                  </a:cubicBezTo>
                  <a:cubicBezTo>
                    <a:pt x="48017" y="34281"/>
                    <a:pt x="49026" y="36091"/>
                    <a:pt x="49731" y="38027"/>
                  </a:cubicBezTo>
                  <a:cubicBezTo>
                    <a:pt x="45005" y="40448"/>
                    <a:pt x="40547" y="43361"/>
                    <a:pt x="36432" y="46717"/>
                  </a:cubicBezTo>
                  <a:cubicBezTo>
                    <a:pt x="28758" y="53595"/>
                    <a:pt x="23570" y="62815"/>
                    <a:pt x="21674" y="72944"/>
                  </a:cubicBezTo>
                  <a:cubicBezTo>
                    <a:pt x="20629" y="72023"/>
                    <a:pt x="19668" y="71010"/>
                    <a:pt x="18804" y="69917"/>
                  </a:cubicBezTo>
                  <a:cubicBezTo>
                    <a:pt x="15478" y="64225"/>
                    <a:pt x="13379" y="57900"/>
                    <a:pt x="12643" y="51348"/>
                  </a:cubicBezTo>
                  <a:cubicBezTo>
                    <a:pt x="12226" y="47869"/>
                    <a:pt x="9068" y="45388"/>
                    <a:pt x="5589" y="45805"/>
                  </a:cubicBezTo>
                  <a:cubicBezTo>
                    <a:pt x="2111" y="46221"/>
                    <a:pt x="-371" y="49379"/>
                    <a:pt x="46" y="52858"/>
                  </a:cubicBezTo>
                  <a:cubicBezTo>
                    <a:pt x="1039" y="61613"/>
                    <a:pt x="3976" y="70036"/>
                    <a:pt x="8641" y="77511"/>
                  </a:cubicBezTo>
                  <a:cubicBezTo>
                    <a:pt x="12223" y="81803"/>
                    <a:pt x="16426" y="85536"/>
                    <a:pt x="21112" y="88584"/>
                  </a:cubicBezTo>
                  <a:cubicBezTo>
                    <a:pt x="21723" y="97861"/>
                    <a:pt x="24575" y="106851"/>
                    <a:pt x="29422" y="114784"/>
                  </a:cubicBezTo>
                  <a:cubicBezTo>
                    <a:pt x="27268" y="117335"/>
                    <a:pt x="24936" y="119730"/>
                    <a:pt x="22444" y="121952"/>
                  </a:cubicBezTo>
                  <a:cubicBezTo>
                    <a:pt x="18854" y="124891"/>
                    <a:pt x="13387" y="128598"/>
                    <a:pt x="13331" y="128635"/>
                  </a:cubicBezTo>
                  <a:cubicBezTo>
                    <a:pt x="10479" y="130670"/>
                    <a:pt x="9817" y="134632"/>
                    <a:pt x="11852" y="137484"/>
                  </a:cubicBezTo>
                  <a:cubicBezTo>
                    <a:pt x="13816" y="140236"/>
                    <a:pt x="17593" y="140964"/>
                    <a:pt x="20439" y="139140"/>
                  </a:cubicBezTo>
                  <a:cubicBezTo>
                    <a:pt x="20681" y="138975"/>
                    <a:pt x="26433" y="135075"/>
                    <a:pt x="30475" y="131768"/>
                  </a:cubicBezTo>
                  <a:cubicBezTo>
                    <a:pt x="32945" y="129639"/>
                    <a:pt x="35263" y="127340"/>
                    <a:pt x="37414" y="124889"/>
                  </a:cubicBezTo>
                  <a:cubicBezTo>
                    <a:pt x="40761" y="127805"/>
                    <a:pt x="44292" y="130502"/>
                    <a:pt x="47985" y="132963"/>
                  </a:cubicBezTo>
                  <a:cubicBezTo>
                    <a:pt x="56423" y="138862"/>
                    <a:pt x="65979" y="145556"/>
                    <a:pt x="68476" y="154703"/>
                  </a:cubicBezTo>
                  <a:cubicBezTo>
                    <a:pt x="69300" y="159731"/>
                    <a:pt x="69794" y="164808"/>
                    <a:pt x="69956" y="169901"/>
                  </a:cubicBezTo>
                  <a:lnTo>
                    <a:pt x="70009" y="220650"/>
                  </a:lnTo>
                  <a:lnTo>
                    <a:pt x="82696" y="220636"/>
                  </a:lnTo>
                  <a:lnTo>
                    <a:pt x="82644" y="169898"/>
                  </a:lnTo>
                  <a:cubicBezTo>
                    <a:pt x="82489" y="163679"/>
                    <a:pt x="81846" y="157482"/>
                    <a:pt x="80717" y="151364"/>
                  </a:cubicBezTo>
                  <a:cubicBezTo>
                    <a:pt x="77015" y="137788"/>
                    <a:pt x="64957" y="129348"/>
                    <a:pt x="55265" y="122564"/>
                  </a:cubicBezTo>
                  <a:cubicBezTo>
                    <a:pt x="51268" y="120038"/>
                    <a:pt x="47566" y="117073"/>
                    <a:pt x="44227" y="113725"/>
                  </a:cubicBezTo>
                  <a:cubicBezTo>
                    <a:pt x="41189" y="110131"/>
                    <a:pt x="38748" y="106074"/>
                    <a:pt x="36996" y="101706"/>
                  </a:cubicBezTo>
                  <a:cubicBezTo>
                    <a:pt x="40774" y="100471"/>
                    <a:pt x="44634" y="99501"/>
                    <a:pt x="48547" y="98802"/>
                  </a:cubicBezTo>
                  <a:cubicBezTo>
                    <a:pt x="52663" y="98522"/>
                    <a:pt x="56794" y="98536"/>
                    <a:pt x="60909" y="98844"/>
                  </a:cubicBezTo>
                  <a:cubicBezTo>
                    <a:pt x="64405" y="99077"/>
                    <a:pt x="67428" y="96433"/>
                    <a:pt x="67661" y="92937"/>
                  </a:cubicBezTo>
                  <a:cubicBezTo>
                    <a:pt x="67895" y="89441"/>
                    <a:pt x="65250" y="86418"/>
                    <a:pt x="61754" y="86185"/>
                  </a:cubicBezTo>
                  <a:cubicBezTo>
                    <a:pt x="56803" y="85822"/>
                    <a:pt x="51830" y="85835"/>
                    <a:pt x="46880" y="86225"/>
                  </a:cubicBezTo>
                  <a:cubicBezTo>
                    <a:pt x="42496" y="86958"/>
                    <a:pt x="38171" y="88010"/>
                    <a:pt x="33939" y="89372"/>
                  </a:cubicBezTo>
                  <a:cubicBezTo>
                    <a:pt x="33616" y="86624"/>
                    <a:pt x="33471" y="83857"/>
                    <a:pt x="33505" y="81089"/>
                  </a:cubicBezTo>
                  <a:cubicBezTo>
                    <a:pt x="33645" y="71563"/>
                    <a:pt x="37769" y="62532"/>
                    <a:pt x="44876" y="56187"/>
                  </a:cubicBezTo>
                  <a:cubicBezTo>
                    <a:pt x="49550" y="52517"/>
                    <a:pt x="54681" y="49469"/>
                    <a:pt x="60140" y="47119"/>
                  </a:cubicBezTo>
                  <a:cubicBezTo>
                    <a:pt x="63216" y="45914"/>
                    <a:pt x="66472" y="44916"/>
                    <a:pt x="69755" y="43907"/>
                  </a:cubicBezTo>
                  <a:cubicBezTo>
                    <a:pt x="71384" y="43405"/>
                    <a:pt x="73027" y="42892"/>
                    <a:pt x="74668" y="42358"/>
                  </a:cubicBezTo>
                  <a:cubicBezTo>
                    <a:pt x="76206" y="42782"/>
                    <a:pt x="82911" y="44618"/>
                    <a:pt x="89659" y="46312"/>
                  </a:cubicBezTo>
                  <a:cubicBezTo>
                    <a:pt x="94476" y="52345"/>
                    <a:pt x="97471" y="59627"/>
                    <a:pt x="98292" y="67304"/>
                  </a:cubicBezTo>
                  <a:cubicBezTo>
                    <a:pt x="98287" y="75418"/>
                    <a:pt x="95988" y="83366"/>
                    <a:pt x="91660" y="90230"/>
                  </a:cubicBezTo>
                  <a:cubicBezTo>
                    <a:pt x="89910" y="92704"/>
                    <a:pt x="87927" y="95004"/>
                    <a:pt x="85738" y="97100"/>
                  </a:cubicBezTo>
                  <a:cubicBezTo>
                    <a:pt x="83106" y="99413"/>
                    <a:pt x="82847" y="103421"/>
                    <a:pt x="85160" y="106053"/>
                  </a:cubicBezTo>
                  <a:cubicBezTo>
                    <a:pt x="87473" y="108684"/>
                    <a:pt x="91481" y="108943"/>
                    <a:pt x="94113" y="106631"/>
                  </a:cubicBezTo>
                  <a:cubicBezTo>
                    <a:pt x="94142" y="106605"/>
                    <a:pt x="94171" y="106579"/>
                    <a:pt x="94200" y="106552"/>
                  </a:cubicBezTo>
                  <a:cubicBezTo>
                    <a:pt x="97087" y="103838"/>
                    <a:pt x="99695" y="100842"/>
                    <a:pt x="101984" y="97608"/>
                  </a:cubicBezTo>
                  <a:cubicBezTo>
                    <a:pt x="102815" y="96410"/>
                    <a:pt x="103575" y="95165"/>
                    <a:pt x="104262" y="93880"/>
                  </a:cubicBezTo>
                  <a:cubicBezTo>
                    <a:pt x="110354" y="93013"/>
                    <a:pt x="116390" y="91793"/>
                    <a:pt x="122341" y="90226"/>
                  </a:cubicBezTo>
                  <a:cubicBezTo>
                    <a:pt x="126681" y="88778"/>
                    <a:pt x="130839" y="86835"/>
                    <a:pt x="134734" y="84436"/>
                  </a:cubicBezTo>
                  <a:cubicBezTo>
                    <a:pt x="137674" y="82529"/>
                    <a:pt x="138512" y="78601"/>
                    <a:pt x="136605" y="75662"/>
                  </a:cubicBezTo>
                  <a:cubicBezTo>
                    <a:pt x="134729" y="72768"/>
                    <a:pt x="130885" y="71904"/>
                    <a:pt x="127951" y="73715"/>
                  </a:cubicBezTo>
                  <a:cubicBezTo>
                    <a:pt x="124991" y="75525"/>
                    <a:pt x="121840" y="77002"/>
                    <a:pt x="118556" y="78118"/>
                  </a:cubicBezTo>
                  <a:cubicBezTo>
                    <a:pt x="115551" y="78950"/>
                    <a:pt x="112506" y="79625"/>
                    <a:pt x="109432" y="80143"/>
                  </a:cubicBezTo>
                  <a:cubicBezTo>
                    <a:pt x="110442" y="75939"/>
                    <a:pt x="110962" y="71632"/>
                    <a:pt x="110979" y="67308"/>
                  </a:cubicBezTo>
                  <a:cubicBezTo>
                    <a:pt x="110785" y="61192"/>
                    <a:pt x="109241" y="55194"/>
                    <a:pt x="106460" y="49745"/>
                  </a:cubicBezTo>
                  <a:cubicBezTo>
                    <a:pt x="110965" y="50340"/>
                    <a:pt x="115504" y="50642"/>
                    <a:pt x="120048" y="50649"/>
                  </a:cubicBezTo>
                  <a:cubicBezTo>
                    <a:pt x="124655" y="50641"/>
                    <a:pt x="129254" y="50284"/>
                    <a:pt x="133807" y="49580"/>
                  </a:cubicBezTo>
                  <a:cubicBezTo>
                    <a:pt x="139090" y="54985"/>
                    <a:pt x="144983" y="59759"/>
                    <a:pt x="151366" y="63805"/>
                  </a:cubicBezTo>
                  <a:cubicBezTo>
                    <a:pt x="155232" y="65849"/>
                    <a:pt x="159319" y="67445"/>
                    <a:pt x="163546" y="68563"/>
                  </a:cubicBezTo>
                  <a:cubicBezTo>
                    <a:pt x="163583" y="68580"/>
                    <a:pt x="163603" y="68616"/>
                    <a:pt x="163640" y="68633"/>
                  </a:cubicBezTo>
                  <a:cubicBezTo>
                    <a:pt x="172251" y="72581"/>
                    <a:pt x="180237" y="77770"/>
                    <a:pt x="187342" y="84035"/>
                  </a:cubicBezTo>
                  <a:cubicBezTo>
                    <a:pt x="192660" y="90002"/>
                    <a:pt x="195875" y="97547"/>
                    <a:pt x="196495" y="105515"/>
                  </a:cubicBezTo>
                  <a:cubicBezTo>
                    <a:pt x="196495" y="109003"/>
                    <a:pt x="199311" y="111836"/>
                    <a:pt x="202798" y="111859"/>
                  </a:cubicBezTo>
                  <a:lnTo>
                    <a:pt x="202838" y="111859"/>
                  </a:lnTo>
                  <a:cubicBezTo>
                    <a:pt x="206326" y="111859"/>
                    <a:pt x="209159" y="109044"/>
                    <a:pt x="209182" y="105557"/>
                  </a:cubicBezTo>
                  <a:cubicBezTo>
                    <a:pt x="208611" y="94494"/>
                    <a:pt x="204277" y="83959"/>
                    <a:pt x="196901" y="75695"/>
                  </a:cubicBezTo>
                  <a:cubicBezTo>
                    <a:pt x="195307" y="73923"/>
                    <a:pt x="193558" y="72296"/>
                    <a:pt x="191677" y="70832"/>
                  </a:cubicBezTo>
                  <a:cubicBezTo>
                    <a:pt x="192774" y="70685"/>
                    <a:pt x="193897" y="70574"/>
                    <a:pt x="194949" y="70363"/>
                  </a:cubicBezTo>
                  <a:cubicBezTo>
                    <a:pt x="201795" y="68781"/>
                    <a:pt x="208168" y="65598"/>
                    <a:pt x="213545" y="61075"/>
                  </a:cubicBezTo>
                  <a:close/>
                </a:path>
              </a:pathLst>
            </a:custGeom>
            <a:grp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ihandform: Form 14">
              <a:extLst>
                <a:ext uri="{FF2B5EF4-FFF2-40B4-BE49-F238E27FC236}">
                  <a16:creationId xmlns:a16="http://schemas.microsoft.com/office/drawing/2014/main" id="{DB49404C-76DB-41E3-AD71-B20B7CE4D6E8}"/>
                </a:ext>
              </a:extLst>
            </p:cNvPr>
            <p:cNvSpPr/>
            <p:nvPr/>
          </p:nvSpPr>
          <p:spPr>
            <a:xfrm>
              <a:off x="3596698" y="1806876"/>
              <a:ext cx="304107" cy="254602"/>
            </a:xfrm>
            <a:custGeom>
              <a:avLst/>
              <a:gdLst>
                <a:gd name="connsiteX0" fmla="*/ 282078 w 304107"/>
                <a:gd name="connsiteY0" fmla="*/ 80454 h 254602"/>
                <a:gd name="connsiteX1" fmla="*/ 233751 w 304107"/>
                <a:gd name="connsiteY1" fmla="*/ 32559 h 254602"/>
                <a:gd name="connsiteX2" fmla="*/ 203336 w 304107"/>
                <a:gd name="connsiteY2" fmla="*/ 5858 h 254602"/>
                <a:gd name="connsiteX3" fmla="*/ 163738 w 304107"/>
                <a:gd name="connsiteY3" fmla="*/ 9969 h 254602"/>
                <a:gd name="connsiteX4" fmla="*/ 130148 w 304107"/>
                <a:gd name="connsiteY4" fmla="*/ 127 h 254602"/>
                <a:gd name="connsiteX5" fmla="*/ 97808 w 304107"/>
                <a:gd name="connsiteY5" fmla="*/ 15249 h 254602"/>
                <a:gd name="connsiteX6" fmla="*/ 89928 w 304107"/>
                <a:gd name="connsiteY6" fmla="*/ 14678 h 254602"/>
                <a:gd name="connsiteX7" fmla="*/ 43673 w 304107"/>
                <a:gd name="connsiteY7" fmla="*/ 45140 h 254602"/>
                <a:gd name="connsiteX8" fmla="*/ 7060 w 304107"/>
                <a:gd name="connsiteY8" fmla="*/ 92808 h 254602"/>
                <a:gd name="connsiteX9" fmla="*/ 8609 w 304107"/>
                <a:gd name="connsiteY9" fmla="*/ 104692 h 254602"/>
                <a:gd name="connsiteX10" fmla="*/ 7460 w 304107"/>
                <a:gd name="connsiteY10" fmla="*/ 158536 h 254602"/>
                <a:gd name="connsiteX11" fmla="*/ 7915 w 304107"/>
                <a:gd name="connsiteY11" fmla="*/ 162576 h 254602"/>
                <a:gd name="connsiteX12" fmla="*/ 52680 w 304107"/>
                <a:gd name="connsiteY12" fmla="*/ 210106 h 254602"/>
                <a:gd name="connsiteX13" fmla="*/ 53411 w 304107"/>
                <a:gd name="connsiteY13" fmla="*/ 210270 h 254602"/>
                <a:gd name="connsiteX14" fmla="*/ 73381 w 304107"/>
                <a:gd name="connsiteY14" fmla="*/ 254603 h 254602"/>
                <a:gd name="connsiteX15" fmla="*/ 86068 w 304107"/>
                <a:gd name="connsiteY15" fmla="*/ 254603 h 254602"/>
                <a:gd name="connsiteX16" fmla="*/ 55865 w 304107"/>
                <a:gd name="connsiteY16" fmla="*/ 197827 h 254602"/>
                <a:gd name="connsiteX17" fmla="*/ 20340 w 304107"/>
                <a:gd name="connsiteY17" fmla="*/ 160019 h 254602"/>
                <a:gd name="connsiteX18" fmla="*/ 20108 w 304107"/>
                <a:gd name="connsiteY18" fmla="*/ 156440 h 254602"/>
                <a:gd name="connsiteX19" fmla="*/ 20068 w 304107"/>
                <a:gd name="connsiteY19" fmla="*/ 154541 h 254602"/>
                <a:gd name="connsiteX20" fmla="*/ 18989 w 304107"/>
                <a:gd name="connsiteY20" fmla="*/ 152978 h 254602"/>
                <a:gd name="connsiteX21" fmla="*/ 20544 w 304107"/>
                <a:gd name="connsiteY21" fmla="*/ 109893 h 254602"/>
                <a:gd name="connsiteX22" fmla="*/ 22701 w 304107"/>
                <a:gd name="connsiteY22" fmla="*/ 107197 h 254602"/>
                <a:gd name="connsiteX23" fmla="*/ 21611 w 304107"/>
                <a:gd name="connsiteY23" fmla="*/ 103923 h 254602"/>
                <a:gd name="connsiteX24" fmla="*/ 19749 w 304107"/>
                <a:gd name="connsiteY24" fmla="*/ 92811 h 254602"/>
                <a:gd name="connsiteX25" fmla="*/ 49630 w 304107"/>
                <a:gd name="connsiteY25" fmla="*/ 56756 h 254602"/>
                <a:gd name="connsiteX26" fmla="*/ 53189 w 304107"/>
                <a:gd name="connsiteY26" fmla="*/ 56046 h 254602"/>
                <a:gd name="connsiteX27" fmla="*/ 54379 w 304107"/>
                <a:gd name="connsiteY27" fmla="*/ 52617 h 254602"/>
                <a:gd name="connsiteX28" fmla="*/ 89926 w 304107"/>
                <a:gd name="connsiteY28" fmla="*/ 27364 h 254602"/>
                <a:gd name="connsiteX29" fmla="*/ 98750 w 304107"/>
                <a:gd name="connsiteY29" fmla="*/ 28306 h 254602"/>
                <a:gd name="connsiteX30" fmla="*/ 102511 w 304107"/>
                <a:gd name="connsiteY30" fmla="*/ 29142 h 254602"/>
                <a:gd name="connsiteX31" fmla="*/ 104985 w 304107"/>
                <a:gd name="connsiteY31" fmla="*/ 26195 h 254602"/>
                <a:gd name="connsiteX32" fmla="*/ 131121 w 304107"/>
                <a:gd name="connsiteY32" fmla="*/ 12777 h 254602"/>
                <a:gd name="connsiteX33" fmla="*/ 158881 w 304107"/>
                <a:gd name="connsiteY33" fmla="*/ 22419 h 254602"/>
                <a:gd name="connsiteX34" fmla="*/ 162576 w 304107"/>
                <a:gd name="connsiteY34" fmla="*/ 25806 h 254602"/>
                <a:gd name="connsiteX35" fmla="*/ 166727 w 304107"/>
                <a:gd name="connsiteY35" fmla="*/ 22995 h 254602"/>
                <a:gd name="connsiteX36" fmla="*/ 199579 w 304107"/>
                <a:gd name="connsiteY36" fmla="*/ 17984 h 254602"/>
                <a:gd name="connsiteX37" fmla="*/ 223522 w 304107"/>
                <a:gd name="connsiteY37" fmla="*/ 41037 h 254602"/>
                <a:gd name="connsiteX38" fmla="*/ 225034 w 304107"/>
                <a:gd name="connsiteY38" fmla="*/ 45223 h 254602"/>
                <a:gd name="connsiteX39" fmla="*/ 232041 w 304107"/>
                <a:gd name="connsiteY39" fmla="*/ 45223 h 254602"/>
                <a:gd name="connsiteX40" fmla="*/ 269425 w 304107"/>
                <a:gd name="connsiteY40" fmla="*/ 81880 h 254602"/>
                <a:gd name="connsiteX41" fmla="*/ 269425 w 304107"/>
                <a:gd name="connsiteY41" fmla="*/ 87816 h 254602"/>
                <a:gd name="connsiteX42" fmla="*/ 272711 w 304107"/>
                <a:gd name="connsiteY42" fmla="*/ 89623 h 254602"/>
                <a:gd name="connsiteX43" fmla="*/ 291302 w 304107"/>
                <a:gd name="connsiteY43" fmla="*/ 124111 h 254602"/>
                <a:gd name="connsiteX44" fmla="*/ 252450 w 304107"/>
                <a:gd name="connsiteY44" fmla="*/ 158251 h 254602"/>
                <a:gd name="connsiteX45" fmla="*/ 195967 w 304107"/>
                <a:gd name="connsiteY45" fmla="*/ 158251 h 254602"/>
                <a:gd name="connsiteX46" fmla="*/ 145531 w 304107"/>
                <a:gd name="connsiteY46" fmla="*/ 207958 h 254602"/>
                <a:gd name="connsiteX47" fmla="*/ 145531 w 304107"/>
                <a:gd name="connsiteY47" fmla="*/ 254602 h 254602"/>
                <a:gd name="connsiteX48" fmla="*/ 158218 w 304107"/>
                <a:gd name="connsiteY48" fmla="*/ 254602 h 254602"/>
                <a:gd name="connsiteX49" fmla="*/ 158218 w 304107"/>
                <a:gd name="connsiteY49" fmla="*/ 208054 h 254602"/>
                <a:gd name="connsiteX50" fmla="*/ 195967 w 304107"/>
                <a:gd name="connsiteY50" fmla="*/ 170938 h 254602"/>
                <a:gd name="connsiteX51" fmla="*/ 252450 w 304107"/>
                <a:gd name="connsiteY51" fmla="*/ 170938 h 254602"/>
                <a:gd name="connsiteX52" fmla="*/ 303968 w 304107"/>
                <a:gd name="connsiteY52" fmla="*/ 124923 h 254602"/>
                <a:gd name="connsiteX53" fmla="*/ 282078 w 304107"/>
                <a:gd name="connsiteY53" fmla="*/ 80454 h 25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4107" h="254602">
                  <a:moveTo>
                    <a:pt x="282078" y="80454"/>
                  </a:moveTo>
                  <a:cubicBezTo>
                    <a:pt x="281174" y="54219"/>
                    <a:pt x="259993" y="33227"/>
                    <a:pt x="233751" y="32559"/>
                  </a:cubicBezTo>
                  <a:cubicBezTo>
                    <a:pt x="227915" y="19705"/>
                    <a:pt x="216837" y="9980"/>
                    <a:pt x="203336" y="5858"/>
                  </a:cubicBezTo>
                  <a:cubicBezTo>
                    <a:pt x="190123" y="1821"/>
                    <a:pt x="175839" y="3304"/>
                    <a:pt x="163738" y="9969"/>
                  </a:cubicBezTo>
                  <a:cubicBezTo>
                    <a:pt x="154085" y="2765"/>
                    <a:pt x="142163" y="-729"/>
                    <a:pt x="130148" y="127"/>
                  </a:cubicBezTo>
                  <a:cubicBezTo>
                    <a:pt x="117931" y="1229"/>
                    <a:pt x="106487" y="6581"/>
                    <a:pt x="97808" y="15249"/>
                  </a:cubicBezTo>
                  <a:cubicBezTo>
                    <a:pt x="95198" y="14872"/>
                    <a:pt x="92565" y="14682"/>
                    <a:pt x="89928" y="14678"/>
                  </a:cubicBezTo>
                  <a:cubicBezTo>
                    <a:pt x="69751" y="14488"/>
                    <a:pt x="51467" y="26529"/>
                    <a:pt x="43673" y="45140"/>
                  </a:cubicBezTo>
                  <a:cubicBezTo>
                    <a:pt x="22159" y="51020"/>
                    <a:pt x="7192" y="70506"/>
                    <a:pt x="7060" y="92808"/>
                  </a:cubicBezTo>
                  <a:cubicBezTo>
                    <a:pt x="7068" y="96819"/>
                    <a:pt x="7589" y="100812"/>
                    <a:pt x="8609" y="104692"/>
                  </a:cubicBezTo>
                  <a:cubicBezTo>
                    <a:pt x="-2438" y="120817"/>
                    <a:pt x="-2889" y="141953"/>
                    <a:pt x="7460" y="158536"/>
                  </a:cubicBezTo>
                  <a:cubicBezTo>
                    <a:pt x="7497" y="159893"/>
                    <a:pt x="7649" y="161245"/>
                    <a:pt x="7915" y="162576"/>
                  </a:cubicBezTo>
                  <a:cubicBezTo>
                    <a:pt x="14156" y="193362"/>
                    <a:pt x="42263" y="207303"/>
                    <a:pt x="52680" y="210106"/>
                  </a:cubicBezTo>
                  <a:cubicBezTo>
                    <a:pt x="52751" y="210124"/>
                    <a:pt x="53340" y="210254"/>
                    <a:pt x="53411" y="210270"/>
                  </a:cubicBezTo>
                  <a:cubicBezTo>
                    <a:pt x="70785" y="213968"/>
                    <a:pt x="73381" y="239632"/>
                    <a:pt x="73381" y="254603"/>
                  </a:cubicBezTo>
                  <a:lnTo>
                    <a:pt x="86068" y="254603"/>
                  </a:lnTo>
                  <a:cubicBezTo>
                    <a:pt x="86068" y="210790"/>
                    <a:pt x="67263" y="200246"/>
                    <a:pt x="55865" y="197827"/>
                  </a:cubicBezTo>
                  <a:cubicBezTo>
                    <a:pt x="49641" y="196151"/>
                    <a:pt x="25372" y="184830"/>
                    <a:pt x="20340" y="160019"/>
                  </a:cubicBezTo>
                  <a:cubicBezTo>
                    <a:pt x="20150" y="158836"/>
                    <a:pt x="20072" y="157637"/>
                    <a:pt x="20108" y="156440"/>
                  </a:cubicBezTo>
                  <a:lnTo>
                    <a:pt x="20068" y="154541"/>
                  </a:lnTo>
                  <a:lnTo>
                    <a:pt x="18989" y="152978"/>
                  </a:lnTo>
                  <a:cubicBezTo>
                    <a:pt x="10018" y="139825"/>
                    <a:pt x="10648" y="122365"/>
                    <a:pt x="20544" y="109893"/>
                  </a:cubicBezTo>
                  <a:lnTo>
                    <a:pt x="22701" y="107197"/>
                  </a:lnTo>
                  <a:lnTo>
                    <a:pt x="21611" y="103923"/>
                  </a:lnTo>
                  <a:cubicBezTo>
                    <a:pt x="20396" y="100343"/>
                    <a:pt x="19767" y="96591"/>
                    <a:pt x="19749" y="92811"/>
                  </a:cubicBezTo>
                  <a:cubicBezTo>
                    <a:pt x="19881" y="75221"/>
                    <a:pt x="32370" y="60151"/>
                    <a:pt x="49630" y="56756"/>
                  </a:cubicBezTo>
                  <a:lnTo>
                    <a:pt x="53189" y="56046"/>
                  </a:lnTo>
                  <a:lnTo>
                    <a:pt x="54379" y="52617"/>
                  </a:lnTo>
                  <a:cubicBezTo>
                    <a:pt x="59525" y="37401"/>
                    <a:pt x="73864" y="27214"/>
                    <a:pt x="89926" y="27364"/>
                  </a:cubicBezTo>
                  <a:cubicBezTo>
                    <a:pt x="92892" y="27365"/>
                    <a:pt x="95851" y="27681"/>
                    <a:pt x="98750" y="28306"/>
                  </a:cubicBezTo>
                  <a:lnTo>
                    <a:pt x="102511" y="29142"/>
                  </a:lnTo>
                  <a:lnTo>
                    <a:pt x="104985" y="26195"/>
                  </a:lnTo>
                  <a:cubicBezTo>
                    <a:pt x="111625" y="18499"/>
                    <a:pt x="120998" y="13688"/>
                    <a:pt x="131121" y="12777"/>
                  </a:cubicBezTo>
                  <a:cubicBezTo>
                    <a:pt x="141304" y="12057"/>
                    <a:pt x="151337" y="15542"/>
                    <a:pt x="158881" y="22419"/>
                  </a:cubicBezTo>
                  <a:lnTo>
                    <a:pt x="162576" y="25806"/>
                  </a:lnTo>
                  <a:lnTo>
                    <a:pt x="166727" y="22995"/>
                  </a:lnTo>
                  <a:cubicBezTo>
                    <a:pt x="176356" y="16442"/>
                    <a:pt x="188433" y="14599"/>
                    <a:pt x="199579" y="17984"/>
                  </a:cubicBezTo>
                  <a:cubicBezTo>
                    <a:pt x="210770" y="21426"/>
                    <a:pt x="219658" y="29984"/>
                    <a:pt x="223522" y="41037"/>
                  </a:cubicBezTo>
                  <a:lnTo>
                    <a:pt x="225034" y="45223"/>
                  </a:lnTo>
                  <a:lnTo>
                    <a:pt x="232041" y="45223"/>
                  </a:lnTo>
                  <a:cubicBezTo>
                    <a:pt x="252481" y="45036"/>
                    <a:pt x="269209" y="61440"/>
                    <a:pt x="269425" y="81880"/>
                  </a:cubicBezTo>
                  <a:lnTo>
                    <a:pt x="269425" y="87816"/>
                  </a:lnTo>
                  <a:lnTo>
                    <a:pt x="272711" y="89623"/>
                  </a:lnTo>
                  <a:cubicBezTo>
                    <a:pt x="285136" y="96477"/>
                    <a:pt x="292406" y="109963"/>
                    <a:pt x="291302" y="124111"/>
                  </a:cubicBezTo>
                  <a:cubicBezTo>
                    <a:pt x="289328" y="143929"/>
                    <a:pt x="272357" y="158841"/>
                    <a:pt x="252450" y="158251"/>
                  </a:cubicBezTo>
                  <a:lnTo>
                    <a:pt x="195967" y="158251"/>
                  </a:lnTo>
                  <a:cubicBezTo>
                    <a:pt x="168440" y="158359"/>
                    <a:pt x="146040" y="180435"/>
                    <a:pt x="145531" y="207958"/>
                  </a:cubicBezTo>
                  <a:lnTo>
                    <a:pt x="145531" y="254602"/>
                  </a:lnTo>
                  <a:lnTo>
                    <a:pt x="158218" y="254602"/>
                  </a:lnTo>
                  <a:lnTo>
                    <a:pt x="158218" y="208054"/>
                  </a:lnTo>
                  <a:cubicBezTo>
                    <a:pt x="158634" y="187484"/>
                    <a:pt x="175393" y="171006"/>
                    <a:pt x="195967" y="170938"/>
                  </a:cubicBezTo>
                  <a:lnTo>
                    <a:pt x="252450" y="170938"/>
                  </a:lnTo>
                  <a:cubicBezTo>
                    <a:pt x="279048" y="171525"/>
                    <a:pt x="301559" y="151418"/>
                    <a:pt x="303968" y="124923"/>
                  </a:cubicBezTo>
                  <a:cubicBezTo>
                    <a:pt x="305308" y="107221"/>
                    <a:pt x="296924" y="90188"/>
                    <a:pt x="282078" y="80454"/>
                  </a:cubicBezTo>
                  <a:close/>
                </a:path>
              </a:pathLst>
            </a:custGeom>
            <a:grp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Grafik 16" descr="Kundenbewertung Silhouette">
            <a:extLst>
              <a:ext uri="{FF2B5EF4-FFF2-40B4-BE49-F238E27FC236}">
                <a16:creationId xmlns:a16="http://schemas.microsoft.com/office/drawing/2014/main" id="{C88A2C4F-9A8B-4C45-9C6D-4C9EE36005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00700" y="1729485"/>
            <a:ext cx="607402" cy="607402"/>
          </a:xfrm>
          <a:prstGeom prst="rect">
            <a:avLst/>
          </a:prstGeom>
        </p:spPr>
      </p:pic>
      <p:sp>
        <p:nvSpPr>
          <p:cNvPr id="48" name="Rectangle 23">
            <a:extLst>
              <a:ext uri="{FF2B5EF4-FFF2-40B4-BE49-F238E27FC236}">
                <a16:creationId xmlns:a16="http://schemas.microsoft.com/office/drawing/2014/main" id="{48CE59AB-46A4-427B-BA86-5394DAE55D88}"/>
              </a:ext>
            </a:extLst>
          </p:cNvPr>
          <p:cNvSpPr/>
          <p:nvPr>
            <p:custDataLst>
              <p:tags r:id="rId5"/>
            </p:custDataLst>
          </p:nvPr>
        </p:nvSpPr>
        <p:spPr bwMode="gray">
          <a:xfrm>
            <a:off x="9752518" y="3235711"/>
            <a:ext cx="1989076" cy="2711672"/>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51" name="Rectangle 64">
            <a:extLst>
              <a:ext uri="{FF2B5EF4-FFF2-40B4-BE49-F238E27FC236}">
                <a16:creationId xmlns:a16="http://schemas.microsoft.com/office/drawing/2014/main" id="{A5887B99-60A2-48DB-AF90-814F31BFE2F0}"/>
              </a:ext>
            </a:extLst>
          </p:cNvPr>
          <p:cNvSpPr/>
          <p:nvPr/>
        </p:nvSpPr>
        <p:spPr>
          <a:xfrm>
            <a:off x="9662862" y="2107448"/>
            <a:ext cx="2004124" cy="939984"/>
          </a:xfrm>
          <a:prstGeom prst="rect">
            <a:avLst/>
          </a:prstGeom>
          <a:solidFill>
            <a:schemeClr val="tx2">
              <a:lumMod val="20000"/>
              <a:lumOff val="8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81">
            <a:extLst>
              <a:ext uri="{FF2B5EF4-FFF2-40B4-BE49-F238E27FC236}">
                <a16:creationId xmlns:a16="http://schemas.microsoft.com/office/drawing/2014/main" id="{2625AD16-D71E-42C9-AED0-AA1B7628621E}"/>
              </a:ext>
            </a:extLst>
          </p:cNvPr>
          <p:cNvSpPr/>
          <p:nvPr/>
        </p:nvSpPr>
        <p:spPr>
          <a:xfrm>
            <a:off x="9662862" y="3319956"/>
            <a:ext cx="2004124" cy="2684783"/>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107">
            <a:extLst>
              <a:ext uri="{FF2B5EF4-FFF2-40B4-BE49-F238E27FC236}">
                <a16:creationId xmlns:a16="http://schemas.microsoft.com/office/drawing/2014/main" id="{D0894126-B53C-4CC0-9077-CEF19E850B64}"/>
              </a:ext>
            </a:extLst>
          </p:cNvPr>
          <p:cNvSpPr txBox="1"/>
          <p:nvPr/>
        </p:nvSpPr>
        <p:spPr>
          <a:xfrm>
            <a:off x="9786611" y="2417607"/>
            <a:ext cx="17725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err="1">
                <a:ln>
                  <a:noFill/>
                </a:ln>
                <a:solidFill>
                  <a:prstClr val="black"/>
                </a:solidFill>
                <a:effectLst/>
                <a:uLnTx/>
                <a:uFillTx/>
                <a:latin typeface="Calibri"/>
                <a:ea typeface="+mn-ea"/>
                <a:cs typeface="+mn-cs"/>
              </a:rPr>
              <a:t>Alliances</a:t>
            </a:r>
            <a:endParaRPr kumimoji="0" lang="de-DE" sz="2000" b="1" i="0" u="none" strike="noStrike" kern="0" cap="none" spc="0" normalizeH="0" baseline="0" noProof="0">
              <a:ln>
                <a:noFill/>
              </a:ln>
              <a:solidFill>
                <a:prstClr val="black"/>
              </a:solidFill>
              <a:effectLst/>
              <a:uLnTx/>
              <a:uFillTx/>
              <a:latin typeface="Calibri"/>
              <a:ea typeface="+mn-ea"/>
              <a:cs typeface="+mn-cs"/>
            </a:endParaRPr>
          </a:p>
        </p:txBody>
      </p:sp>
      <p:sp>
        <p:nvSpPr>
          <p:cNvPr id="57" name="TextBox 83">
            <a:extLst>
              <a:ext uri="{FF2B5EF4-FFF2-40B4-BE49-F238E27FC236}">
                <a16:creationId xmlns:a16="http://schemas.microsoft.com/office/drawing/2014/main" id="{BEF111AD-4746-4731-9985-B5BAD2DD0081}"/>
              </a:ext>
            </a:extLst>
          </p:cNvPr>
          <p:cNvSpPr txBox="1"/>
          <p:nvPr/>
        </p:nvSpPr>
        <p:spPr>
          <a:xfrm>
            <a:off x="9720843" y="3360343"/>
            <a:ext cx="2093344" cy="2631490"/>
          </a:xfrm>
          <a:prstGeom prst="rect">
            <a:avLst/>
          </a:prstGeom>
          <a:noFill/>
        </p:spPr>
        <p:txBody>
          <a:bodyPr wrap="square" lIns="91440" tIns="0" rtlCol="0">
            <a:spAutoFit/>
          </a:bodyPr>
          <a:lstStyle/>
          <a:p>
            <a:pPr marL="285750" marR="0" lvl="0" indent="-285750" algn="l" defTabSz="6095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 </a:t>
            </a:r>
            <a:r>
              <a:rPr kumimoji="0" lang="en-GB"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accelerate adoption activities </a:t>
            </a:r>
            <a:r>
              <a:rPr kumimoji="0" lang="en-GB"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with frontrunners and bring IDS to new vertical</a:t>
            </a:r>
          </a:p>
          <a:p>
            <a:pPr marL="285750" marR="0" lvl="0" indent="-285750" algn="l" defTabSz="60957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Contributing with adoption tools, processes and community to growth and harmonization of data spaces</a:t>
            </a:r>
          </a:p>
        </p:txBody>
      </p:sp>
      <p:sp>
        <p:nvSpPr>
          <p:cNvPr id="58" name="Oval 72">
            <a:extLst>
              <a:ext uri="{FF2B5EF4-FFF2-40B4-BE49-F238E27FC236}">
                <a16:creationId xmlns:a16="http://schemas.microsoft.com/office/drawing/2014/main" id="{1FE41CF1-823E-4517-A43C-0C355B78EFA9}"/>
              </a:ext>
            </a:extLst>
          </p:cNvPr>
          <p:cNvSpPr/>
          <p:nvPr/>
        </p:nvSpPr>
        <p:spPr>
          <a:xfrm>
            <a:off x="10327273" y="1780945"/>
            <a:ext cx="651293" cy="651293"/>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a:ln>
                <a:noFill/>
              </a:ln>
              <a:solidFill>
                <a:prstClr val="black"/>
              </a:solidFill>
              <a:effectLst/>
              <a:uLnTx/>
              <a:uFillTx/>
              <a:latin typeface="Georgia" panose="02040502050405020303" pitchFamily="18" charset="0"/>
              <a:ea typeface="+mn-ea"/>
              <a:cs typeface="+mn-cs"/>
            </a:endParaRPr>
          </a:p>
        </p:txBody>
      </p:sp>
      <p:pic>
        <p:nvPicPr>
          <p:cNvPr id="59" name="Grafik 58" descr="Chevronpfeile mit einfarbiger Füllung">
            <a:extLst>
              <a:ext uri="{FF2B5EF4-FFF2-40B4-BE49-F238E27FC236}">
                <a16:creationId xmlns:a16="http://schemas.microsoft.com/office/drawing/2014/main" id="{4A01EF2F-D7CD-46B2-B98E-554644A8ACC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71077" y="1830677"/>
            <a:ext cx="570740" cy="570740"/>
          </a:xfrm>
          <a:prstGeom prst="rect">
            <a:avLst/>
          </a:prstGeom>
        </p:spPr>
      </p:pic>
      <p:pic>
        <p:nvPicPr>
          <p:cNvPr id="60" name="Graphic 19">
            <a:extLst>
              <a:ext uri="{FF2B5EF4-FFF2-40B4-BE49-F238E27FC236}">
                <a16:creationId xmlns:a16="http://schemas.microsoft.com/office/drawing/2014/main" id="{44877E85-7608-4239-A16C-469086DB936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67717" y="1834026"/>
            <a:ext cx="570404" cy="570404"/>
          </a:xfrm>
          <a:prstGeom prst="rect">
            <a:avLst/>
          </a:prstGeom>
        </p:spPr>
      </p:pic>
      <p:cxnSp>
        <p:nvCxnSpPr>
          <p:cNvPr id="61" name="Gerade Verbindung mit Pfeil 60">
            <a:extLst>
              <a:ext uri="{FF2B5EF4-FFF2-40B4-BE49-F238E27FC236}">
                <a16:creationId xmlns:a16="http://schemas.microsoft.com/office/drawing/2014/main" id="{BB74FD1C-4002-4A3B-8EDF-23511BBC8C89}"/>
              </a:ext>
            </a:extLst>
          </p:cNvPr>
          <p:cNvCxnSpPr>
            <a:cxnSpLocks/>
          </p:cNvCxnSpPr>
          <p:nvPr/>
        </p:nvCxnSpPr>
        <p:spPr>
          <a:xfrm flipV="1">
            <a:off x="464881" y="5997359"/>
            <a:ext cx="11349306" cy="7380"/>
          </a:xfrm>
          <a:prstGeom prst="straightConnector1">
            <a:avLst/>
          </a:prstGeom>
          <a:noFill/>
          <a:ln w="38100" cap="flat" cmpd="sng" algn="ctr">
            <a:solidFill>
              <a:srgbClr val="0BA2E3"/>
            </a:solidFill>
            <a:prstDash val="sysDot"/>
            <a:tailEnd type="triangle"/>
          </a:ln>
          <a:effectLst/>
        </p:spPr>
      </p:cxnSp>
    </p:spTree>
    <p:extLst>
      <p:ext uri="{BB962C8B-B14F-4D97-AF65-F5344CB8AC3E}">
        <p14:creationId xmlns:p14="http://schemas.microsoft.com/office/powerpoint/2010/main" val="235565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51B6EFD-808F-4CE3-BD5A-74E6802A61B3}"/>
              </a:ext>
            </a:extLst>
          </p:cNvPr>
          <p:cNvSpPr/>
          <p:nvPr/>
        </p:nvSpPr>
        <p:spPr>
          <a:xfrm>
            <a:off x="4980544" y="5949166"/>
            <a:ext cx="6264000" cy="360048"/>
          </a:xfrm>
          <a:prstGeom prst="rect">
            <a:avLst/>
          </a:prstGeom>
          <a:solidFill>
            <a:srgbClr val="0BA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 name="Obiekt 7" hidden="1">
            <a:extLst>
              <a:ext uri="{FF2B5EF4-FFF2-40B4-BE49-F238E27FC236}">
                <a16:creationId xmlns:a16="http://schemas.microsoft.com/office/drawing/2014/main" id="{55797F2D-4EE1-4194-ABDE-07A0221F956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425" name="think-cell Folie" r:id="rId17" imgW="306" imgH="306" progId="TCLayout.ActiveDocument.1">
                  <p:embed/>
                </p:oleObj>
              </mc:Choice>
              <mc:Fallback>
                <p:oleObj name="think-cell Folie" r:id="rId17" imgW="306" imgH="306" progId="TCLayout.ActiveDocument.1">
                  <p:embed/>
                  <p:pic>
                    <p:nvPicPr>
                      <p:cNvPr id="8" name="Obiekt 7" hidden="1">
                        <a:extLst>
                          <a:ext uri="{FF2B5EF4-FFF2-40B4-BE49-F238E27FC236}">
                            <a16:creationId xmlns:a16="http://schemas.microsoft.com/office/drawing/2014/main" id="{55797F2D-4EE1-4194-ABDE-07A0221F9563}"/>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B6DB0CB2-5563-4472-B53E-CF08618C87B0}"/>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2" name="Inhaltsplatzhalter 1">
            <a:extLst>
              <a:ext uri="{FF2B5EF4-FFF2-40B4-BE49-F238E27FC236}">
                <a16:creationId xmlns:a16="http://schemas.microsoft.com/office/drawing/2014/main" id="{E5702C1F-272A-410E-A1B7-881A0044AA0F}"/>
              </a:ext>
            </a:extLst>
          </p:cNvPr>
          <p:cNvSpPr>
            <a:spLocks noGrp="1"/>
          </p:cNvSpPr>
          <p:nvPr>
            <p:ph idx="1"/>
          </p:nvPr>
        </p:nvSpPr>
        <p:spPr>
          <a:xfrm>
            <a:off x="839788" y="1101032"/>
            <a:ext cx="8258492" cy="468000"/>
          </a:xfrm>
        </p:spPr>
        <p:txBody>
          <a:bodyPr>
            <a:normAutofit/>
          </a:bodyPr>
          <a:lstStyle/>
          <a:p>
            <a:r>
              <a:rPr lang="en-US"/>
              <a:t>Mapping and monitoring IDS use cases</a:t>
            </a:r>
          </a:p>
          <a:p>
            <a:endParaRPr lang="de-DE"/>
          </a:p>
        </p:txBody>
      </p:sp>
      <p:sp>
        <p:nvSpPr>
          <p:cNvPr id="5" name="Tytuł 4">
            <a:extLst>
              <a:ext uri="{FF2B5EF4-FFF2-40B4-BE49-F238E27FC236}">
                <a16:creationId xmlns:a16="http://schemas.microsoft.com/office/drawing/2014/main" id="{EC675905-4E93-433D-BC18-A4971CE047A5}"/>
              </a:ext>
            </a:extLst>
          </p:cNvPr>
          <p:cNvSpPr>
            <a:spLocks noGrp="1"/>
          </p:cNvSpPr>
          <p:nvPr>
            <p:ph type="title"/>
            <p:custDataLst>
              <p:tags r:id="rId3"/>
            </p:custDataLst>
          </p:nvPr>
        </p:nvSpPr>
        <p:spPr bwMode="gray"/>
        <p:txBody>
          <a:bodyPr vert="horz">
            <a:normAutofit/>
          </a:bodyPr>
          <a:lstStyle/>
          <a:p>
            <a:r>
              <a:rPr lang="en-US" sz="3200"/>
              <a:t>Data Space Radar</a:t>
            </a:r>
          </a:p>
        </p:txBody>
      </p:sp>
      <p:sp>
        <p:nvSpPr>
          <p:cNvPr id="26" name="Rechteck 22">
            <a:extLst>
              <a:ext uri="{FF2B5EF4-FFF2-40B4-BE49-F238E27FC236}">
                <a16:creationId xmlns:a16="http://schemas.microsoft.com/office/drawing/2014/main" id="{F9C66B1C-1B00-4FA5-90BC-EBCAC4671320}"/>
              </a:ext>
            </a:extLst>
          </p:cNvPr>
          <p:cNvSpPr/>
          <p:nvPr>
            <p:custDataLst>
              <p:tags r:id="rId4"/>
            </p:custDataLst>
          </p:nvPr>
        </p:nvSpPr>
        <p:spPr bwMode="gray">
          <a:xfrm>
            <a:off x="0" y="2180994"/>
            <a:ext cx="4799028" cy="3516258"/>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468000" tIns="126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28" name="Graphic 13">
            <a:extLst>
              <a:ext uri="{FF2B5EF4-FFF2-40B4-BE49-F238E27FC236}">
                <a16:creationId xmlns:a16="http://schemas.microsoft.com/office/drawing/2014/main" id="{077C7F19-EC62-4E4D-B2FA-80EA3DE789FB}"/>
              </a:ext>
            </a:extLst>
          </p:cNvPr>
          <p:cNvSpPr/>
          <p:nvPr>
            <p:custDataLst>
              <p:tags r:id="rId5"/>
            </p:custDataLst>
          </p:nvPr>
        </p:nvSpPr>
        <p:spPr bwMode="gray">
          <a:xfrm>
            <a:off x="-1" y="2450603"/>
            <a:ext cx="4557045" cy="3312000"/>
          </a:xfrm>
          <a:prstGeom prst="rect">
            <a:avLst/>
          </a:pr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a:t>
            </a:r>
          </a:p>
        </p:txBody>
      </p:sp>
      <p:pic>
        <p:nvPicPr>
          <p:cNvPr id="19" name="Grafik 9">
            <a:extLst>
              <a:ext uri="{FF2B5EF4-FFF2-40B4-BE49-F238E27FC236}">
                <a16:creationId xmlns:a16="http://schemas.microsoft.com/office/drawing/2014/main" id="{8261B5D4-491C-4551-9097-B4EFE29F4206}"/>
              </a:ext>
            </a:extLst>
          </p:cNvPr>
          <p:cNvPicPr>
            <a:picLocks noChangeAspect="1"/>
          </p:cNvPicPr>
          <p:nvPr>
            <p:custDataLst>
              <p:tags r:id="rId6"/>
            </p:custDataLst>
          </p:nvPr>
        </p:nvPicPr>
        <p:blipFill>
          <a:blip r:embed="rId19">
            <a:extLst>
              <a:ext uri="{28A0092B-C50C-407E-A947-70E740481C1C}">
                <a14:useLocalDpi xmlns:a14="http://schemas.microsoft.com/office/drawing/2010/main"/>
              </a:ext>
            </a:extLst>
          </a:blip>
          <a:stretch>
            <a:fillRect/>
          </a:stretch>
        </p:blipFill>
        <p:spPr bwMode="gray">
          <a:xfrm>
            <a:off x="306668" y="2420888"/>
            <a:ext cx="3701100" cy="3207273"/>
          </a:xfrm>
          <a:prstGeom prst="rect">
            <a:avLst/>
          </a:prstGeom>
        </p:spPr>
      </p:pic>
      <p:sp>
        <p:nvSpPr>
          <p:cNvPr id="27" name="Freeform: Shape 13">
            <a:extLst>
              <a:ext uri="{FF2B5EF4-FFF2-40B4-BE49-F238E27FC236}">
                <a16:creationId xmlns:a16="http://schemas.microsoft.com/office/drawing/2014/main" id="{A58836EF-E92D-4CB6-9FAF-D16D2479BF21}"/>
              </a:ext>
            </a:extLst>
          </p:cNvPr>
          <p:cNvSpPr/>
          <p:nvPr>
            <p:custDataLst>
              <p:tags r:id="rId7"/>
            </p:custDataLst>
          </p:nvPr>
        </p:nvSpPr>
        <p:spPr bwMode="gray">
          <a:xfrm>
            <a:off x="0" y="2312876"/>
            <a:ext cx="4655840" cy="3564396"/>
          </a:xfrm>
          <a:custGeom>
            <a:avLst/>
            <a:gdLst>
              <a:gd name="connsiteX0" fmla="*/ 0 w 4655840"/>
              <a:gd name="connsiteY0" fmla="*/ 0 h 3564396"/>
              <a:gd name="connsiteX1" fmla="*/ 4489417 w 4655840"/>
              <a:gd name="connsiteY1" fmla="*/ 0 h 3564396"/>
              <a:gd name="connsiteX2" fmla="*/ 4655840 w 4655840"/>
              <a:gd name="connsiteY2" fmla="*/ 166423 h 3564396"/>
              <a:gd name="connsiteX3" fmla="*/ 4655840 w 4655840"/>
              <a:gd name="connsiteY3" fmla="*/ 3326189 h 3564396"/>
              <a:gd name="connsiteX4" fmla="*/ 4489417 w 4655840"/>
              <a:gd name="connsiteY4" fmla="*/ 3492612 h 3564396"/>
              <a:gd name="connsiteX5" fmla="*/ 4151003 w 4655840"/>
              <a:gd name="connsiteY5" fmla="*/ 3492612 h 3564396"/>
              <a:gd name="connsiteX6" fmla="*/ 4151003 w 4655840"/>
              <a:gd name="connsiteY6" fmla="*/ 3517249 h 3564396"/>
              <a:gd name="connsiteX7" fmla="*/ 4103856 w 4655840"/>
              <a:gd name="connsiteY7" fmla="*/ 3564396 h 3564396"/>
              <a:gd name="connsiteX8" fmla="*/ 3874895 w 4655840"/>
              <a:gd name="connsiteY8" fmla="*/ 3564396 h 3564396"/>
              <a:gd name="connsiteX9" fmla="*/ 3827748 w 4655840"/>
              <a:gd name="connsiteY9" fmla="*/ 3517249 h 3564396"/>
              <a:gd name="connsiteX10" fmla="*/ 3827748 w 4655840"/>
              <a:gd name="connsiteY10" fmla="*/ 3492612 h 3564396"/>
              <a:gd name="connsiteX11" fmla="*/ 3682951 w 4655840"/>
              <a:gd name="connsiteY11" fmla="*/ 3492612 h 3564396"/>
              <a:gd name="connsiteX12" fmla="*/ 3682951 w 4655840"/>
              <a:gd name="connsiteY12" fmla="*/ 3517249 h 3564396"/>
              <a:gd name="connsiteX13" fmla="*/ 3635804 w 4655840"/>
              <a:gd name="connsiteY13" fmla="*/ 3564396 h 3564396"/>
              <a:gd name="connsiteX14" fmla="*/ 3406843 w 4655840"/>
              <a:gd name="connsiteY14" fmla="*/ 3564396 h 3564396"/>
              <a:gd name="connsiteX15" fmla="*/ 3359696 w 4655840"/>
              <a:gd name="connsiteY15" fmla="*/ 3517249 h 3564396"/>
              <a:gd name="connsiteX16" fmla="*/ 3359696 w 4655840"/>
              <a:gd name="connsiteY16" fmla="*/ 3492612 h 3564396"/>
              <a:gd name="connsiteX17" fmla="*/ 3179676 w 4655840"/>
              <a:gd name="connsiteY17" fmla="*/ 3492612 h 3564396"/>
              <a:gd name="connsiteX18" fmla="*/ 3179676 w 4655840"/>
              <a:gd name="connsiteY18" fmla="*/ 3517249 h 3564396"/>
              <a:gd name="connsiteX19" fmla="*/ 3132529 w 4655840"/>
              <a:gd name="connsiteY19" fmla="*/ 3564396 h 3564396"/>
              <a:gd name="connsiteX20" fmla="*/ 2903568 w 4655840"/>
              <a:gd name="connsiteY20" fmla="*/ 3564396 h 3564396"/>
              <a:gd name="connsiteX21" fmla="*/ 2856421 w 4655840"/>
              <a:gd name="connsiteY21" fmla="*/ 3517249 h 3564396"/>
              <a:gd name="connsiteX22" fmla="*/ 2856421 w 4655840"/>
              <a:gd name="connsiteY22" fmla="*/ 3492612 h 3564396"/>
              <a:gd name="connsiteX23" fmla="*/ 0 w 4655840"/>
              <a:gd name="connsiteY23" fmla="*/ 3492612 h 3564396"/>
              <a:gd name="connsiteX24" fmla="*/ 0 w 4655840"/>
              <a:gd name="connsiteY24" fmla="*/ 3204356 h 3564396"/>
              <a:gd name="connsiteX25" fmla="*/ 4511825 w 4655840"/>
              <a:gd name="connsiteY25" fmla="*/ 3204356 h 3564396"/>
              <a:gd name="connsiteX26" fmla="*/ 4511825 w 4655840"/>
              <a:gd name="connsiteY26" fmla="*/ 144016 h 3564396"/>
              <a:gd name="connsiteX27" fmla="*/ 0 w 4655840"/>
              <a:gd name="connsiteY27" fmla="*/ 144016 h 356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55840" h="3564396">
                <a:moveTo>
                  <a:pt x="0" y="0"/>
                </a:moveTo>
                <a:lnTo>
                  <a:pt x="4489417" y="0"/>
                </a:lnTo>
                <a:cubicBezTo>
                  <a:pt x="4581330" y="0"/>
                  <a:pt x="4655840" y="74510"/>
                  <a:pt x="4655840" y="166423"/>
                </a:cubicBezTo>
                <a:lnTo>
                  <a:pt x="4655840" y="3326189"/>
                </a:lnTo>
                <a:cubicBezTo>
                  <a:pt x="4655840" y="3418102"/>
                  <a:pt x="4581330" y="3492612"/>
                  <a:pt x="4489417" y="3492612"/>
                </a:cubicBezTo>
                <a:lnTo>
                  <a:pt x="4151003" y="3492612"/>
                </a:lnTo>
                <a:lnTo>
                  <a:pt x="4151003" y="3517249"/>
                </a:lnTo>
                <a:cubicBezTo>
                  <a:pt x="4151003" y="3543288"/>
                  <a:pt x="4129895" y="3564396"/>
                  <a:pt x="4103856" y="3564396"/>
                </a:cubicBezTo>
                <a:lnTo>
                  <a:pt x="3874895" y="3564396"/>
                </a:lnTo>
                <a:cubicBezTo>
                  <a:pt x="3848856" y="3564396"/>
                  <a:pt x="3827748" y="3543288"/>
                  <a:pt x="3827748" y="3517249"/>
                </a:cubicBezTo>
                <a:lnTo>
                  <a:pt x="3827748" y="3492612"/>
                </a:lnTo>
                <a:lnTo>
                  <a:pt x="3682951" y="3492612"/>
                </a:lnTo>
                <a:lnTo>
                  <a:pt x="3682951" y="3517249"/>
                </a:lnTo>
                <a:cubicBezTo>
                  <a:pt x="3682951" y="3543288"/>
                  <a:pt x="3661843" y="3564396"/>
                  <a:pt x="3635804" y="3564396"/>
                </a:cubicBezTo>
                <a:lnTo>
                  <a:pt x="3406843" y="3564396"/>
                </a:lnTo>
                <a:cubicBezTo>
                  <a:pt x="3380804" y="3564396"/>
                  <a:pt x="3359696" y="3543288"/>
                  <a:pt x="3359696" y="3517249"/>
                </a:cubicBezTo>
                <a:lnTo>
                  <a:pt x="3359696" y="3492612"/>
                </a:lnTo>
                <a:lnTo>
                  <a:pt x="3179676" y="3492612"/>
                </a:lnTo>
                <a:lnTo>
                  <a:pt x="3179676" y="3517249"/>
                </a:lnTo>
                <a:cubicBezTo>
                  <a:pt x="3179676" y="3543288"/>
                  <a:pt x="3158568" y="3564396"/>
                  <a:pt x="3132529" y="3564396"/>
                </a:cubicBezTo>
                <a:lnTo>
                  <a:pt x="2903568" y="3564396"/>
                </a:lnTo>
                <a:cubicBezTo>
                  <a:pt x="2877529" y="3564396"/>
                  <a:pt x="2856421" y="3543288"/>
                  <a:pt x="2856421" y="3517249"/>
                </a:cubicBezTo>
                <a:lnTo>
                  <a:pt x="2856421" y="3492612"/>
                </a:lnTo>
                <a:lnTo>
                  <a:pt x="0" y="3492612"/>
                </a:lnTo>
                <a:lnTo>
                  <a:pt x="0" y="3204356"/>
                </a:lnTo>
                <a:lnTo>
                  <a:pt x="4511825" y="3204356"/>
                </a:lnTo>
                <a:lnTo>
                  <a:pt x="4511825" y="144016"/>
                </a:lnTo>
                <a:lnTo>
                  <a:pt x="0" y="144016"/>
                </a:lnTo>
                <a:close/>
              </a:path>
            </a:pathLst>
          </a:cu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hteck 22">
            <a:extLst>
              <a:ext uri="{FF2B5EF4-FFF2-40B4-BE49-F238E27FC236}">
                <a16:creationId xmlns:a16="http://schemas.microsoft.com/office/drawing/2014/main" id="{32E5887D-7C40-480A-9AAA-6FA3F5DF13BE}"/>
              </a:ext>
            </a:extLst>
          </p:cNvPr>
          <p:cNvSpPr/>
          <p:nvPr>
            <p:custDataLst>
              <p:tags r:id="rId8"/>
            </p:custDataLst>
          </p:nvPr>
        </p:nvSpPr>
        <p:spPr bwMode="gray">
          <a:xfrm>
            <a:off x="5088555" y="2168852"/>
            <a:ext cx="6263657" cy="1008000"/>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263482"/>
              </a:solidFill>
              <a:effectLst/>
              <a:uLnTx/>
              <a:uFillTx/>
              <a:latin typeface="Segoe UI" panose="020B0502040204020203" pitchFamily="34" charset="0"/>
              <a:ea typeface="+mn-ea"/>
              <a:cs typeface="Segoe UI" panose="020B0502040204020203" pitchFamily="34" charset="0"/>
            </a:endParaRPr>
          </a:p>
        </p:txBody>
      </p:sp>
      <p:sp>
        <p:nvSpPr>
          <p:cNvPr id="25" name="Rechteck 22">
            <a:extLst>
              <a:ext uri="{FF2B5EF4-FFF2-40B4-BE49-F238E27FC236}">
                <a16:creationId xmlns:a16="http://schemas.microsoft.com/office/drawing/2014/main" id="{29BD210E-3937-412A-AE7D-3DAA85D17C31}"/>
              </a:ext>
            </a:extLst>
          </p:cNvPr>
          <p:cNvSpPr/>
          <p:nvPr>
            <p:custDataLst>
              <p:tags r:id="rId9"/>
            </p:custDataLst>
          </p:nvPr>
        </p:nvSpPr>
        <p:spPr bwMode="gray">
          <a:xfrm>
            <a:off x="5088555" y="3429113"/>
            <a:ext cx="6263657" cy="1008000"/>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263482"/>
              </a:solidFill>
              <a:effectLst/>
              <a:uLnTx/>
              <a:uFillTx/>
              <a:latin typeface="Segoe UI" panose="020B0502040204020203" pitchFamily="34" charset="0"/>
              <a:ea typeface="+mn-ea"/>
              <a:cs typeface="Segoe UI" panose="020B0502040204020203" pitchFamily="34" charset="0"/>
            </a:endParaRPr>
          </a:p>
        </p:txBody>
      </p:sp>
      <p:sp>
        <p:nvSpPr>
          <p:cNvPr id="29" name="Rechteck 22">
            <a:extLst>
              <a:ext uri="{FF2B5EF4-FFF2-40B4-BE49-F238E27FC236}">
                <a16:creationId xmlns:a16="http://schemas.microsoft.com/office/drawing/2014/main" id="{59BABCDF-E721-4DE8-9024-EB3480108133}"/>
              </a:ext>
            </a:extLst>
          </p:cNvPr>
          <p:cNvSpPr/>
          <p:nvPr>
            <p:custDataLst>
              <p:tags r:id="rId10"/>
            </p:custDataLst>
          </p:nvPr>
        </p:nvSpPr>
        <p:spPr bwMode="gray">
          <a:xfrm>
            <a:off x="5088555" y="4689140"/>
            <a:ext cx="6263657" cy="1008000"/>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263482"/>
              </a:solidFill>
              <a:effectLst/>
              <a:uLnTx/>
              <a:uFillTx/>
              <a:latin typeface="Segoe UI" panose="020B0502040204020203" pitchFamily="34" charset="0"/>
              <a:ea typeface="+mn-ea"/>
              <a:cs typeface="Segoe UI" panose="020B0502040204020203" pitchFamily="34" charset="0"/>
            </a:endParaRPr>
          </a:p>
        </p:txBody>
      </p:sp>
      <p:sp>
        <p:nvSpPr>
          <p:cNvPr id="32" name="Rechteck 22">
            <a:extLst>
              <a:ext uri="{FF2B5EF4-FFF2-40B4-BE49-F238E27FC236}">
                <a16:creationId xmlns:a16="http://schemas.microsoft.com/office/drawing/2014/main" id="{D549067C-1F7A-4DFA-B32B-DB5FCE5D0D56}"/>
              </a:ext>
            </a:extLst>
          </p:cNvPr>
          <p:cNvSpPr/>
          <p:nvPr>
            <p:custDataLst>
              <p:tags r:id="rId11"/>
            </p:custDataLst>
          </p:nvPr>
        </p:nvSpPr>
        <p:spPr bwMode="gray">
          <a:xfrm>
            <a:off x="4980544" y="2276863"/>
            <a:ext cx="6264000" cy="1008000"/>
          </a:xfrm>
          <a:prstGeom prst="rect">
            <a:avLst/>
          </a:prstGeom>
          <a:solidFill>
            <a:schemeClr val="bg1"/>
          </a:solidFill>
          <a:ln w="19050">
            <a:solidFill>
              <a:schemeClr val="tx2"/>
            </a:solidFill>
          </a:ln>
        </p:spPr>
        <p:txBody>
          <a:bodyPr lIns="108000" tIns="108000" rIns="108000" bIns="108000" rtlCol="0" anchor="t" anchorCtr="0">
            <a:noAutofit/>
          </a:bodyPr>
          <a:lstStyle/>
          <a:p>
            <a:pPr marL="0" marR="0" lvl="0" indent="0" algn="l" defTabSz="609585" rtl="0" eaLnBrk="1" fontAlgn="auto" latinLnBrk="0" hangingPunct="0">
              <a:lnSpc>
                <a:spcPct val="100000"/>
              </a:lnSpc>
              <a:spcBef>
                <a:spcPts val="400"/>
              </a:spcBef>
              <a:spcAft>
                <a:spcPts val="0"/>
              </a:spcAft>
              <a:buClrTx/>
              <a:buSzTx/>
              <a:buFontTx/>
              <a:buNone/>
              <a:tabLst/>
              <a:defRPr/>
            </a:pPr>
            <a:r>
              <a:rPr kumimoji="0" lang="en-US" sz="18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Domains</a:t>
            </a:r>
          </a:p>
          <a:p>
            <a:pPr marL="0" marR="0" lvl="0" indent="0" algn="l" defTabSz="609585" rtl="0" eaLnBrk="1" fontAlgn="auto" latinLnBrk="0" hangingPunct="0">
              <a:lnSpc>
                <a:spcPct val="100000"/>
              </a:lnSpc>
              <a:spcBef>
                <a:spcPts val="40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Inspiring Success Stories </a:t>
            </a:r>
            <a:r>
              <a:rPr kumimoji="0" lang="en-US" sz="1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from different domains </a:t>
            </a:r>
            <a:br>
              <a:rPr kumimoji="0" lang="en-US" sz="1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supported by our experts</a:t>
            </a:r>
          </a:p>
        </p:txBody>
      </p:sp>
      <p:sp>
        <p:nvSpPr>
          <p:cNvPr id="33" name="Rechteck 22">
            <a:extLst>
              <a:ext uri="{FF2B5EF4-FFF2-40B4-BE49-F238E27FC236}">
                <a16:creationId xmlns:a16="http://schemas.microsoft.com/office/drawing/2014/main" id="{4E3A17D3-50FC-4CB6-9D71-6C7D967A424E}"/>
              </a:ext>
            </a:extLst>
          </p:cNvPr>
          <p:cNvSpPr/>
          <p:nvPr>
            <p:custDataLst>
              <p:tags r:id="rId12"/>
            </p:custDataLst>
          </p:nvPr>
        </p:nvSpPr>
        <p:spPr bwMode="gray">
          <a:xfrm>
            <a:off x="4980544" y="3537124"/>
            <a:ext cx="6264000" cy="1008000"/>
          </a:xfrm>
          <a:prstGeom prst="rect">
            <a:avLst/>
          </a:prstGeom>
          <a:solidFill>
            <a:schemeClr val="bg1"/>
          </a:solidFill>
          <a:ln w="19050">
            <a:solidFill>
              <a:schemeClr val="tx2"/>
            </a:solidFill>
          </a:ln>
        </p:spPr>
        <p:txBody>
          <a:bodyPr lIns="108000" tIns="108000" rIns="108000" bIns="108000" rtlCol="0" anchor="t" anchorCtr="0">
            <a:noAutofit/>
          </a:bodyPr>
          <a:lstStyle/>
          <a:p>
            <a:pPr marL="0" marR="0" lvl="0" indent="0" algn="l" defTabSz="609585" rtl="0" eaLnBrk="1" fontAlgn="auto" latinLnBrk="0" hangingPunct="0">
              <a:lnSpc>
                <a:spcPct val="100000"/>
              </a:lnSpc>
              <a:spcBef>
                <a:spcPts val="400"/>
              </a:spcBef>
              <a:spcAft>
                <a:spcPts val="0"/>
              </a:spcAft>
              <a:buClrTx/>
              <a:buSzTx/>
              <a:buFontTx/>
              <a:buNone/>
              <a:tabLst/>
              <a:defRPr/>
            </a:pPr>
            <a:r>
              <a:rPr kumimoji="0" lang="en-US" sz="18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Maturity Levels</a:t>
            </a:r>
          </a:p>
          <a:p>
            <a:pPr marL="0" marR="0" lvl="0" indent="0" algn="l" defTabSz="609585" rtl="0" eaLnBrk="1" fontAlgn="auto" latinLnBrk="0" hangingPunct="0">
              <a:lnSpc>
                <a:spcPct val="100000"/>
              </a:lnSpc>
              <a:spcBef>
                <a:spcPts val="40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Covering use cases from </a:t>
            </a:r>
            <a:r>
              <a:rPr kumimoji="0" lang="en-US" sz="1600" b="1"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business case generation </a:t>
            </a:r>
            <a:br>
              <a:rPr kumimoji="0" lang="en-US" sz="1600" b="1"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600" b="1"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to real-life data spaces</a:t>
            </a:r>
          </a:p>
        </p:txBody>
      </p:sp>
      <p:sp>
        <p:nvSpPr>
          <p:cNvPr id="34" name="Rechteck 22">
            <a:extLst>
              <a:ext uri="{FF2B5EF4-FFF2-40B4-BE49-F238E27FC236}">
                <a16:creationId xmlns:a16="http://schemas.microsoft.com/office/drawing/2014/main" id="{8CEF347C-92EE-4E4C-BD0C-3DD0FBCFD09B}"/>
              </a:ext>
            </a:extLst>
          </p:cNvPr>
          <p:cNvSpPr/>
          <p:nvPr>
            <p:custDataLst>
              <p:tags r:id="rId13"/>
            </p:custDataLst>
          </p:nvPr>
        </p:nvSpPr>
        <p:spPr bwMode="gray">
          <a:xfrm>
            <a:off x="4980544" y="4797151"/>
            <a:ext cx="6264000" cy="1008000"/>
          </a:xfrm>
          <a:prstGeom prst="rect">
            <a:avLst/>
          </a:prstGeom>
          <a:solidFill>
            <a:schemeClr val="bg1"/>
          </a:solidFill>
          <a:ln w="19050">
            <a:solidFill>
              <a:schemeClr val="tx2"/>
            </a:solidFill>
          </a:ln>
        </p:spPr>
        <p:txBody>
          <a:bodyPr lIns="108000" tIns="108000" rIns="108000" bIns="108000" rtlCol="0" anchor="t" anchorCtr="0">
            <a:noAutofit/>
          </a:bodyPr>
          <a:lstStyle/>
          <a:p>
            <a:pPr marL="0" marR="0" lvl="0" indent="0" algn="l" defTabSz="609585" rtl="0" eaLnBrk="1" fontAlgn="auto" latinLnBrk="0" hangingPunct="0">
              <a:lnSpc>
                <a:spcPct val="100000"/>
              </a:lnSpc>
              <a:spcBef>
                <a:spcPts val="400"/>
              </a:spcBef>
              <a:spcAft>
                <a:spcPts val="0"/>
              </a:spcAft>
              <a:buClrTx/>
              <a:buSzTx/>
              <a:buFontTx/>
              <a:buNone/>
              <a:tabLst/>
              <a:defRPr/>
            </a:pPr>
            <a:r>
              <a:rPr kumimoji="0" lang="en-US" sz="18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Progress Monitoring</a:t>
            </a:r>
          </a:p>
          <a:p>
            <a:pPr marL="0" marR="0" lvl="0" indent="0" algn="l" defTabSz="609585" rtl="0" eaLnBrk="1" fontAlgn="auto" latinLnBrk="0" hangingPunct="0">
              <a:lnSpc>
                <a:spcPct val="100000"/>
              </a:lnSpc>
              <a:spcBef>
                <a:spcPts val="40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Forward looking radar. </a:t>
            </a:r>
            <a:r>
              <a:rPr kumimoji="0" lang="en-US" sz="1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We make room for new items </a:t>
            </a:r>
            <a:br>
              <a:rPr kumimoji="0" lang="en-US" sz="1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and highlight moving data </a:t>
            </a:r>
            <a:r>
              <a:rPr kumimoji="0" lang="en-US" sz="1600" b="0" i="0" u="none" strike="noStrike" kern="0" cap="none" spc="0" normalizeH="0" baseline="0" noProof="0" err="1">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spac</a:t>
            </a:r>
            <a:r>
              <a:rPr kumimoji="0" lang="en-US" sz="1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es</a:t>
            </a:r>
          </a:p>
        </p:txBody>
      </p:sp>
      <p:sp>
        <p:nvSpPr>
          <p:cNvPr id="35" name="Rectangle 34">
            <a:extLst>
              <a:ext uri="{FF2B5EF4-FFF2-40B4-BE49-F238E27FC236}">
                <a16:creationId xmlns:a16="http://schemas.microsoft.com/office/drawing/2014/main" id="{15C7A16C-9CE5-4F77-922D-A75F8EA9770B}"/>
              </a:ext>
            </a:extLst>
          </p:cNvPr>
          <p:cNvSpPr/>
          <p:nvPr>
            <p:custDataLst>
              <p:tags r:id="rId14"/>
            </p:custDataLst>
          </p:nvPr>
        </p:nvSpPr>
        <p:spPr bwMode="gray">
          <a:xfrm>
            <a:off x="5082144" y="5955578"/>
            <a:ext cx="6270068" cy="2991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https://internationaldataspaces.org/adopt/data-space-radar/</a:t>
            </a:r>
          </a:p>
        </p:txBody>
      </p:sp>
    </p:spTree>
    <p:extLst>
      <p:ext uri="{BB962C8B-B14F-4D97-AF65-F5344CB8AC3E}">
        <p14:creationId xmlns:p14="http://schemas.microsoft.com/office/powerpoint/2010/main" val="4150441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113">
            <a:extLst>
              <a:ext uri="{FF2B5EF4-FFF2-40B4-BE49-F238E27FC236}">
                <a16:creationId xmlns:a16="http://schemas.microsoft.com/office/drawing/2014/main" id="{E0861784-248C-4A1E-B3C2-F3A33D76A77B}"/>
              </a:ext>
            </a:extLst>
          </p:cNvPr>
          <p:cNvSpPr/>
          <p:nvPr>
            <p:custDataLst>
              <p:tags r:id="rId2"/>
            </p:custDataLst>
          </p:nvPr>
        </p:nvSpPr>
        <p:spPr bwMode="gray">
          <a:xfrm>
            <a:off x="0" y="2813110"/>
            <a:ext cx="12192000" cy="1231779"/>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263482"/>
              </a:solidFill>
              <a:effectLst/>
              <a:uLnTx/>
              <a:uFillTx/>
              <a:latin typeface="Segoe UI" panose="020B0502040204020203" pitchFamily="34" charset="0"/>
              <a:ea typeface="+mn-ea"/>
              <a:cs typeface="Segoe UI" panose="020B0502040204020203" pitchFamily="34" charset="0"/>
            </a:endParaRPr>
          </a:p>
        </p:txBody>
      </p:sp>
      <p:sp>
        <p:nvSpPr>
          <p:cNvPr id="8" name="Ellipse 7">
            <a:extLst>
              <a:ext uri="{FF2B5EF4-FFF2-40B4-BE49-F238E27FC236}">
                <a16:creationId xmlns:a16="http://schemas.microsoft.com/office/drawing/2014/main" id="{FFBAC7F8-5380-4CC0-941D-CC59AE138197}"/>
              </a:ext>
            </a:extLst>
          </p:cNvPr>
          <p:cNvSpPr/>
          <p:nvPr/>
        </p:nvSpPr>
        <p:spPr>
          <a:xfrm>
            <a:off x="3483996" y="173144"/>
            <a:ext cx="6505624" cy="65033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Object 6" hidden="1">
            <a:extLst>
              <a:ext uri="{FF2B5EF4-FFF2-40B4-BE49-F238E27FC236}">
                <a16:creationId xmlns:a16="http://schemas.microsoft.com/office/drawing/2014/main" id="{3482BF9B-8656-4F78-A5E4-6689985B7D04}"/>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473" name="think-cell Folie" r:id="rId7" imgW="532" imgH="530" progId="TCLayout.ActiveDocument.1">
                  <p:embed/>
                </p:oleObj>
              </mc:Choice>
              <mc:Fallback>
                <p:oleObj name="think-cell Folie" r:id="rId7" imgW="532" imgH="530" progId="TCLayout.ActiveDocument.1">
                  <p:embed/>
                  <p:pic>
                    <p:nvPicPr>
                      <p:cNvPr id="7" name="Object 6" hidden="1">
                        <a:extLst>
                          <a:ext uri="{FF2B5EF4-FFF2-40B4-BE49-F238E27FC236}">
                            <a16:creationId xmlns:a16="http://schemas.microsoft.com/office/drawing/2014/main" id="{3482BF9B-8656-4F78-A5E4-6689985B7D04}"/>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D7FB9A8-4AFB-4784-B877-98BA9BE764BB}"/>
              </a:ext>
            </a:extLst>
          </p:cNvPr>
          <p:cNvSpPr>
            <a:spLocks noGrp="1"/>
          </p:cNvSpPr>
          <p:nvPr>
            <p:ph type="title"/>
            <p:custDataLst>
              <p:tags r:id="rId4"/>
            </p:custDataLst>
          </p:nvPr>
        </p:nvSpPr>
        <p:spPr bwMode="gray"/>
        <p:txBody>
          <a:bodyPr vert="horz">
            <a:normAutofit/>
          </a:bodyPr>
          <a:lstStyle/>
          <a:p>
            <a:r>
              <a:rPr lang="en-US" sz="3200"/>
              <a:t>Data Space Radar</a:t>
            </a:r>
          </a:p>
        </p:txBody>
      </p:sp>
      <p:sp>
        <p:nvSpPr>
          <p:cNvPr id="6" name="Slide Number Placeholder 5">
            <a:extLst>
              <a:ext uri="{FF2B5EF4-FFF2-40B4-BE49-F238E27FC236}">
                <a16:creationId xmlns:a16="http://schemas.microsoft.com/office/drawing/2014/main" id="{AA976367-7723-4BD5-93FC-4C8A52B56866}"/>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D8E4F43E-8C77-401A-BD50-0FEF40D65992}"/>
              </a:ext>
            </a:extLst>
          </p:cNvPr>
          <p:cNvSpPr>
            <a:spLocks noGrp="1"/>
          </p:cNvSpPr>
          <p:nvPr>
            <p:ph type="body" sz="quarter" idx="13"/>
            <p:custDataLst>
              <p:tags r:id="rId5"/>
            </p:custDataLst>
          </p:nvPr>
        </p:nvSpPr>
        <p:spPr bwMode="gray">
          <a:xfrm>
            <a:off x="832245" y="1093772"/>
            <a:ext cx="5580000" cy="468000"/>
          </a:xfrm>
        </p:spPr>
        <p:txBody>
          <a:bodyPr/>
          <a:lstStyle/>
          <a:p>
            <a:r>
              <a:rPr lang="en-US"/>
              <a:t>Current overview</a:t>
            </a:r>
          </a:p>
        </p:txBody>
      </p:sp>
      <p:pic>
        <p:nvPicPr>
          <p:cNvPr id="9" name="Grafik 8">
            <a:extLst>
              <a:ext uri="{FF2B5EF4-FFF2-40B4-BE49-F238E27FC236}">
                <a16:creationId xmlns:a16="http://schemas.microsoft.com/office/drawing/2014/main" id="{68E2C654-566F-41E0-8070-E0CF019B4AAA}"/>
              </a:ext>
            </a:extLst>
          </p:cNvPr>
          <p:cNvPicPr>
            <a:picLocks noChangeAspect="1"/>
          </p:cNvPicPr>
          <p:nvPr/>
        </p:nvPicPr>
        <p:blipFill>
          <a:blip r:embed="rId9"/>
          <a:stretch>
            <a:fillRect/>
          </a:stretch>
        </p:blipFill>
        <p:spPr>
          <a:xfrm>
            <a:off x="3105814" y="-28575"/>
            <a:ext cx="8190172" cy="6858000"/>
          </a:xfrm>
          <a:prstGeom prst="rect">
            <a:avLst/>
          </a:prstGeom>
        </p:spPr>
      </p:pic>
    </p:spTree>
    <p:extLst>
      <p:ext uri="{BB962C8B-B14F-4D97-AF65-F5344CB8AC3E}">
        <p14:creationId xmlns:p14="http://schemas.microsoft.com/office/powerpoint/2010/main" val="1742352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A7616B3-1391-49CB-9E15-E91E4F1B9B9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6497" name="think-cell Folie" r:id="rId29" imgW="306" imgH="306" progId="TCLayout.ActiveDocument.1">
                  <p:embed/>
                </p:oleObj>
              </mc:Choice>
              <mc:Fallback>
                <p:oleObj name="think-cell Folie" r:id="rId29" imgW="306" imgH="306" progId="TCLayout.ActiveDocument.1">
                  <p:embed/>
                  <p:pic>
                    <p:nvPicPr>
                      <p:cNvPr id="7" name="Object 6" hidden="1">
                        <a:extLst>
                          <a:ext uri="{FF2B5EF4-FFF2-40B4-BE49-F238E27FC236}">
                            <a16:creationId xmlns:a16="http://schemas.microsoft.com/office/drawing/2014/main" id="{FA7616B3-1391-49CB-9E15-E91E4F1B9B99}"/>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10" name="Rechteck 22">
            <a:extLst>
              <a:ext uri="{FF2B5EF4-FFF2-40B4-BE49-F238E27FC236}">
                <a16:creationId xmlns:a16="http://schemas.microsoft.com/office/drawing/2014/main" id="{DD030A3B-56FC-4138-91C2-B658AA894D57}"/>
              </a:ext>
            </a:extLst>
          </p:cNvPr>
          <p:cNvSpPr/>
          <p:nvPr>
            <p:custDataLst>
              <p:tags r:id="rId3"/>
            </p:custDataLst>
          </p:nvPr>
        </p:nvSpPr>
        <p:spPr bwMode="gray">
          <a:xfrm>
            <a:off x="838200" y="2168525"/>
            <a:ext cx="7344000" cy="3636963"/>
          </a:xfrm>
          <a:prstGeom prst="rect">
            <a:avLst/>
          </a:prstGeom>
          <a:solidFill>
            <a:schemeClr val="bg1"/>
          </a:solidFill>
          <a:ln w="19050">
            <a:solidFill>
              <a:schemeClr val="tx2"/>
            </a:solidFill>
          </a:ln>
        </p:spPr>
        <p:txBody>
          <a:bodyPr lIns="4896000" tIns="288000" rIns="144000" bIns="144000" rtlCol="0" anchor="t" anchorCtr="0">
            <a:noAutofit/>
          </a:bodyPr>
          <a:lstStyle/>
          <a:p>
            <a:pPr marL="0" marR="0" lvl="0" indent="0" algn="l" defTabSz="609585" rtl="0" eaLnBrk="1" fontAlgn="auto" latinLnBrk="0" hangingPunct="0">
              <a:lnSpc>
                <a:spcPct val="100000"/>
              </a:lnSpc>
              <a:spcBef>
                <a:spcPts val="600"/>
              </a:spcBef>
              <a:spcAft>
                <a:spcPts val="300"/>
              </a:spcAft>
              <a:buClrTx/>
              <a:buSzTx/>
              <a:buFontTx/>
              <a:buNone/>
              <a:tabLst/>
              <a:defRPr/>
            </a:pPr>
            <a:r>
              <a:rPr kumimoji="0" lang="en-US" sz="17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European Data Spaces</a:t>
            </a:r>
          </a:p>
          <a:p>
            <a:pPr marL="228594" marR="0" lvl="0" indent="-228594" algn="l" defTabSz="609585" rtl="0" eaLnBrk="1" fontAlgn="auto" latinLnBrk="0" hangingPunct="0">
              <a:lnSpc>
                <a:spcPct val="100000"/>
              </a:lnSpc>
              <a:spcBef>
                <a:spcPts val="600"/>
              </a:spcBef>
              <a:spcAft>
                <a:spcPts val="300"/>
              </a:spcAft>
              <a:buClrTx/>
              <a:buSzTx/>
              <a:buFont typeface="Wingdings" panose="05000000000000000000" pitchFamily="2" charset="2"/>
              <a:buChar char="§"/>
              <a:tabLst/>
              <a:defRPr/>
            </a:pPr>
            <a:r>
              <a:rPr kumimoji="0" lang="en-US" sz="1800" b="0" i="0" u="none" strike="noStrike" kern="0" cap="none" spc="0" normalizeH="0" baseline="0" noProof="0" err="1">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Availabilty</a:t>
            </a:r>
            <a:r>
              <a:rPr kumimoji="0" lang="en-US" sz="18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 of large pools of data</a:t>
            </a:r>
          </a:p>
          <a:p>
            <a:pPr marL="228594" marR="0" lvl="0" indent="-228594" algn="l" defTabSz="609585" rtl="0" eaLnBrk="1" fontAlgn="auto" latinLnBrk="0" hangingPunct="0">
              <a:lnSpc>
                <a:spcPct val="100000"/>
              </a:lnSpc>
              <a:spcBef>
                <a:spcPts val="600"/>
              </a:spcBef>
              <a:spcAft>
                <a:spcPts val="300"/>
              </a:spcAft>
              <a:buClrTx/>
              <a:buSzTx/>
              <a:buFont typeface="Wingdings" panose="05000000000000000000" pitchFamily="2" charset="2"/>
              <a:buChar char="§"/>
              <a:tabLst/>
              <a:defRPr/>
            </a:pPr>
            <a:r>
              <a:rPr kumimoji="0" lang="en-US" sz="18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Infrastructure to use and exchange data</a:t>
            </a:r>
          </a:p>
          <a:p>
            <a:pPr marL="228594" marR="0" lvl="0" indent="-228594" algn="l" defTabSz="609585" rtl="0" eaLnBrk="1" fontAlgn="auto" latinLnBrk="0" hangingPunct="0">
              <a:lnSpc>
                <a:spcPct val="100000"/>
              </a:lnSpc>
              <a:spcBef>
                <a:spcPts val="600"/>
              </a:spcBef>
              <a:spcAft>
                <a:spcPts val="300"/>
              </a:spcAft>
              <a:buClrTx/>
              <a:buSzTx/>
              <a:buFont typeface="Wingdings" panose="05000000000000000000" pitchFamily="2" charset="2"/>
              <a:buChar char="§"/>
              <a:tabLst/>
              <a:defRPr/>
            </a:pPr>
            <a:r>
              <a:rPr kumimoji="0" lang="en-US" sz="18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Appropriate governance mechanisms</a:t>
            </a:r>
          </a:p>
        </p:txBody>
      </p:sp>
      <p:sp>
        <p:nvSpPr>
          <p:cNvPr id="54" name="Rechteck 22">
            <a:extLst>
              <a:ext uri="{FF2B5EF4-FFF2-40B4-BE49-F238E27FC236}">
                <a16:creationId xmlns:a16="http://schemas.microsoft.com/office/drawing/2014/main" id="{6A892629-8296-4738-8A1A-BC5F8F1F152E}"/>
              </a:ext>
            </a:extLst>
          </p:cNvPr>
          <p:cNvSpPr/>
          <p:nvPr>
            <p:custDataLst>
              <p:tags r:id="rId4"/>
            </p:custDataLst>
          </p:nvPr>
        </p:nvSpPr>
        <p:spPr bwMode="gray">
          <a:xfrm>
            <a:off x="911424" y="3177216"/>
            <a:ext cx="4716000" cy="2196000"/>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263482"/>
              </a:solidFill>
              <a:effectLst/>
              <a:uLnTx/>
              <a:uFillTx/>
              <a:latin typeface="Segoe UI" panose="020B0502040204020203" pitchFamily="34" charset="0"/>
              <a:ea typeface="+mn-ea"/>
              <a:cs typeface="Segoe UI" panose="020B0502040204020203" pitchFamily="34" charset="0"/>
            </a:endParaRPr>
          </a:p>
        </p:txBody>
      </p:sp>
      <p:sp>
        <p:nvSpPr>
          <p:cNvPr id="25" name="Rechteck 22">
            <a:extLst>
              <a:ext uri="{FF2B5EF4-FFF2-40B4-BE49-F238E27FC236}">
                <a16:creationId xmlns:a16="http://schemas.microsoft.com/office/drawing/2014/main" id="{483DE4F3-8817-4673-8D64-DAD55F773423}"/>
              </a:ext>
            </a:extLst>
          </p:cNvPr>
          <p:cNvSpPr/>
          <p:nvPr>
            <p:custDataLst>
              <p:tags r:id="rId5"/>
            </p:custDataLst>
          </p:nvPr>
        </p:nvSpPr>
        <p:spPr bwMode="gray">
          <a:xfrm>
            <a:off x="8469832" y="4509120"/>
            <a:ext cx="2880000" cy="1188000"/>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263482"/>
              </a:solidFill>
              <a:effectLst/>
              <a:uLnTx/>
              <a:uFillTx/>
              <a:latin typeface="Segoe UI" panose="020B0502040204020203" pitchFamily="34" charset="0"/>
              <a:ea typeface="+mn-ea"/>
              <a:cs typeface="Segoe UI" panose="020B0502040204020203" pitchFamily="34" charset="0"/>
            </a:endParaRPr>
          </a:p>
        </p:txBody>
      </p:sp>
      <p:sp>
        <p:nvSpPr>
          <p:cNvPr id="2" name="Title 1">
            <a:extLst>
              <a:ext uri="{FF2B5EF4-FFF2-40B4-BE49-F238E27FC236}">
                <a16:creationId xmlns:a16="http://schemas.microsoft.com/office/drawing/2014/main" id="{B16E5DCD-D323-4F01-842D-8E45B168F883}"/>
              </a:ext>
            </a:extLst>
          </p:cNvPr>
          <p:cNvSpPr>
            <a:spLocks noGrp="1"/>
          </p:cNvSpPr>
          <p:nvPr>
            <p:ph type="title"/>
            <p:custDataLst>
              <p:tags r:id="rId6"/>
            </p:custDataLst>
          </p:nvPr>
        </p:nvSpPr>
        <p:spPr bwMode="gray"/>
        <p:txBody>
          <a:bodyPr vert="horz">
            <a:normAutofit/>
          </a:bodyPr>
          <a:lstStyle/>
          <a:p>
            <a:r>
              <a:rPr lang="en-US" sz="3200"/>
              <a:t>The European Strategy for Data</a:t>
            </a:r>
          </a:p>
        </p:txBody>
      </p:sp>
      <p:sp>
        <p:nvSpPr>
          <p:cNvPr id="3" name="Slide Number Placeholder 2">
            <a:extLst>
              <a:ext uri="{FF2B5EF4-FFF2-40B4-BE49-F238E27FC236}">
                <a16:creationId xmlns:a16="http://schemas.microsoft.com/office/drawing/2014/main" id="{43CB12EC-9352-442E-BB25-3873DE36BD19}"/>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1EE48D94-95EC-4447-A272-BE80B2778EBC}"/>
              </a:ext>
            </a:extLst>
          </p:cNvPr>
          <p:cNvSpPr>
            <a:spLocks noGrp="1"/>
          </p:cNvSpPr>
          <p:nvPr>
            <p:ph type="body" sz="quarter" idx="13"/>
          </p:nvPr>
        </p:nvSpPr>
        <p:spPr bwMode="gray"/>
        <p:txBody>
          <a:bodyPr/>
          <a:lstStyle/>
          <a:p>
            <a:r>
              <a:rPr lang="de-DE"/>
              <a:t>… </a:t>
            </a:r>
            <a:r>
              <a:rPr lang="de-DE" err="1"/>
              <a:t>is</a:t>
            </a:r>
            <a:r>
              <a:rPr lang="de-DE"/>
              <a:t> </a:t>
            </a:r>
            <a:r>
              <a:rPr lang="de-DE" err="1"/>
              <a:t>based</a:t>
            </a:r>
            <a:r>
              <a:rPr lang="de-DE"/>
              <a:t> on </a:t>
            </a:r>
            <a:r>
              <a:rPr lang="de-DE" err="1"/>
              <a:t>data</a:t>
            </a:r>
            <a:r>
              <a:rPr lang="de-DE"/>
              <a:t> </a:t>
            </a:r>
            <a:r>
              <a:rPr lang="de-DE" err="1"/>
              <a:t>spaces</a:t>
            </a:r>
            <a:r>
              <a:rPr lang="de-DE"/>
              <a:t>!</a:t>
            </a:r>
            <a:endParaRPr lang="en-US"/>
          </a:p>
        </p:txBody>
      </p:sp>
      <p:sp>
        <p:nvSpPr>
          <p:cNvPr id="5" name="Footer Placeholder 4">
            <a:extLst>
              <a:ext uri="{FF2B5EF4-FFF2-40B4-BE49-F238E27FC236}">
                <a16:creationId xmlns:a16="http://schemas.microsoft.com/office/drawing/2014/main" id="{91F5CA61-D05A-4372-A96A-A561186B598E}"/>
              </a:ext>
            </a:extLst>
          </p:cNvPr>
          <p:cNvSpPr>
            <a:spLocks noGrp="1"/>
          </p:cNvSpPr>
          <p:nvPr>
            <p:ph type="ftr" sz="quarter" idx="11"/>
            <p:custDataLst>
              <p:tags r:id="rId7"/>
            </p:custDataLst>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IDSA Story</a:t>
            </a:r>
          </a:p>
        </p:txBody>
      </p:sp>
      <p:sp>
        <p:nvSpPr>
          <p:cNvPr id="11" name="Textfeld 7">
            <a:extLst>
              <a:ext uri="{FF2B5EF4-FFF2-40B4-BE49-F238E27FC236}">
                <a16:creationId xmlns:a16="http://schemas.microsoft.com/office/drawing/2014/main" id="{E4F8867F-4F9F-44EB-9C91-FDCA002D52B4}"/>
              </a:ext>
            </a:extLst>
          </p:cNvPr>
          <p:cNvSpPr txBox="1"/>
          <p:nvPr>
            <p:custDataLst>
              <p:tags r:id="rId8"/>
            </p:custDataLst>
          </p:nvPr>
        </p:nvSpPr>
        <p:spPr bwMode="gray">
          <a:xfrm>
            <a:off x="983600" y="3213048"/>
            <a:ext cx="1476000" cy="648000"/>
          </a:xfrm>
          <a:prstGeom prst="rect">
            <a:avLst/>
          </a:prstGeom>
          <a:solidFill>
            <a:schemeClr val="tx2"/>
          </a:solidFill>
        </p:spPr>
        <p:txBody>
          <a:bodyPr wrap="square" lIns="72000" tIns="72000" rIns="72000" bIns="7200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Manufacturing</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3" name="Textfeld 8">
            <a:extLst>
              <a:ext uri="{FF2B5EF4-FFF2-40B4-BE49-F238E27FC236}">
                <a16:creationId xmlns:a16="http://schemas.microsoft.com/office/drawing/2014/main" id="{733003CE-5D53-4A1E-B4AF-31225D55261F}"/>
              </a:ext>
            </a:extLst>
          </p:cNvPr>
          <p:cNvSpPr txBox="1"/>
          <p:nvPr>
            <p:custDataLst>
              <p:tags r:id="rId9"/>
            </p:custDataLst>
          </p:nvPr>
        </p:nvSpPr>
        <p:spPr bwMode="gray">
          <a:xfrm>
            <a:off x="983600" y="3933128"/>
            <a:ext cx="1476000" cy="648000"/>
          </a:xfrm>
          <a:prstGeom prst="rect">
            <a:avLst/>
          </a:prstGeom>
          <a:solidFill>
            <a:schemeClr val="tx2"/>
          </a:solidFill>
        </p:spPr>
        <p:txBody>
          <a:bodyPr wrap="square" lIns="72000" tIns="72000" rIns="72000" bIns="7200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Health</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4" name="Textfeld 9">
            <a:extLst>
              <a:ext uri="{FF2B5EF4-FFF2-40B4-BE49-F238E27FC236}">
                <a16:creationId xmlns:a16="http://schemas.microsoft.com/office/drawing/2014/main" id="{3159C626-E831-4B8B-9290-4296874ED998}"/>
              </a:ext>
            </a:extLst>
          </p:cNvPr>
          <p:cNvSpPr txBox="1"/>
          <p:nvPr>
            <p:custDataLst>
              <p:tags r:id="rId10"/>
            </p:custDataLst>
          </p:nvPr>
        </p:nvSpPr>
        <p:spPr bwMode="gray">
          <a:xfrm>
            <a:off x="983599" y="4653208"/>
            <a:ext cx="1476000" cy="648000"/>
          </a:xfrm>
          <a:prstGeom prst="rect">
            <a:avLst/>
          </a:prstGeom>
          <a:solidFill>
            <a:schemeClr val="tx2"/>
          </a:solidFill>
        </p:spPr>
        <p:txBody>
          <a:bodyPr wrap="square" lIns="72000" tIns="72000" rIns="72000" bIns="7200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Agriculture</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5" name="Textfeld 12">
            <a:extLst>
              <a:ext uri="{FF2B5EF4-FFF2-40B4-BE49-F238E27FC236}">
                <a16:creationId xmlns:a16="http://schemas.microsoft.com/office/drawing/2014/main" id="{8FE3B6F7-9D05-458B-B865-FA1CD466E284}"/>
              </a:ext>
            </a:extLst>
          </p:cNvPr>
          <p:cNvSpPr txBox="1"/>
          <p:nvPr>
            <p:custDataLst>
              <p:tags r:id="rId11"/>
            </p:custDataLst>
          </p:nvPr>
        </p:nvSpPr>
        <p:spPr bwMode="gray">
          <a:xfrm>
            <a:off x="2531767" y="3220333"/>
            <a:ext cx="1476000" cy="648000"/>
          </a:xfrm>
          <a:prstGeom prst="rect">
            <a:avLst/>
          </a:prstGeom>
          <a:solidFill>
            <a:schemeClr val="tx2"/>
          </a:solidFill>
        </p:spPr>
        <p:txBody>
          <a:bodyPr wrap="square" lIns="72000" tIns="72000" rIns="72000" bIns="7200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Green</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6" name="Textfeld 13">
            <a:extLst>
              <a:ext uri="{FF2B5EF4-FFF2-40B4-BE49-F238E27FC236}">
                <a16:creationId xmlns:a16="http://schemas.microsoft.com/office/drawing/2014/main" id="{F679D382-D87E-465B-AF36-FCB108772DC7}"/>
              </a:ext>
            </a:extLst>
          </p:cNvPr>
          <p:cNvSpPr txBox="1"/>
          <p:nvPr/>
        </p:nvSpPr>
        <p:spPr bwMode="gray">
          <a:xfrm>
            <a:off x="2531767" y="3940415"/>
            <a:ext cx="1476000" cy="648000"/>
          </a:xfrm>
          <a:prstGeom prst="rect">
            <a:avLst/>
          </a:prstGeom>
          <a:solidFill>
            <a:schemeClr val="tx2"/>
          </a:solidFill>
        </p:spPr>
        <p:txBody>
          <a:bodyPr wrap="square" lIns="72000" tIns="72000" rIns="72000" bIns="7200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Finance</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7" name="Textfeld 14">
            <a:extLst>
              <a:ext uri="{FF2B5EF4-FFF2-40B4-BE49-F238E27FC236}">
                <a16:creationId xmlns:a16="http://schemas.microsoft.com/office/drawing/2014/main" id="{FA1151BD-74AB-400F-8A54-F381749D2DB0}"/>
              </a:ext>
            </a:extLst>
          </p:cNvPr>
          <p:cNvSpPr txBox="1"/>
          <p:nvPr>
            <p:custDataLst>
              <p:tags r:id="rId12"/>
            </p:custDataLst>
          </p:nvPr>
        </p:nvSpPr>
        <p:spPr bwMode="gray">
          <a:xfrm>
            <a:off x="2531767" y="4653208"/>
            <a:ext cx="1476000" cy="648000"/>
          </a:xfrm>
          <a:prstGeom prst="rect">
            <a:avLst/>
          </a:prstGeom>
          <a:solidFill>
            <a:schemeClr val="tx2"/>
          </a:solidFill>
        </p:spPr>
        <p:txBody>
          <a:bodyPr wrap="square" lIns="72000" tIns="72000" rIns="72000" bIns="7200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Public Administration</a:t>
            </a:r>
            <a:endParaRPr kumimoji="0" lang="de-DE" sz="16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8" name="Textfeld 15">
            <a:extLst>
              <a:ext uri="{FF2B5EF4-FFF2-40B4-BE49-F238E27FC236}">
                <a16:creationId xmlns:a16="http://schemas.microsoft.com/office/drawing/2014/main" id="{134E4B92-A0E8-487B-B24C-BF4125C78CAD}"/>
              </a:ext>
            </a:extLst>
          </p:cNvPr>
          <p:cNvSpPr txBox="1"/>
          <p:nvPr>
            <p:custDataLst>
              <p:tags r:id="rId13"/>
            </p:custDataLst>
          </p:nvPr>
        </p:nvSpPr>
        <p:spPr bwMode="gray">
          <a:xfrm>
            <a:off x="4079940" y="3235490"/>
            <a:ext cx="1476000" cy="648000"/>
          </a:xfrm>
          <a:prstGeom prst="rect">
            <a:avLst/>
          </a:prstGeom>
          <a:solidFill>
            <a:schemeClr val="tx2"/>
          </a:solidFill>
        </p:spPr>
        <p:txBody>
          <a:bodyPr wrap="square" lIns="72000" tIns="72000" rIns="72000" bIns="7200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Mobility</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9" name="Textfeld 16">
            <a:extLst>
              <a:ext uri="{FF2B5EF4-FFF2-40B4-BE49-F238E27FC236}">
                <a16:creationId xmlns:a16="http://schemas.microsoft.com/office/drawing/2014/main" id="{F78B9150-F0DC-4520-94A9-A376079C12F7}"/>
              </a:ext>
            </a:extLst>
          </p:cNvPr>
          <p:cNvSpPr txBox="1"/>
          <p:nvPr>
            <p:custDataLst>
              <p:tags r:id="rId14"/>
            </p:custDataLst>
          </p:nvPr>
        </p:nvSpPr>
        <p:spPr bwMode="gray">
          <a:xfrm>
            <a:off x="4079940" y="3955572"/>
            <a:ext cx="1476000" cy="648000"/>
          </a:xfrm>
          <a:prstGeom prst="rect">
            <a:avLst/>
          </a:prstGeom>
          <a:solidFill>
            <a:schemeClr val="tx2"/>
          </a:solidFill>
        </p:spPr>
        <p:txBody>
          <a:bodyPr wrap="square" lIns="72000" tIns="72000" rIns="72000" bIns="7200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Energy</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0" name="Textfeld 17">
            <a:extLst>
              <a:ext uri="{FF2B5EF4-FFF2-40B4-BE49-F238E27FC236}">
                <a16:creationId xmlns:a16="http://schemas.microsoft.com/office/drawing/2014/main" id="{AE9CCC07-2909-474B-92E5-586419713947}"/>
              </a:ext>
            </a:extLst>
          </p:cNvPr>
          <p:cNvSpPr txBox="1"/>
          <p:nvPr>
            <p:custDataLst>
              <p:tags r:id="rId15"/>
            </p:custDataLst>
          </p:nvPr>
        </p:nvSpPr>
        <p:spPr bwMode="gray">
          <a:xfrm>
            <a:off x="4079939" y="4653208"/>
            <a:ext cx="1476000" cy="648000"/>
          </a:xfrm>
          <a:prstGeom prst="rect">
            <a:avLst/>
          </a:prstGeom>
          <a:solidFill>
            <a:schemeClr val="tx2"/>
          </a:solidFill>
        </p:spPr>
        <p:txBody>
          <a:bodyPr wrap="square" lIns="72000" tIns="72000" rIns="72000" bIns="7200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rPr>
              <a:t>Skills</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white"/>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22" name="Textfeld 21">
            <a:extLst>
              <a:ext uri="{FF2B5EF4-FFF2-40B4-BE49-F238E27FC236}">
                <a16:creationId xmlns:a16="http://schemas.microsoft.com/office/drawing/2014/main" id="{6968B768-DC53-4399-8FB2-5EC8914AF411}"/>
              </a:ext>
            </a:extLst>
          </p:cNvPr>
          <p:cNvSpPr txBox="1"/>
          <p:nvPr>
            <p:custDataLst>
              <p:tags r:id="rId16"/>
            </p:custDataLst>
          </p:nvPr>
        </p:nvSpPr>
        <p:spPr bwMode="gray">
          <a:xfrm>
            <a:off x="1834741" y="2384013"/>
            <a:ext cx="2989665" cy="369332"/>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rPr>
              <a:t>Data spaces in key sectors</a:t>
            </a:r>
          </a:p>
        </p:txBody>
      </p:sp>
      <p:sp>
        <p:nvSpPr>
          <p:cNvPr id="23" name="Rechteck 22">
            <a:extLst>
              <a:ext uri="{FF2B5EF4-FFF2-40B4-BE49-F238E27FC236}">
                <a16:creationId xmlns:a16="http://schemas.microsoft.com/office/drawing/2014/main" id="{091D2D0A-08C4-47F1-B4DA-39EA85FB5C33}"/>
              </a:ext>
            </a:extLst>
          </p:cNvPr>
          <p:cNvSpPr/>
          <p:nvPr>
            <p:custDataLst>
              <p:tags r:id="rId17"/>
            </p:custDataLst>
          </p:nvPr>
        </p:nvSpPr>
        <p:spPr bwMode="gray">
          <a:xfrm>
            <a:off x="8363036" y="4617292"/>
            <a:ext cx="2880000" cy="1188000"/>
          </a:xfrm>
          <a:prstGeom prst="rect">
            <a:avLst/>
          </a:prstGeom>
          <a:solidFill>
            <a:schemeClr val="bg1"/>
          </a:solidFill>
          <a:ln w="19050">
            <a:solidFill>
              <a:schemeClr val="tx2"/>
            </a:solidFill>
          </a:ln>
        </p:spPr>
        <p:txBody>
          <a:bodyPr lIns="72000" tIns="72000" rIns="72000" bIns="72000" rtlCol="0" anchor="t" anchorCtr="0">
            <a:noAutofit/>
          </a:bodyPr>
          <a:lstStyle/>
          <a:p>
            <a:pPr marL="228594" marR="0" lvl="0" indent="-228594" algn="l" defTabSz="609585" rtl="0" eaLnBrk="1" fontAlgn="auto" latinLnBrk="0" hangingPunct="0">
              <a:lnSpc>
                <a:spcPct val="100000"/>
              </a:lnSpc>
              <a:spcBef>
                <a:spcPts val="600"/>
              </a:spcBef>
              <a:spcAft>
                <a:spcPts val="300"/>
              </a:spcAft>
              <a:buClrTx/>
              <a:buSzTx/>
              <a:buFont typeface="Wingdings" panose="05000000000000000000" pitchFamily="2" charset="2"/>
              <a:buChar char="§"/>
              <a:tabLst/>
              <a:defRPr/>
            </a:pPr>
            <a:r>
              <a:rPr kumimoji="0" lang="en-US" sz="18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No silos!</a:t>
            </a:r>
          </a:p>
          <a:p>
            <a:pPr marL="228594" marR="0" lvl="0" indent="-228594" algn="l" defTabSz="609585" rtl="0" eaLnBrk="1" fontAlgn="auto" latinLnBrk="0" hangingPunct="0">
              <a:lnSpc>
                <a:spcPct val="100000"/>
              </a:lnSpc>
              <a:spcBef>
                <a:spcPts val="600"/>
              </a:spcBef>
              <a:spcAft>
                <a:spcPts val="300"/>
              </a:spcAft>
              <a:buClrTx/>
              <a:buSzTx/>
              <a:buFont typeface="Wingdings" panose="05000000000000000000" pitchFamily="2" charset="2"/>
              <a:buChar char="§"/>
              <a:tabLst/>
              <a:defRPr/>
            </a:pPr>
            <a:r>
              <a:rPr kumimoji="0" lang="en-US" sz="18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Enlarge the data</a:t>
            </a:r>
            <a:r>
              <a:rPr kumimoji="0" lang="pl-PL" sz="18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 </a:t>
            </a:r>
            <a:r>
              <a:rPr kumimoji="0" lang="en-US" sz="18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pool!</a:t>
            </a:r>
          </a:p>
          <a:p>
            <a:pPr marL="228594" marR="0" lvl="0" indent="-228594" algn="l" defTabSz="609585" rtl="0" eaLnBrk="1" fontAlgn="auto" latinLnBrk="0" hangingPunct="0">
              <a:lnSpc>
                <a:spcPct val="100000"/>
              </a:lnSpc>
              <a:spcBef>
                <a:spcPts val="600"/>
              </a:spcBef>
              <a:spcAft>
                <a:spcPts val="300"/>
              </a:spcAft>
              <a:buClrTx/>
              <a:buSzTx/>
              <a:buFont typeface="Wingdings" panose="05000000000000000000" pitchFamily="2" charset="2"/>
              <a:buChar char="§"/>
              <a:tabLst/>
              <a:defRPr/>
            </a:pPr>
            <a:r>
              <a:rPr kumimoji="0" lang="en-US" sz="18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Cross-sectoral benefits!</a:t>
            </a:r>
          </a:p>
        </p:txBody>
      </p:sp>
      <p:grpSp>
        <p:nvGrpSpPr>
          <p:cNvPr id="12" name="Group 11">
            <a:extLst>
              <a:ext uri="{FF2B5EF4-FFF2-40B4-BE49-F238E27FC236}">
                <a16:creationId xmlns:a16="http://schemas.microsoft.com/office/drawing/2014/main" id="{1D5DA183-5234-421E-867F-48432A096D20}"/>
              </a:ext>
            </a:extLst>
          </p:cNvPr>
          <p:cNvGrpSpPr/>
          <p:nvPr>
            <p:custDataLst>
              <p:tags r:id="rId18"/>
            </p:custDataLst>
          </p:nvPr>
        </p:nvGrpSpPr>
        <p:grpSpPr bwMode="gray">
          <a:xfrm>
            <a:off x="8364252" y="2187238"/>
            <a:ext cx="2985580" cy="1847671"/>
            <a:chOff x="-6107162" y="2132856"/>
            <a:chExt cx="6012668" cy="3721030"/>
          </a:xfrm>
        </p:grpSpPr>
        <p:sp>
          <p:nvSpPr>
            <p:cNvPr id="41" name="Graphic 8">
              <a:extLst>
                <a:ext uri="{FF2B5EF4-FFF2-40B4-BE49-F238E27FC236}">
                  <a16:creationId xmlns:a16="http://schemas.microsoft.com/office/drawing/2014/main" id="{1A955271-53E0-4030-8769-A8EF9942ED16}"/>
                </a:ext>
              </a:extLst>
            </p:cNvPr>
            <p:cNvSpPr/>
            <p:nvPr>
              <p:custDataLst>
                <p:tags r:id="rId22"/>
              </p:custDataLst>
            </p:nvPr>
          </p:nvSpPr>
          <p:spPr bwMode="gray">
            <a:xfrm>
              <a:off x="-5954849" y="2272692"/>
              <a:ext cx="5708041" cy="3387476"/>
            </a:xfrm>
            <a:custGeom>
              <a:avLst/>
              <a:gdLst>
                <a:gd name="connsiteX0" fmla="*/ 6104969 w 6104523"/>
                <a:gd name="connsiteY0" fmla="*/ 125412 h 3985047"/>
                <a:gd name="connsiteX1" fmla="*/ 6104969 w 6104523"/>
                <a:gd name="connsiteY1" fmla="*/ 3859207 h 3985047"/>
                <a:gd name="connsiteX2" fmla="*/ 5979343 w 6104523"/>
                <a:gd name="connsiteY2" fmla="*/ 3984833 h 3985047"/>
                <a:gd name="connsiteX3" fmla="*/ 125806 w 6104523"/>
                <a:gd name="connsiteY3" fmla="*/ 3984833 h 3985047"/>
                <a:gd name="connsiteX4" fmla="*/ 82341 w 6104523"/>
                <a:gd name="connsiteY4" fmla="*/ 3976882 h 3985047"/>
                <a:gd name="connsiteX5" fmla="*/ 445 w 6104523"/>
                <a:gd name="connsiteY5" fmla="*/ 3859207 h 3985047"/>
                <a:gd name="connsiteX6" fmla="*/ 445 w 6104523"/>
                <a:gd name="connsiteY6" fmla="*/ 125412 h 3985047"/>
                <a:gd name="connsiteX7" fmla="*/ 125806 w 6104523"/>
                <a:gd name="connsiteY7" fmla="*/ -214 h 3985047"/>
                <a:gd name="connsiteX8" fmla="*/ 5979343 w 6104523"/>
                <a:gd name="connsiteY8" fmla="*/ -214 h 3985047"/>
                <a:gd name="connsiteX9" fmla="*/ 6026784 w 6104523"/>
                <a:gd name="connsiteY9" fmla="*/ 9327 h 3985047"/>
                <a:gd name="connsiteX10" fmla="*/ 6104969 w 6104523"/>
                <a:gd name="connsiteY10" fmla="*/ 125412 h 398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04523" h="3985047">
                  <a:moveTo>
                    <a:pt x="6104969" y="125412"/>
                  </a:moveTo>
                  <a:lnTo>
                    <a:pt x="6104969" y="3859207"/>
                  </a:lnTo>
                  <a:cubicBezTo>
                    <a:pt x="6104969" y="3928594"/>
                    <a:pt x="6048729" y="3984833"/>
                    <a:pt x="5979343" y="3984833"/>
                  </a:cubicBezTo>
                  <a:lnTo>
                    <a:pt x="125806" y="3984833"/>
                  </a:lnTo>
                  <a:cubicBezTo>
                    <a:pt x="110965" y="3984806"/>
                    <a:pt x="96229" y="3982103"/>
                    <a:pt x="82341" y="3976882"/>
                  </a:cubicBezTo>
                  <a:cubicBezTo>
                    <a:pt x="33045" y="3958754"/>
                    <a:pt x="339" y="3911737"/>
                    <a:pt x="445" y="3859207"/>
                  </a:cubicBezTo>
                  <a:lnTo>
                    <a:pt x="445" y="125412"/>
                  </a:lnTo>
                  <a:cubicBezTo>
                    <a:pt x="445" y="56132"/>
                    <a:pt x="56526" y="-55"/>
                    <a:pt x="125806" y="-214"/>
                  </a:cubicBezTo>
                  <a:lnTo>
                    <a:pt x="5979343" y="-214"/>
                  </a:lnTo>
                  <a:cubicBezTo>
                    <a:pt x="5995643" y="-188"/>
                    <a:pt x="6011756" y="3046"/>
                    <a:pt x="6026784" y="9327"/>
                  </a:cubicBezTo>
                  <a:cubicBezTo>
                    <a:pt x="6074039" y="28515"/>
                    <a:pt x="6104942" y="74419"/>
                    <a:pt x="6104969" y="125412"/>
                  </a:cubicBezTo>
                  <a:close/>
                </a:path>
              </a:pathLst>
            </a:custGeom>
            <a:solidFill>
              <a:srgbClr val="3DA434"/>
            </a:solidFill>
            <a:ln w="264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03757111-D7B4-4BFB-96BB-AB2FEC331C69}"/>
                </a:ext>
              </a:extLst>
            </p:cNvPr>
            <p:cNvGrpSpPr/>
            <p:nvPr>
              <p:custDataLst>
                <p:tags r:id="rId23"/>
              </p:custDataLst>
            </p:nvPr>
          </p:nvGrpSpPr>
          <p:grpSpPr bwMode="gray">
            <a:xfrm>
              <a:off x="-2045485" y="5790578"/>
              <a:ext cx="1466848" cy="63308"/>
              <a:chOff x="9918885" y="5769260"/>
              <a:chExt cx="1568735" cy="67705"/>
            </a:xfrm>
          </p:grpSpPr>
          <p:sp>
            <p:nvSpPr>
              <p:cNvPr id="48" name="Graphic 8">
                <a:extLst>
                  <a:ext uri="{FF2B5EF4-FFF2-40B4-BE49-F238E27FC236}">
                    <a16:creationId xmlns:a16="http://schemas.microsoft.com/office/drawing/2014/main" id="{895B03B8-5B9B-4C77-9AA2-E579E18895C3}"/>
                  </a:ext>
                </a:extLst>
              </p:cNvPr>
              <p:cNvSpPr/>
              <p:nvPr/>
            </p:nvSpPr>
            <p:spPr bwMode="gray">
              <a:xfrm>
                <a:off x="10510440" y="5769260"/>
                <a:ext cx="385624" cy="67705"/>
              </a:xfrm>
              <a:custGeom>
                <a:avLst/>
                <a:gdLst>
                  <a:gd name="connsiteX0" fmla="*/ 343134 w 385624"/>
                  <a:gd name="connsiteY0" fmla="*/ 74260 h 74475"/>
                  <a:gd name="connsiteX1" fmla="*/ 43380 w 385624"/>
                  <a:gd name="connsiteY1" fmla="*/ 74260 h 74475"/>
                  <a:gd name="connsiteX2" fmla="*/ 445 w 385624"/>
                  <a:gd name="connsiteY2" fmla="*/ 31855 h 74475"/>
                  <a:gd name="connsiteX3" fmla="*/ 445 w 385624"/>
                  <a:gd name="connsiteY3" fmla="*/ 31590 h 74475"/>
                  <a:gd name="connsiteX4" fmla="*/ 445 w 385624"/>
                  <a:gd name="connsiteY4" fmla="*/ -214 h 74475"/>
                  <a:gd name="connsiteX5" fmla="*/ 386069 w 385624"/>
                  <a:gd name="connsiteY5" fmla="*/ -214 h 74475"/>
                  <a:gd name="connsiteX6" fmla="*/ 386069 w 385624"/>
                  <a:gd name="connsiteY6" fmla="*/ 31590 h 74475"/>
                  <a:gd name="connsiteX7" fmla="*/ 343399 w 385624"/>
                  <a:gd name="connsiteY7" fmla="*/ 74260 h 74475"/>
                  <a:gd name="connsiteX8" fmla="*/ 343134 w 385624"/>
                  <a:gd name="connsiteY8" fmla="*/ 74260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624" h="74475">
                    <a:moveTo>
                      <a:pt x="343134" y="74260"/>
                    </a:moveTo>
                    <a:lnTo>
                      <a:pt x="43380" y="74260"/>
                    </a:lnTo>
                    <a:cubicBezTo>
                      <a:pt x="19819" y="74419"/>
                      <a:pt x="604" y="55416"/>
                      <a:pt x="445" y="31855"/>
                    </a:cubicBezTo>
                    <a:cubicBezTo>
                      <a:pt x="445" y="31775"/>
                      <a:pt x="445" y="31669"/>
                      <a:pt x="445" y="31590"/>
                    </a:cubicBezTo>
                    <a:lnTo>
                      <a:pt x="445" y="-214"/>
                    </a:lnTo>
                    <a:lnTo>
                      <a:pt x="386069" y="-214"/>
                    </a:lnTo>
                    <a:lnTo>
                      <a:pt x="386069" y="31590"/>
                    </a:lnTo>
                    <a:cubicBezTo>
                      <a:pt x="386069" y="55152"/>
                      <a:pt x="366960" y="74260"/>
                      <a:pt x="343399" y="74260"/>
                    </a:cubicBezTo>
                    <a:cubicBezTo>
                      <a:pt x="343319" y="74260"/>
                      <a:pt x="343213" y="74260"/>
                      <a:pt x="343134" y="74260"/>
                    </a:cubicBezTo>
                    <a:close/>
                  </a:path>
                </a:pathLst>
              </a:custGeom>
              <a:solidFill>
                <a:schemeClr val="tx2"/>
              </a:solidFill>
              <a:ln w="264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raphic 8">
                <a:extLst>
                  <a:ext uri="{FF2B5EF4-FFF2-40B4-BE49-F238E27FC236}">
                    <a16:creationId xmlns:a16="http://schemas.microsoft.com/office/drawing/2014/main" id="{21D4D7AD-2FF1-453B-BCA5-58361EECF329}"/>
                  </a:ext>
                </a:extLst>
              </p:cNvPr>
              <p:cNvSpPr/>
              <p:nvPr>
                <p:custDataLst>
                  <p:tags r:id="rId26"/>
                </p:custDataLst>
              </p:nvPr>
            </p:nvSpPr>
            <p:spPr bwMode="gray">
              <a:xfrm>
                <a:off x="11101996" y="5769260"/>
                <a:ext cx="385624" cy="67705"/>
              </a:xfrm>
              <a:custGeom>
                <a:avLst/>
                <a:gdLst>
                  <a:gd name="connsiteX0" fmla="*/ 343133 w 385624"/>
                  <a:gd name="connsiteY0" fmla="*/ 74260 h 74475"/>
                  <a:gd name="connsiteX1" fmla="*/ 43380 w 385624"/>
                  <a:gd name="connsiteY1" fmla="*/ 74260 h 74475"/>
                  <a:gd name="connsiteX2" fmla="*/ 445 w 385624"/>
                  <a:gd name="connsiteY2" fmla="*/ 31855 h 74475"/>
                  <a:gd name="connsiteX3" fmla="*/ 445 w 385624"/>
                  <a:gd name="connsiteY3" fmla="*/ 31590 h 74475"/>
                  <a:gd name="connsiteX4" fmla="*/ 445 w 385624"/>
                  <a:gd name="connsiteY4" fmla="*/ -214 h 74475"/>
                  <a:gd name="connsiteX5" fmla="*/ 386069 w 385624"/>
                  <a:gd name="connsiteY5" fmla="*/ -214 h 74475"/>
                  <a:gd name="connsiteX6" fmla="*/ 386069 w 385624"/>
                  <a:gd name="connsiteY6" fmla="*/ 31590 h 74475"/>
                  <a:gd name="connsiteX7" fmla="*/ 343399 w 385624"/>
                  <a:gd name="connsiteY7" fmla="*/ 74260 h 74475"/>
                  <a:gd name="connsiteX8" fmla="*/ 343133 w 385624"/>
                  <a:gd name="connsiteY8" fmla="*/ 74260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624" h="74475">
                    <a:moveTo>
                      <a:pt x="343133" y="74260"/>
                    </a:moveTo>
                    <a:lnTo>
                      <a:pt x="43380" y="74260"/>
                    </a:lnTo>
                    <a:cubicBezTo>
                      <a:pt x="19819" y="74419"/>
                      <a:pt x="604" y="55416"/>
                      <a:pt x="445" y="31855"/>
                    </a:cubicBezTo>
                    <a:cubicBezTo>
                      <a:pt x="445" y="31775"/>
                      <a:pt x="445" y="31669"/>
                      <a:pt x="445" y="31590"/>
                    </a:cubicBezTo>
                    <a:lnTo>
                      <a:pt x="445" y="-214"/>
                    </a:lnTo>
                    <a:lnTo>
                      <a:pt x="386069" y="-214"/>
                    </a:lnTo>
                    <a:lnTo>
                      <a:pt x="386069" y="31590"/>
                    </a:lnTo>
                    <a:cubicBezTo>
                      <a:pt x="386069" y="55152"/>
                      <a:pt x="366960" y="74260"/>
                      <a:pt x="343399" y="74260"/>
                    </a:cubicBezTo>
                    <a:cubicBezTo>
                      <a:pt x="343319" y="74260"/>
                      <a:pt x="343213" y="74260"/>
                      <a:pt x="343133" y="74260"/>
                    </a:cubicBezTo>
                    <a:close/>
                  </a:path>
                </a:pathLst>
              </a:custGeom>
              <a:solidFill>
                <a:schemeClr val="tx2"/>
              </a:solidFill>
              <a:ln w="264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raphic 8">
                <a:extLst>
                  <a:ext uri="{FF2B5EF4-FFF2-40B4-BE49-F238E27FC236}">
                    <a16:creationId xmlns:a16="http://schemas.microsoft.com/office/drawing/2014/main" id="{ADFF4B65-AC0D-4D45-B974-D7DC45B74078}"/>
                  </a:ext>
                </a:extLst>
              </p:cNvPr>
              <p:cNvSpPr/>
              <p:nvPr/>
            </p:nvSpPr>
            <p:spPr bwMode="gray">
              <a:xfrm>
                <a:off x="9918885" y="5769260"/>
                <a:ext cx="385624" cy="67704"/>
              </a:xfrm>
              <a:custGeom>
                <a:avLst/>
                <a:gdLst>
                  <a:gd name="connsiteX0" fmla="*/ 343399 w 385624"/>
                  <a:gd name="connsiteY0" fmla="*/ 74260 h 74474"/>
                  <a:gd name="connsiteX1" fmla="*/ 43381 w 385624"/>
                  <a:gd name="connsiteY1" fmla="*/ 74260 h 74474"/>
                  <a:gd name="connsiteX2" fmla="*/ 445 w 385624"/>
                  <a:gd name="connsiteY2" fmla="*/ 31590 h 74474"/>
                  <a:gd name="connsiteX3" fmla="*/ 445 w 385624"/>
                  <a:gd name="connsiteY3" fmla="*/ -214 h 74474"/>
                  <a:gd name="connsiteX4" fmla="*/ 386070 w 385624"/>
                  <a:gd name="connsiteY4" fmla="*/ -214 h 74474"/>
                  <a:gd name="connsiteX5" fmla="*/ 386070 w 385624"/>
                  <a:gd name="connsiteY5" fmla="*/ 31590 h 74474"/>
                  <a:gd name="connsiteX6" fmla="*/ 343399 w 385624"/>
                  <a:gd name="connsiteY6" fmla="*/ 74260 h 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624" h="74474">
                    <a:moveTo>
                      <a:pt x="343399" y="74260"/>
                    </a:moveTo>
                    <a:lnTo>
                      <a:pt x="43381" y="74260"/>
                    </a:lnTo>
                    <a:cubicBezTo>
                      <a:pt x="19766" y="74260"/>
                      <a:pt x="604" y="55204"/>
                      <a:pt x="445" y="31590"/>
                    </a:cubicBezTo>
                    <a:lnTo>
                      <a:pt x="445" y="-214"/>
                    </a:lnTo>
                    <a:lnTo>
                      <a:pt x="386070" y="-214"/>
                    </a:lnTo>
                    <a:lnTo>
                      <a:pt x="386070" y="31590"/>
                    </a:lnTo>
                    <a:cubicBezTo>
                      <a:pt x="386070" y="55152"/>
                      <a:pt x="366960" y="74260"/>
                      <a:pt x="343399" y="74260"/>
                    </a:cubicBezTo>
                    <a:close/>
                  </a:path>
                </a:pathLst>
              </a:custGeom>
              <a:solidFill>
                <a:schemeClr val="tx2"/>
              </a:solidFill>
              <a:ln w="264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2" name="Grafik 6">
              <a:extLst>
                <a:ext uri="{FF2B5EF4-FFF2-40B4-BE49-F238E27FC236}">
                  <a16:creationId xmlns:a16="http://schemas.microsoft.com/office/drawing/2014/main" id="{7FD1782B-76B8-4D3D-893A-BF0E56AF5875}"/>
                </a:ext>
              </a:extLst>
            </p:cNvPr>
            <p:cNvPicPr>
              <a:picLocks noChangeAspect="1"/>
            </p:cNvPicPr>
            <p:nvPr>
              <p:custDataLst>
                <p:tags r:id="rId24"/>
              </p:custDataLst>
            </p:nvPr>
          </p:nvPicPr>
          <p:blipFill>
            <a:blip r:embed="rId31" cstate="email">
              <a:extLst>
                <a:ext uri="{28A0092B-C50C-407E-A947-70E740481C1C}">
                  <a14:useLocalDpi xmlns:a14="http://schemas.microsoft.com/office/drawing/2010/main"/>
                </a:ext>
              </a:extLst>
            </a:blip>
            <a:stretch>
              <a:fillRect/>
            </a:stretch>
          </p:blipFill>
          <p:spPr bwMode="gray">
            <a:xfrm>
              <a:off x="-5884771" y="2807987"/>
              <a:ext cx="5612699" cy="2381162"/>
            </a:xfrm>
            <a:prstGeom prst="rect">
              <a:avLst/>
            </a:prstGeom>
          </p:spPr>
        </p:pic>
        <p:pic>
          <p:nvPicPr>
            <p:cNvPr id="53" name="Graphic 52">
              <a:extLst>
                <a:ext uri="{FF2B5EF4-FFF2-40B4-BE49-F238E27FC236}">
                  <a16:creationId xmlns:a16="http://schemas.microsoft.com/office/drawing/2014/main" id="{5309D529-3BFD-4469-BC6B-FCFC5E73C12D}"/>
                </a:ext>
              </a:extLst>
            </p:cNvPr>
            <p:cNvPicPr>
              <a:picLocks noChangeAspect="1"/>
            </p:cNvPicPr>
            <p:nvPr>
              <p:custDataLst>
                <p:tags r:id="rId25"/>
              </p:custDataLst>
            </p:nvPr>
          </p:nvPicPr>
          <p:blipFill>
            <a:blip r:embed="rId32">
              <a:extLst>
                <a:ext uri="{96DAC541-7B7A-43D3-8B79-37D633B846F1}">
                  <asvg:svgBlip xmlns:asvg="http://schemas.microsoft.com/office/drawing/2016/SVG/main" r:embed="rId33"/>
                </a:ext>
              </a:extLst>
            </a:blip>
            <a:stretch>
              <a:fillRect/>
            </a:stretch>
          </p:blipFill>
          <p:spPr bwMode="gray">
            <a:xfrm>
              <a:off x="-6107162" y="2132856"/>
              <a:ext cx="6012668" cy="3669141"/>
            </a:xfrm>
            <a:prstGeom prst="rect">
              <a:avLst/>
            </a:prstGeom>
          </p:spPr>
        </p:pic>
      </p:grpSp>
      <p:sp>
        <p:nvSpPr>
          <p:cNvPr id="61" name="Rectangle 60">
            <a:extLst>
              <a:ext uri="{FF2B5EF4-FFF2-40B4-BE49-F238E27FC236}">
                <a16:creationId xmlns:a16="http://schemas.microsoft.com/office/drawing/2014/main" id="{E40B183E-8262-46A3-9D36-E67F39E24AF3}"/>
              </a:ext>
            </a:extLst>
          </p:cNvPr>
          <p:cNvSpPr/>
          <p:nvPr>
            <p:custDataLst>
              <p:tags r:id="rId19"/>
            </p:custDataLst>
          </p:nvPr>
        </p:nvSpPr>
        <p:spPr bwMode="gray">
          <a:xfrm>
            <a:off x="8074421" y="4252444"/>
            <a:ext cx="23831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5F21FBB4-B856-4FD0-B08D-3CBC73C2DB4E}"/>
              </a:ext>
            </a:extLst>
          </p:cNvPr>
          <p:cNvSpPr/>
          <p:nvPr>
            <p:custDataLst>
              <p:tags r:id="rId20"/>
            </p:custDataLst>
          </p:nvPr>
        </p:nvSpPr>
        <p:spPr bwMode="gray">
          <a:xfrm>
            <a:off x="5638800" y="4019550"/>
            <a:ext cx="4210050" cy="1200150"/>
          </a:xfrm>
          <a:custGeom>
            <a:avLst/>
            <a:gdLst>
              <a:gd name="connsiteX0" fmla="*/ 4210050 w 4210050"/>
              <a:gd name="connsiteY0" fmla="*/ 0 h 1200150"/>
              <a:gd name="connsiteX1" fmla="*/ 4210050 w 4210050"/>
              <a:gd name="connsiteY1" fmla="*/ 276225 h 1200150"/>
              <a:gd name="connsiteX2" fmla="*/ 2324100 w 4210050"/>
              <a:gd name="connsiteY2" fmla="*/ 276225 h 1200150"/>
              <a:gd name="connsiteX3" fmla="*/ 2324100 w 4210050"/>
              <a:gd name="connsiteY3" fmla="*/ 1200150 h 1200150"/>
              <a:gd name="connsiteX4" fmla="*/ 0 w 4210050"/>
              <a:gd name="connsiteY4" fmla="*/ 1200150 h 1200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50" h="1200150">
                <a:moveTo>
                  <a:pt x="4210050" y="0"/>
                </a:moveTo>
                <a:lnTo>
                  <a:pt x="4210050" y="276225"/>
                </a:lnTo>
                <a:lnTo>
                  <a:pt x="2324100" y="276225"/>
                </a:lnTo>
                <a:lnTo>
                  <a:pt x="2324100" y="1200150"/>
                </a:lnTo>
                <a:lnTo>
                  <a:pt x="0" y="1200150"/>
                </a:lnTo>
              </a:path>
            </a:pathLst>
          </a:custGeom>
          <a:noFill/>
          <a:ln w="19050">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feld 18">
            <a:extLst>
              <a:ext uri="{FF2B5EF4-FFF2-40B4-BE49-F238E27FC236}">
                <a16:creationId xmlns:a16="http://schemas.microsoft.com/office/drawing/2014/main" id="{A0433415-D27D-4BB6-85B3-C48751F621FB}"/>
              </a:ext>
            </a:extLst>
          </p:cNvPr>
          <p:cNvSpPr txBox="1"/>
          <p:nvPr>
            <p:custDataLst>
              <p:tags r:id="rId21"/>
            </p:custDataLst>
          </p:nvPr>
        </p:nvSpPr>
        <p:spPr bwMode="gray">
          <a:xfrm>
            <a:off x="983599" y="1699142"/>
            <a:ext cx="1424433" cy="1569660"/>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96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rPr>
              <a:t>9</a:t>
            </a:r>
          </a:p>
        </p:txBody>
      </p:sp>
    </p:spTree>
    <p:extLst>
      <p:ext uri="{BB962C8B-B14F-4D97-AF65-F5344CB8AC3E}">
        <p14:creationId xmlns:p14="http://schemas.microsoft.com/office/powerpoint/2010/main" val="739126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7F8CD53-6400-4AF9-BE2F-FD7233F53CA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545" name="think-cell Folie" r:id="rId18" imgW="306" imgH="306" progId="TCLayout.ActiveDocument.1">
                  <p:embed/>
                </p:oleObj>
              </mc:Choice>
              <mc:Fallback>
                <p:oleObj name="think-cell Folie" r:id="rId18" imgW="306" imgH="306" progId="TCLayout.ActiveDocument.1">
                  <p:embed/>
                  <p:pic>
                    <p:nvPicPr>
                      <p:cNvPr id="7" name="Object 6" hidden="1">
                        <a:extLst>
                          <a:ext uri="{FF2B5EF4-FFF2-40B4-BE49-F238E27FC236}">
                            <a16:creationId xmlns:a16="http://schemas.microsoft.com/office/drawing/2014/main" id="{87F8CD53-6400-4AF9-BE2F-FD7233F53CAF}"/>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494969F-65E5-4C50-A734-532D818E6318}"/>
              </a:ext>
            </a:extLst>
          </p:cNvPr>
          <p:cNvSpPr/>
          <p:nvPr>
            <p:custDataLst>
              <p:tags r:id="rId3"/>
            </p:custDataLst>
          </p:nvPr>
        </p:nvSpPr>
        <p:spPr bwMode="gray">
          <a:xfrm>
            <a:off x="4851955" y="1804464"/>
            <a:ext cx="5945748" cy="3636000"/>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468000" tIns="0" rIns="36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17" name="Rectangle 16">
            <a:extLst>
              <a:ext uri="{FF2B5EF4-FFF2-40B4-BE49-F238E27FC236}">
                <a16:creationId xmlns:a16="http://schemas.microsoft.com/office/drawing/2014/main" id="{538ABE72-4C7F-4B57-A7DE-D1C94CFD3D1B}"/>
              </a:ext>
            </a:extLst>
          </p:cNvPr>
          <p:cNvSpPr/>
          <p:nvPr>
            <p:custDataLst>
              <p:tags r:id="rId4"/>
            </p:custDataLst>
          </p:nvPr>
        </p:nvSpPr>
        <p:spPr bwMode="gray">
          <a:xfrm>
            <a:off x="4924135" y="1876807"/>
            <a:ext cx="3240000" cy="3494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rPr>
              <a:t>This co-created in the EU funded CSA </a:t>
            </a:r>
            <a:r>
              <a:rPr kumimoji="0" lang="en-US" sz="1400" b="1" i="0" u="none" strike="noStrike" kern="1200" cap="none" spc="0" normalizeH="0" baseline="0" noProof="0" err="1">
                <a:ln>
                  <a:noFill/>
                </a:ln>
                <a:solidFill>
                  <a:srgbClr val="0BA2E3"/>
                </a:solidFill>
                <a:effectLst/>
                <a:uLnTx/>
                <a:uFillTx/>
                <a:latin typeface="Segoe UI" panose="020B0502040204020203" pitchFamily="34" charset="0"/>
                <a:ea typeface="+mn-ea"/>
                <a:cs typeface="Segoe UI" panose="020B0502040204020203" pitchFamily="34" charset="0"/>
              </a:rPr>
              <a:t>OpenDEI</a:t>
            </a:r>
            <a:r>
              <a:rPr kumimoji="0" lang="en-US" sz="14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rPr>
              <a:t> and written down </a:t>
            </a:r>
            <a:br>
              <a:rPr kumimoji="0" lang="pl-PL" sz="14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rPr>
            </a:br>
            <a:r>
              <a:rPr kumimoji="0" lang="en-US" sz="14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rPr>
              <a:t>in the Paper “Design Principles </a:t>
            </a:r>
            <a:br>
              <a:rPr kumimoji="0" lang="pl-PL" sz="14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rPr>
            </a:br>
            <a:r>
              <a:rPr kumimoji="0" lang="en-US" sz="14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rPr>
              <a:t>for Data Spaces”</a:t>
            </a:r>
            <a:endParaRPr kumimoji="0" lang="pl-PL" sz="14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4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prstClr val="black"/>
                </a:solidFill>
                <a:effectLst/>
                <a:uLnTx/>
                <a:uFillTx/>
                <a:latin typeface="Segoe UI" panose="020B0502040204020203" pitchFamily="34" charset="0"/>
                <a:ea typeface="+mn-ea"/>
                <a:cs typeface="Segoe UI" panose="020B0502040204020203" pitchFamily="34" charset="0"/>
              </a:rPr>
              <a:t>OpenDEI</a:t>
            </a: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Background</a:t>
            </a:r>
          </a:p>
          <a:p>
            <a:pPr marL="216000" marR="0" lvl="0" indent="-21600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Digitizing European </a:t>
            </a:r>
            <a:br>
              <a:rPr kumimoji="0" lang="pl-PL"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Industry</a:t>
            </a:r>
            <a:r>
              <a:rPr kumimoji="0" lang="pl-PL"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Program</a:t>
            </a:r>
          </a:p>
          <a:p>
            <a:pPr marL="216000" marR="0" lvl="0" indent="-21600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40 organizations involved</a:t>
            </a:r>
          </a:p>
          <a:p>
            <a:pPr marL="216000" marR="0" lvl="0" indent="-21600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27 big EU projects, hundreds </a:t>
            </a:r>
            <a:br>
              <a:rPr kumimoji="0" lang="pl-PL"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of companies</a:t>
            </a:r>
          </a:p>
          <a:p>
            <a:pPr marL="216000" marR="0" lvl="0" indent="-21600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Fundamentals of data spaces, building blocks, future governance, transition</a:t>
            </a:r>
          </a:p>
        </p:txBody>
      </p:sp>
      <p:sp>
        <p:nvSpPr>
          <p:cNvPr id="2" name="Title 1">
            <a:extLst>
              <a:ext uri="{FF2B5EF4-FFF2-40B4-BE49-F238E27FC236}">
                <a16:creationId xmlns:a16="http://schemas.microsoft.com/office/drawing/2014/main" id="{1D66D3C8-E6D1-4E1D-BAA2-CA75BA92C6CE}"/>
              </a:ext>
            </a:extLst>
          </p:cNvPr>
          <p:cNvSpPr>
            <a:spLocks noGrp="1"/>
          </p:cNvSpPr>
          <p:nvPr>
            <p:ph type="title"/>
            <p:custDataLst>
              <p:tags r:id="rId5"/>
            </p:custDataLst>
          </p:nvPr>
        </p:nvSpPr>
        <p:spPr bwMode="gray"/>
        <p:txBody>
          <a:bodyPr vert="horz"/>
          <a:lstStyle/>
          <a:p>
            <a:r>
              <a:rPr lang="en-US"/>
              <a:t>Fundamental Design Principles</a:t>
            </a:r>
          </a:p>
        </p:txBody>
      </p:sp>
      <p:sp>
        <p:nvSpPr>
          <p:cNvPr id="3" name="Slide Number Placeholder 2">
            <a:extLst>
              <a:ext uri="{FF2B5EF4-FFF2-40B4-BE49-F238E27FC236}">
                <a16:creationId xmlns:a16="http://schemas.microsoft.com/office/drawing/2014/main" id="{3CC243DA-7F0C-4630-B09D-0DBCCAA6E775}"/>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D948562E-B6DD-487B-A32B-BC524211B4A2}"/>
              </a:ext>
            </a:extLst>
          </p:cNvPr>
          <p:cNvSpPr>
            <a:spLocks noGrp="1"/>
          </p:cNvSpPr>
          <p:nvPr>
            <p:ph type="body" sz="quarter" idx="13"/>
            <p:custDataLst>
              <p:tags r:id="rId6"/>
            </p:custDataLst>
          </p:nvPr>
        </p:nvSpPr>
        <p:spPr bwMode="gray"/>
        <p:txBody>
          <a:bodyPr/>
          <a:lstStyle/>
          <a:p>
            <a:r>
              <a:rPr lang="en-US"/>
              <a:t>… for data spaces to be built on </a:t>
            </a:r>
          </a:p>
        </p:txBody>
      </p:sp>
      <p:sp>
        <p:nvSpPr>
          <p:cNvPr id="5" name="Footer Placeholder 4">
            <a:extLst>
              <a:ext uri="{FF2B5EF4-FFF2-40B4-BE49-F238E27FC236}">
                <a16:creationId xmlns:a16="http://schemas.microsoft.com/office/drawing/2014/main" id="{2DC23619-42B0-418E-B46D-93EEC14C0D22}"/>
              </a:ext>
            </a:extLst>
          </p:cNvPr>
          <p:cNvSpPr>
            <a:spLocks noGrp="1"/>
          </p:cNvSpPr>
          <p:nvPr>
            <p:ph type="ftr" sz="quarter" idx="11"/>
            <p:custDataLst>
              <p:tags r:id="rId7"/>
            </p:custDataLst>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IDSA Story</a:t>
            </a:r>
          </a:p>
        </p:txBody>
      </p:sp>
      <p:sp>
        <p:nvSpPr>
          <p:cNvPr id="15" name="Rectangle 14">
            <a:extLst>
              <a:ext uri="{FF2B5EF4-FFF2-40B4-BE49-F238E27FC236}">
                <a16:creationId xmlns:a16="http://schemas.microsoft.com/office/drawing/2014/main" id="{FE2ED204-305E-4BB0-92FA-A7132199DF61}"/>
              </a:ext>
            </a:extLst>
          </p:cNvPr>
          <p:cNvSpPr/>
          <p:nvPr>
            <p:custDataLst>
              <p:tags r:id="rId8"/>
            </p:custDataLst>
          </p:nvPr>
        </p:nvSpPr>
        <p:spPr bwMode="gray">
          <a:xfrm>
            <a:off x="839789" y="5688809"/>
            <a:ext cx="9957914" cy="129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chemeClr val="tx2"/>
                </a:solidFill>
                <a:effectLst/>
                <a:uLnTx/>
                <a:uFillTx/>
                <a:latin typeface="Georgia" panose="02040502050405020303" pitchFamily="18" charset="0"/>
                <a:cs typeface="Segoe UI" panose="020B0502040204020203" pitchFamily="34" charset="0"/>
              </a:rPr>
              <a:t>www.design-principles-for-data-spaces.org</a:t>
            </a:r>
          </a:p>
        </p:txBody>
      </p:sp>
      <p:sp>
        <p:nvSpPr>
          <p:cNvPr id="20" name="Textfeld 31">
            <a:extLst>
              <a:ext uri="{FF2B5EF4-FFF2-40B4-BE49-F238E27FC236}">
                <a16:creationId xmlns:a16="http://schemas.microsoft.com/office/drawing/2014/main" id="{CE082D26-50E7-4736-8236-251A11A49CDE}"/>
              </a:ext>
            </a:extLst>
          </p:cNvPr>
          <p:cNvSpPr txBox="1"/>
          <p:nvPr>
            <p:custDataLst>
              <p:tags r:id="rId9"/>
            </p:custDataLst>
          </p:nvPr>
        </p:nvSpPr>
        <p:spPr bwMode="gray">
          <a:xfrm>
            <a:off x="1504476" y="2089143"/>
            <a:ext cx="2837405" cy="616860"/>
          </a:xfrm>
          <a:prstGeom prst="rect">
            <a:avLst/>
          </a:prstGeom>
          <a:solidFill>
            <a:schemeClr val="bg1"/>
          </a:solidFill>
          <a:ln w="19050">
            <a:solidFill>
              <a:schemeClr val="tx2"/>
            </a:solidFill>
          </a:ln>
        </p:spPr>
        <p:txBody>
          <a:bodyPr wrap="square" lIns="396000" tIns="72000" rIns="72000" bIns="72000" rtlCol="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a:latin typeface="Segoe UI" panose="020B0502040204020203" pitchFamily="34" charset="0"/>
                <a:cs typeface="Segoe UI" panose="020B0502040204020203" pitchFamily="34" charset="0"/>
              </a:rPr>
              <a:t>Data Sovereignty</a:t>
            </a:r>
            <a:endParaRPr kumimoji="0" lang="en-US" sz="1200" b="0" i="0" u="none" strike="noStrike" kern="1200" cap="none" spc="0" normalizeH="0" baseline="0" noProof="0">
              <a:ln>
                <a:noFill/>
              </a:ln>
              <a:solidFill>
                <a:srgbClr val="1A1600"/>
              </a:solidFill>
              <a:effectLst/>
              <a:uLnTx/>
              <a:uFillTx/>
              <a:latin typeface="Segoe UI" panose="020B0502040204020203" pitchFamily="34" charset="0"/>
              <a:cs typeface="Segoe UI" panose="020B0502040204020203" pitchFamily="34" charset="0"/>
            </a:endParaRPr>
          </a:p>
        </p:txBody>
      </p:sp>
      <p:sp>
        <p:nvSpPr>
          <p:cNvPr id="21" name="Ellipse 20">
            <a:extLst>
              <a:ext uri="{FF2B5EF4-FFF2-40B4-BE49-F238E27FC236}">
                <a16:creationId xmlns:a16="http://schemas.microsoft.com/office/drawing/2014/main" id="{CD951819-65CA-409B-B136-BD36978EFA33}"/>
              </a:ext>
            </a:extLst>
          </p:cNvPr>
          <p:cNvSpPr/>
          <p:nvPr>
            <p:custDataLst>
              <p:tags r:id="rId10"/>
            </p:custDataLst>
          </p:nvPr>
        </p:nvSpPr>
        <p:spPr bwMode="gray">
          <a:xfrm>
            <a:off x="1285453" y="2188530"/>
            <a:ext cx="428068" cy="428069"/>
          </a:xfrm>
          <a:prstGeom prst="ellipse">
            <a:avLst/>
          </a:prstGeom>
          <a:pattFill prst="ltDnDiag">
            <a:fgClr>
              <a:schemeClr val="bg1">
                <a:lumMod val="75000"/>
              </a:schemeClr>
            </a:fgClr>
            <a:bgClr>
              <a:schemeClr val="bg1"/>
            </a:bgClr>
          </a:patt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rPr>
              <a:t>1</a:t>
            </a:r>
          </a:p>
        </p:txBody>
      </p:sp>
      <p:sp>
        <p:nvSpPr>
          <p:cNvPr id="23" name="Textfeld 31">
            <a:extLst>
              <a:ext uri="{FF2B5EF4-FFF2-40B4-BE49-F238E27FC236}">
                <a16:creationId xmlns:a16="http://schemas.microsoft.com/office/drawing/2014/main" id="{6CF2C8E6-3382-4227-8273-FA3C8B508A1E}"/>
              </a:ext>
            </a:extLst>
          </p:cNvPr>
          <p:cNvSpPr txBox="1"/>
          <p:nvPr>
            <p:custDataLst>
              <p:tags r:id="rId11"/>
            </p:custDataLst>
          </p:nvPr>
        </p:nvSpPr>
        <p:spPr bwMode="gray">
          <a:xfrm>
            <a:off x="1496512" y="2863299"/>
            <a:ext cx="2837405" cy="626843"/>
          </a:xfrm>
          <a:prstGeom prst="rect">
            <a:avLst/>
          </a:prstGeom>
          <a:solidFill>
            <a:schemeClr val="bg1"/>
          </a:solidFill>
          <a:ln w="19050">
            <a:solidFill>
              <a:schemeClr val="tx2"/>
            </a:solidFill>
          </a:ln>
        </p:spPr>
        <p:txBody>
          <a:bodyPr wrap="square" lIns="396000" tIns="72000" rIns="72000" bIns="72000" rtlCol="0" anchor="ctr" anchorCtr="0">
            <a:noAutofit/>
          </a:bodyPr>
          <a:lstStyle/>
          <a:p>
            <a:pPr marR="0" lvl="0" algn="l" defTabSz="914400" rtl="0" eaLnBrk="1" fontAlgn="auto" latinLnBrk="0" hangingPunct="1">
              <a:lnSpc>
                <a:spcPct val="100000"/>
              </a:lnSpc>
              <a:spcBef>
                <a:spcPts val="200"/>
              </a:spcBef>
              <a:spcAft>
                <a:spcPts val="0"/>
              </a:spcAft>
              <a:buClrTx/>
              <a:buSzTx/>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 level playing field for data sharing and exchange</a:t>
            </a:r>
          </a:p>
        </p:txBody>
      </p:sp>
      <p:sp>
        <p:nvSpPr>
          <p:cNvPr id="24" name="Ellipse 20">
            <a:extLst>
              <a:ext uri="{FF2B5EF4-FFF2-40B4-BE49-F238E27FC236}">
                <a16:creationId xmlns:a16="http://schemas.microsoft.com/office/drawing/2014/main" id="{92795DE5-8A6F-46B3-8018-BD3A3F8FFA60}"/>
              </a:ext>
            </a:extLst>
          </p:cNvPr>
          <p:cNvSpPr/>
          <p:nvPr>
            <p:custDataLst>
              <p:tags r:id="rId12"/>
            </p:custDataLst>
          </p:nvPr>
        </p:nvSpPr>
        <p:spPr bwMode="gray">
          <a:xfrm>
            <a:off x="1277489" y="2962686"/>
            <a:ext cx="428069" cy="428069"/>
          </a:xfrm>
          <a:prstGeom prst="ellipse">
            <a:avLst/>
          </a:prstGeom>
          <a:pattFill prst="ltDnDiag">
            <a:fgClr>
              <a:schemeClr val="bg1">
                <a:lumMod val="75000"/>
              </a:schemeClr>
            </a:fgClr>
            <a:bgClr>
              <a:schemeClr val="bg1"/>
            </a:bgClr>
          </a:patt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rPr>
              <a:t>2</a:t>
            </a:r>
          </a:p>
        </p:txBody>
      </p:sp>
      <p:sp>
        <p:nvSpPr>
          <p:cNvPr id="26" name="Textfeld 31">
            <a:extLst>
              <a:ext uri="{FF2B5EF4-FFF2-40B4-BE49-F238E27FC236}">
                <a16:creationId xmlns:a16="http://schemas.microsoft.com/office/drawing/2014/main" id="{C0C6E7BC-EA6C-449C-9373-E52930DBC1BA}"/>
              </a:ext>
            </a:extLst>
          </p:cNvPr>
          <p:cNvSpPr txBox="1">
            <a:spLocks noChangeAspect="1"/>
          </p:cNvSpPr>
          <p:nvPr>
            <p:custDataLst>
              <p:tags r:id="rId13"/>
            </p:custDataLst>
          </p:nvPr>
        </p:nvSpPr>
        <p:spPr bwMode="gray">
          <a:xfrm>
            <a:off x="1496512" y="3652398"/>
            <a:ext cx="2837405" cy="626843"/>
          </a:xfrm>
          <a:prstGeom prst="rect">
            <a:avLst/>
          </a:prstGeom>
          <a:solidFill>
            <a:schemeClr val="bg1"/>
          </a:solidFill>
          <a:ln w="19050">
            <a:solidFill>
              <a:schemeClr val="tx2"/>
            </a:solidFill>
          </a:ln>
        </p:spPr>
        <p:txBody>
          <a:bodyPr wrap="square" lIns="396000" tIns="72000" rIns="72000" bIns="72000" rtlCol="0" anchor="ctr" anchorCtr="0">
            <a:noAutofit/>
          </a:bodyPr>
          <a:lstStyle/>
          <a:p>
            <a:pPr marR="0" lvl="0" algn="l" defTabSz="914400" rtl="0" eaLnBrk="1" fontAlgn="auto" latinLnBrk="0" hangingPunct="1">
              <a:lnSpc>
                <a:spcPct val="100000"/>
              </a:lnSpc>
              <a:spcBef>
                <a:spcPts val="200"/>
              </a:spcBef>
              <a:spcAft>
                <a:spcPts val="0"/>
              </a:spcAft>
              <a:buClrTx/>
              <a:buSzTx/>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 distributed soft infrastructure</a:t>
            </a:r>
          </a:p>
        </p:txBody>
      </p:sp>
      <p:sp>
        <p:nvSpPr>
          <p:cNvPr id="27" name="Ellipse 20">
            <a:extLst>
              <a:ext uri="{FF2B5EF4-FFF2-40B4-BE49-F238E27FC236}">
                <a16:creationId xmlns:a16="http://schemas.microsoft.com/office/drawing/2014/main" id="{9038BF9C-F60D-4CEB-A762-36242FBDE1EF}"/>
              </a:ext>
            </a:extLst>
          </p:cNvPr>
          <p:cNvSpPr/>
          <p:nvPr>
            <p:custDataLst>
              <p:tags r:id="rId14"/>
            </p:custDataLst>
          </p:nvPr>
        </p:nvSpPr>
        <p:spPr bwMode="gray">
          <a:xfrm>
            <a:off x="1277489" y="3751785"/>
            <a:ext cx="428069" cy="428069"/>
          </a:xfrm>
          <a:prstGeom prst="ellipse">
            <a:avLst/>
          </a:prstGeom>
          <a:pattFill prst="ltDnDiag">
            <a:fgClr>
              <a:schemeClr val="bg1">
                <a:lumMod val="75000"/>
              </a:schemeClr>
            </a:fgClr>
            <a:bgClr>
              <a:schemeClr val="bg1"/>
            </a:bgClr>
          </a:patt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rPr>
              <a:t>3</a:t>
            </a:r>
          </a:p>
        </p:txBody>
      </p:sp>
      <p:sp>
        <p:nvSpPr>
          <p:cNvPr id="29" name="Textfeld 31">
            <a:extLst>
              <a:ext uri="{FF2B5EF4-FFF2-40B4-BE49-F238E27FC236}">
                <a16:creationId xmlns:a16="http://schemas.microsoft.com/office/drawing/2014/main" id="{525F57A0-24BC-478E-90EA-0C6178B467DD}"/>
              </a:ext>
            </a:extLst>
          </p:cNvPr>
          <p:cNvSpPr txBox="1"/>
          <p:nvPr>
            <p:custDataLst>
              <p:tags r:id="rId15"/>
            </p:custDataLst>
          </p:nvPr>
        </p:nvSpPr>
        <p:spPr bwMode="gray">
          <a:xfrm>
            <a:off x="1504475" y="4430479"/>
            <a:ext cx="2829442" cy="655335"/>
          </a:xfrm>
          <a:prstGeom prst="rect">
            <a:avLst/>
          </a:prstGeom>
          <a:solidFill>
            <a:schemeClr val="bg1"/>
          </a:solidFill>
          <a:ln w="19050">
            <a:solidFill>
              <a:schemeClr val="tx2"/>
            </a:solidFill>
          </a:ln>
        </p:spPr>
        <p:txBody>
          <a:bodyPr wrap="square" lIns="396000" tIns="72000" rIns="72000" bIns="72000" rtlCol="0" anchor="ctr" anchorCtr="0">
            <a:noAutofit/>
          </a:bodyPr>
          <a:lstStyle/>
          <a:p>
            <a:pPr marR="0" lvl="0" algn="l" defTabSz="914400" rtl="0" eaLnBrk="1" fontAlgn="auto" latinLnBrk="0" hangingPunct="1">
              <a:lnSpc>
                <a:spcPct val="100000"/>
              </a:lnSpc>
              <a:spcBef>
                <a:spcPts val="200"/>
              </a:spcBef>
              <a:spcAft>
                <a:spcPts val="0"/>
              </a:spcAft>
              <a:buClrTx/>
              <a:buSzTx/>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Public-private governance</a:t>
            </a:r>
          </a:p>
        </p:txBody>
      </p:sp>
      <p:sp>
        <p:nvSpPr>
          <p:cNvPr id="30" name="Ellipse 20">
            <a:extLst>
              <a:ext uri="{FF2B5EF4-FFF2-40B4-BE49-F238E27FC236}">
                <a16:creationId xmlns:a16="http://schemas.microsoft.com/office/drawing/2014/main" id="{B78F0F62-39A4-483D-B31E-65E10A88C174}"/>
              </a:ext>
            </a:extLst>
          </p:cNvPr>
          <p:cNvSpPr/>
          <p:nvPr>
            <p:custDataLst>
              <p:tags r:id="rId16"/>
            </p:custDataLst>
          </p:nvPr>
        </p:nvSpPr>
        <p:spPr bwMode="gray">
          <a:xfrm>
            <a:off x="1285452" y="4544112"/>
            <a:ext cx="428069" cy="428068"/>
          </a:xfrm>
          <a:prstGeom prst="ellipse">
            <a:avLst/>
          </a:prstGeom>
          <a:pattFill prst="ltDnDiag">
            <a:fgClr>
              <a:schemeClr val="bg1">
                <a:lumMod val="75000"/>
              </a:schemeClr>
            </a:fgClr>
            <a:bgClr>
              <a:schemeClr val="bg1"/>
            </a:bgClr>
          </a:patt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rPr>
              <a:t>4</a:t>
            </a:r>
          </a:p>
        </p:txBody>
      </p:sp>
      <p:pic>
        <p:nvPicPr>
          <p:cNvPr id="14" name="Grafik 13" descr="Ein Bild, das Text enthält.&#10;&#10;Automatisch generierte Beschreibung">
            <a:extLst>
              <a:ext uri="{FF2B5EF4-FFF2-40B4-BE49-F238E27FC236}">
                <a16:creationId xmlns:a16="http://schemas.microsoft.com/office/drawing/2014/main" id="{0106104D-413A-4E2F-BD62-426C13D78B9F}"/>
              </a:ext>
            </a:extLst>
          </p:cNvPr>
          <p:cNvPicPr>
            <a:picLocks noChangeAspect="1"/>
          </p:cNvPicPr>
          <p:nvPr/>
        </p:nvPicPr>
        <p:blipFill>
          <a:blip r:embed="rId20"/>
          <a:stretch>
            <a:fillRect/>
          </a:stretch>
        </p:blipFill>
        <p:spPr>
          <a:xfrm>
            <a:off x="8236315" y="1879995"/>
            <a:ext cx="2468307" cy="3491751"/>
          </a:xfrm>
          <a:prstGeom prst="rect">
            <a:avLst/>
          </a:prstGeom>
        </p:spPr>
      </p:pic>
    </p:spTree>
    <p:extLst>
      <p:ext uri="{BB962C8B-B14F-4D97-AF65-F5344CB8AC3E}">
        <p14:creationId xmlns:p14="http://schemas.microsoft.com/office/powerpoint/2010/main" val="841142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738B611-318C-4D53-BB11-8CD749DD9C0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9569" name="think-cell Folie" r:id="rId13" imgW="306" imgH="306" progId="TCLayout.ActiveDocument.1">
                  <p:embed/>
                </p:oleObj>
              </mc:Choice>
              <mc:Fallback>
                <p:oleObj name="think-cell Folie" r:id="rId13" imgW="306" imgH="306" progId="TCLayout.ActiveDocument.1">
                  <p:embed/>
                  <p:pic>
                    <p:nvPicPr>
                      <p:cNvPr id="7" name="Object 6" hidden="1">
                        <a:extLst>
                          <a:ext uri="{FF2B5EF4-FFF2-40B4-BE49-F238E27FC236}">
                            <a16:creationId xmlns:a16="http://schemas.microsoft.com/office/drawing/2014/main" id="{A738B611-318C-4D53-BB11-8CD749DD9C00}"/>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01312DF-293F-48D7-BE54-411880F99518}"/>
              </a:ext>
            </a:extLst>
          </p:cNvPr>
          <p:cNvSpPr>
            <a:spLocks noGrp="1"/>
          </p:cNvSpPr>
          <p:nvPr>
            <p:ph type="title"/>
            <p:custDataLst>
              <p:tags r:id="rId3"/>
            </p:custDataLst>
          </p:nvPr>
        </p:nvSpPr>
        <p:spPr bwMode="gray">
          <a:xfrm>
            <a:off x="839787" y="365125"/>
            <a:ext cx="8450127" cy="720000"/>
          </a:xfrm>
        </p:spPr>
        <p:txBody>
          <a:bodyPr vert="horz"/>
          <a:lstStyle/>
          <a:p>
            <a:r>
              <a:rPr lang="en-US"/>
              <a:t>Soft Infrastructure for Europe</a:t>
            </a:r>
          </a:p>
        </p:txBody>
      </p:sp>
      <p:sp>
        <p:nvSpPr>
          <p:cNvPr id="3" name="Slide Number Placeholder 2">
            <a:extLst>
              <a:ext uri="{FF2B5EF4-FFF2-40B4-BE49-F238E27FC236}">
                <a16:creationId xmlns:a16="http://schemas.microsoft.com/office/drawing/2014/main" id="{A3643441-61F9-4C73-83E9-DB8146ADE57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BA60EA6E-1A30-4809-8C52-1C6BE1222698}"/>
              </a:ext>
            </a:extLst>
          </p:cNvPr>
          <p:cNvSpPr>
            <a:spLocks noGrp="1"/>
          </p:cNvSpPr>
          <p:nvPr>
            <p:ph type="body" sz="quarter" idx="13"/>
            <p:custDataLst>
              <p:tags r:id="rId4"/>
            </p:custDataLst>
          </p:nvPr>
        </p:nvSpPr>
        <p:spPr bwMode="gray">
          <a:xfrm>
            <a:off x="839788" y="1031241"/>
            <a:ext cx="7176269" cy="468000"/>
          </a:xfrm>
        </p:spPr>
        <p:txBody>
          <a:bodyPr/>
          <a:lstStyle/>
          <a:p>
            <a:r>
              <a:rPr lang="en-US"/>
              <a:t>… will enable thousands of data spaces</a:t>
            </a:r>
          </a:p>
        </p:txBody>
      </p:sp>
      <p:sp>
        <p:nvSpPr>
          <p:cNvPr id="5" name="Footer Placeholder 4">
            <a:extLst>
              <a:ext uri="{FF2B5EF4-FFF2-40B4-BE49-F238E27FC236}">
                <a16:creationId xmlns:a16="http://schemas.microsoft.com/office/drawing/2014/main" id="{A8D69311-2779-48BB-9E30-5C51443D9193}"/>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IDSA Story</a:t>
            </a:r>
          </a:p>
        </p:txBody>
      </p:sp>
      <p:pic>
        <p:nvPicPr>
          <p:cNvPr id="8" name="Picture 8">
            <a:extLst>
              <a:ext uri="{FF2B5EF4-FFF2-40B4-BE49-F238E27FC236}">
                <a16:creationId xmlns:a16="http://schemas.microsoft.com/office/drawing/2014/main" id="{A1155212-0C30-4AE8-BEBF-7222CE322104}"/>
              </a:ext>
            </a:extLst>
          </p:cNvPr>
          <p:cNvPicPr>
            <a:picLocks noChangeAspect="1"/>
          </p:cNvPicPr>
          <p:nvPr>
            <p:custDataLst>
              <p:tags r:id="rId5"/>
            </p:custDataLst>
          </p:nvPr>
        </p:nvPicPr>
        <p:blipFill rotWithShape="1">
          <a:blip r:embed="rId15"/>
          <a:srcRect t="1" r="1471" b="987"/>
          <a:stretch/>
        </p:blipFill>
        <p:spPr bwMode="gray">
          <a:xfrm>
            <a:off x="8950520" y="2168525"/>
            <a:ext cx="2402064" cy="3597038"/>
          </a:xfrm>
          <a:prstGeom prst="rect">
            <a:avLst/>
          </a:prstGeom>
        </p:spPr>
      </p:pic>
      <p:sp>
        <p:nvSpPr>
          <p:cNvPr id="9" name="Rechteck 22">
            <a:extLst>
              <a:ext uri="{FF2B5EF4-FFF2-40B4-BE49-F238E27FC236}">
                <a16:creationId xmlns:a16="http://schemas.microsoft.com/office/drawing/2014/main" id="{96461670-1B79-4E8C-8A77-F16AC1012976}"/>
              </a:ext>
            </a:extLst>
          </p:cNvPr>
          <p:cNvSpPr/>
          <p:nvPr>
            <p:custDataLst>
              <p:tags r:id="rId6"/>
            </p:custDataLst>
          </p:nvPr>
        </p:nvSpPr>
        <p:spPr bwMode="gray">
          <a:xfrm>
            <a:off x="1415889" y="2168845"/>
            <a:ext cx="7354664" cy="3528692"/>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263482"/>
              </a:solidFill>
              <a:effectLst/>
              <a:uLnTx/>
              <a:uFillTx/>
              <a:latin typeface="Segoe UI" panose="020B0502040204020203" pitchFamily="34" charset="0"/>
              <a:ea typeface="+mn-ea"/>
              <a:cs typeface="Segoe UI" panose="020B0502040204020203" pitchFamily="34" charset="0"/>
            </a:endParaRPr>
          </a:p>
        </p:txBody>
      </p:sp>
      <p:sp>
        <p:nvSpPr>
          <p:cNvPr id="10" name="Rechteck 22">
            <a:extLst>
              <a:ext uri="{FF2B5EF4-FFF2-40B4-BE49-F238E27FC236}">
                <a16:creationId xmlns:a16="http://schemas.microsoft.com/office/drawing/2014/main" id="{6BDAA863-DBC4-46BD-87F5-5B1DB715D237}"/>
              </a:ext>
            </a:extLst>
          </p:cNvPr>
          <p:cNvSpPr/>
          <p:nvPr>
            <p:custDataLst>
              <p:tags r:id="rId7"/>
            </p:custDataLst>
          </p:nvPr>
        </p:nvSpPr>
        <p:spPr bwMode="gray">
          <a:xfrm>
            <a:off x="1307417" y="2276796"/>
            <a:ext cx="7354664" cy="3528692"/>
          </a:xfrm>
          <a:prstGeom prst="rect">
            <a:avLst/>
          </a:prstGeom>
          <a:solidFill>
            <a:schemeClr val="bg1"/>
          </a:solidFill>
          <a:ln w="19050">
            <a:solidFill>
              <a:schemeClr val="tx2"/>
            </a:solidFill>
          </a:ln>
        </p:spPr>
        <p:txBody>
          <a:bodyPr lIns="648000" tIns="288000" rIns="72000" bIns="72000" rtlCol="0" anchor="t" anchorCtr="0">
            <a:noAutofit/>
          </a:bodyPr>
          <a:lstStyle/>
          <a:p>
            <a:pPr marL="0" marR="0" lvl="0" indent="0" algn="l" defTabSz="609585" rtl="0" eaLnBrk="1" fontAlgn="auto" latinLnBrk="0" hangingPunct="0">
              <a:lnSpc>
                <a:spcPct val="100000"/>
              </a:lnSpc>
              <a:spcBef>
                <a:spcPts val="1200"/>
              </a:spcBef>
              <a:spcAft>
                <a:spcPts val="300"/>
              </a:spcAft>
              <a:buClrTx/>
              <a:buSzTx/>
              <a:buFontTx/>
              <a:buNone/>
              <a:tabLst/>
              <a:defRPr/>
            </a:pPr>
            <a:r>
              <a:rPr kumimoji="0" lang="en-US" sz="18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IDSA Rulebook and the Design Principles for Data Spaces with </a:t>
            </a:r>
            <a:br>
              <a:rPr kumimoji="0" lang="en-US" sz="18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8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the inherent Building Blocks for data spaces for the foundation for a softinfrastructure for data spaces in Europe. </a:t>
            </a:r>
          </a:p>
          <a:p>
            <a:pPr marL="216000" marR="0" lvl="0" indent="-216000" algn="l" defTabSz="609585" rtl="0" eaLnBrk="1" fontAlgn="auto" latinLnBrk="0" hangingPunct="0">
              <a:lnSpc>
                <a:spcPct val="100000"/>
              </a:lnSpc>
              <a:spcBef>
                <a:spcPts val="600"/>
              </a:spcBef>
              <a:spcAft>
                <a:spcPts val="300"/>
              </a:spcAft>
              <a:buClrTx/>
              <a:buSzTx/>
              <a:buFont typeface="Wingdings" panose="05000000000000000000" pitchFamily="2" charset="2"/>
              <a:buChar char="§"/>
              <a:tabLst/>
              <a:defRPr/>
            </a:pPr>
            <a:r>
              <a:rPr kumimoji="0" lang="en-US" sz="18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Facilitate data sovereignty and platform interoperability</a:t>
            </a:r>
          </a:p>
          <a:p>
            <a:pPr marL="216000" marR="0" lvl="0" indent="-216000" algn="l" defTabSz="609585" rtl="0" eaLnBrk="1" fontAlgn="auto" latinLnBrk="0" hangingPunct="0">
              <a:lnSpc>
                <a:spcPct val="100000"/>
              </a:lnSpc>
              <a:spcBef>
                <a:spcPts val="600"/>
              </a:spcBef>
              <a:spcAft>
                <a:spcPts val="300"/>
              </a:spcAft>
              <a:buClrTx/>
              <a:buSzTx/>
              <a:buFont typeface="Wingdings" panose="05000000000000000000" pitchFamily="2" charset="2"/>
              <a:buChar char="§"/>
              <a:tabLst/>
              <a:defRPr/>
            </a:pPr>
            <a:r>
              <a:rPr kumimoji="0" lang="en-US" sz="18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Ensure mass adoption and scalability</a:t>
            </a:r>
          </a:p>
          <a:p>
            <a:pPr marL="216000" marR="0" lvl="0" indent="-216000" algn="l" defTabSz="609585" rtl="0" eaLnBrk="1" fontAlgn="auto" latinLnBrk="0" hangingPunct="0">
              <a:lnSpc>
                <a:spcPct val="100000"/>
              </a:lnSpc>
              <a:spcBef>
                <a:spcPts val="600"/>
              </a:spcBef>
              <a:spcAft>
                <a:spcPts val="300"/>
              </a:spcAft>
              <a:buClrTx/>
              <a:buSzTx/>
              <a:buFont typeface="Wingdings" panose="05000000000000000000" pitchFamily="2" charset="2"/>
              <a:buChar char="§"/>
              <a:tabLst/>
              <a:defRPr/>
            </a:pPr>
            <a:r>
              <a:rPr kumimoji="0" lang="en-US" sz="18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Sector-agnostic</a:t>
            </a:r>
          </a:p>
          <a:p>
            <a:pPr marL="216000" marR="0" lvl="0" indent="-216000" algn="l" defTabSz="609585" rtl="0" eaLnBrk="1" fontAlgn="auto" latinLnBrk="0" hangingPunct="0">
              <a:lnSpc>
                <a:spcPct val="100000"/>
              </a:lnSpc>
              <a:spcBef>
                <a:spcPts val="600"/>
              </a:spcBef>
              <a:spcAft>
                <a:spcPts val="300"/>
              </a:spcAft>
              <a:buClrTx/>
              <a:buSzTx/>
              <a:buFont typeface="Wingdings" panose="05000000000000000000" pitchFamily="2" charset="2"/>
              <a:buChar char="§"/>
              <a:tabLst/>
              <a:defRPr/>
            </a:pPr>
            <a:r>
              <a:rPr kumimoji="0" lang="en-US" sz="18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Coordinated development combining technological,</a:t>
            </a:r>
            <a:br>
              <a:rPr kumimoji="0" lang="en-US" sz="18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8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functional, operational and legal process</a:t>
            </a:r>
          </a:p>
          <a:p>
            <a:pPr marL="216000" marR="0" lvl="0" indent="-216000" algn="l" defTabSz="609585" rtl="0" eaLnBrk="1" fontAlgn="auto" latinLnBrk="0" hangingPunct="0">
              <a:lnSpc>
                <a:spcPct val="100000"/>
              </a:lnSpc>
              <a:spcBef>
                <a:spcPts val="600"/>
              </a:spcBef>
              <a:spcAft>
                <a:spcPts val="300"/>
              </a:spcAft>
              <a:buClrTx/>
              <a:buSzTx/>
              <a:buFont typeface="Wingdings" panose="05000000000000000000" pitchFamily="2" charset="2"/>
              <a:buChar char="§"/>
              <a:tabLst/>
              <a:defRPr/>
            </a:pPr>
            <a:r>
              <a:rPr kumimoji="0" lang="en-US" sz="18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Agreements and standards aligned with building blocks</a:t>
            </a:r>
          </a:p>
        </p:txBody>
      </p:sp>
      <p:sp>
        <p:nvSpPr>
          <p:cNvPr id="11" name="Oval 10">
            <a:extLst>
              <a:ext uri="{FF2B5EF4-FFF2-40B4-BE49-F238E27FC236}">
                <a16:creationId xmlns:a16="http://schemas.microsoft.com/office/drawing/2014/main" id="{2AE72F4B-A32B-4A19-A167-F9E293093135}"/>
              </a:ext>
            </a:extLst>
          </p:cNvPr>
          <p:cNvSpPr/>
          <p:nvPr>
            <p:custDataLst>
              <p:tags r:id="rId8"/>
            </p:custDataLst>
          </p:nvPr>
        </p:nvSpPr>
        <p:spPr bwMode="gray">
          <a:xfrm>
            <a:off x="839416" y="2384988"/>
            <a:ext cx="936000" cy="93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Grafik 19">
            <a:extLst>
              <a:ext uri="{FF2B5EF4-FFF2-40B4-BE49-F238E27FC236}">
                <a16:creationId xmlns:a16="http://schemas.microsoft.com/office/drawing/2014/main" id="{2FD5A951-8451-468A-9DDA-6C014D084542}"/>
              </a:ext>
            </a:extLst>
          </p:cNvPr>
          <p:cNvSpPr/>
          <p:nvPr>
            <p:custDataLst>
              <p:tags r:id="rId9"/>
            </p:custDataLst>
          </p:nvPr>
        </p:nvSpPr>
        <p:spPr bwMode="gray">
          <a:xfrm>
            <a:off x="839416" y="2384988"/>
            <a:ext cx="936000" cy="93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tx2"/>
          </a:solidFill>
          <a:ln w="12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29BCA7A7-AE25-477E-8556-61A8E2D2D1AC}"/>
              </a:ext>
            </a:extLst>
          </p:cNvPr>
          <p:cNvGrpSpPr>
            <a:grpSpLocks noChangeAspect="1"/>
          </p:cNvGrpSpPr>
          <p:nvPr>
            <p:custDataLst>
              <p:tags r:id="rId10"/>
            </p:custDataLst>
          </p:nvPr>
        </p:nvGrpSpPr>
        <p:grpSpPr bwMode="gray">
          <a:xfrm>
            <a:off x="1120585" y="2600988"/>
            <a:ext cx="373662" cy="504000"/>
            <a:chOff x="9462353" y="2666810"/>
            <a:chExt cx="518540" cy="698798"/>
          </a:xfrm>
          <a:solidFill>
            <a:schemeClr val="tx2"/>
          </a:solidFill>
        </p:grpSpPr>
        <p:sp>
          <p:nvSpPr>
            <p:cNvPr id="16" name="Grafik 2">
              <a:extLst>
                <a:ext uri="{FF2B5EF4-FFF2-40B4-BE49-F238E27FC236}">
                  <a16:creationId xmlns:a16="http://schemas.microsoft.com/office/drawing/2014/main" id="{43C9CD10-962F-459A-8635-50F1203065BB}"/>
                </a:ext>
              </a:extLst>
            </p:cNvPr>
            <p:cNvSpPr/>
            <p:nvPr/>
          </p:nvSpPr>
          <p:spPr bwMode="gray">
            <a:xfrm>
              <a:off x="9462353" y="2666810"/>
              <a:ext cx="447171" cy="631756"/>
            </a:xfrm>
            <a:custGeom>
              <a:avLst/>
              <a:gdLst>
                <a:gd name="connsiteX0" fmla="*/ 138634 w 447171"/>
                <a:gd name="connsiteY0" fmla="*/ 0 h 631756"/>
                <a:gd name="connsiteX1" fmla="*/ 133476 w 447171"/>
                <a:gd name="connsiteY1" fmla="*/ 5158 h 631756"/>
                <a:gd name="connsiteX2" fmla="*/ 5158 w 447171"/>
                <a:gd name="connsiteY2" fmla="*/ 133476 h 631756"/>
                <a:gd name="connsiteX3" fmla="*/ 0 w 447171"/>
                <a:gd name="connsiteY3" fmla="*/ 138634 h 631756"/>
                <a:gd name="connsiteX4" fmla="*/ 0 w 447171"/>
                <a:gd name="connsiteY4" fmla="*/ 631756 h 631756"/>
                <a:gd name="connsiteX5" fmla="*/ 447172 w 447171"/>
                <a:gd name="connsiteY5" fmla="*/ 631756 h 631756"/>
                <a:gd name="connsiteX6" fmla="*/ 447172 w 447171"/>
                <a:gd name="connsiteY6" fmla="*/ 0 h 631756"/>
                <a:gd name="connsiteX7" fmla="*/ 138634 w 447171"/>
                <a:gd name="connsiteY7" fmla="*/ 0 h 631756"/>
                <a:gd name="connsiteX8" fmla="*/ 129558 w 447171"/>
                <a:gd name="connsiteY8" fmla="*/ 52919 h 631756"/>
                <a:gd name="connsiteX9" fmla="*/ 129558 w 447171"/>
                <a:gd name="connsiteY9" fmla="*/ 129558 h 631756"/>
                <a:gd name="connsiteX10" fmla="*/ 52919 w 447171"/>
                <a:gd name="connsiteY10" fmla="*/ 129558 h 631756"/>
                <a:gd name="connsiteX11" fmla="*/ 129558 w 447171"/>
                <a:gd name="connsiteY11" fmla="*/ 52919 h 631756"/>
                <a:gd name="connsiteX12" fmla="*/ 416174 w 447171"/>
                <a:gd name="connsiteY12" fmla="*/ 600759 h 631756"/>
                <a:gd name="connsiteX13" fmla="*/ 30998 w 447171"/>
                <a:gd name="connsiteY13" fmla="*/ 600759 h 631756"/>
                <a:gd name="connsiteX14" fmla="*/ 30998 w 447171"/>
                <a:gd name="connsiteY14" fmla="*/ 160555 h 631756"/>
                <a:gd name="connsiteX15" fmla="*/ 160555 w 447171"/>
                <a:gd name="connsiteY15" fmla="*/ 160555 h 631756"/>
                <a:gd name="connsiteX16" fmla="*/ 160555 w 447171"/>
                <a:gd name="connsiteY16" fmla="*/ 30998 h 631756"/>
                <a:gd name="connsiteX17" fmla="*/ 416174 w 447171"/>
                <a:gd name="connsiteY17" fmla="*/ 30998 h 631756"/>
                <a:gd name="connsiteX18" fmla="*/ 416174 w 447171"/>
                <a:gd name="connsiteY18" fmla="*/ 600759 h 63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71" h="631756">
                  <a:moveTo>
                    <a:pt x="138634" y="0"/>
                  </a:moveTo>
                  <a:lnTo>
                    <a:pt x="133476" y="5158"/>
                  </a:lnTo>
                  <a:lnTo>
                    <a:pt x="5158" y="133476"/>
                  </a:lnTo>
                  <a:lnTo>
                    <a:pt x="0" y="138634"/>
                  </a:lnTo>
                  <a:lnTo>
                    <a:pt x="0" y="631756"/>
                  </a:lnTo>
                  <a:lnTo>
                    <a:pt x="447172" y="631756"/>
                  </a:lnTo>
                  <a:lnTo>
                    <a:pt x="447172" y="0"/>
                  </a:lnTo>
                  <a:lnTo>
                    <a:pt x="138634" y="0"/>
                  </a:lnTo>
                  <a:close/>
                  <a:moveTo>
                    <a:pt x="129558" y="52919"/>
                  </a:moveTo>
                  <a:lnTo>
                    <a:pt x="129558" y="129558"/>
                  </a:lnTo>
                  <a:lnTo>
                    <a:pt x="52919" y="129558"/>
                  </a:lnTo>
                  <a:lnTo>
                    <a:pt x="129558" y="52919"/>
                  </a:lnTo>
                  <a:close/>
                  <a:moveTo>
                    <a:pt x="416174" y="600759"/>
                  </a:moveTo>
                  <a:lnTo>
                    <a:pt x="30998" y="600759"/>
                  </a:lnTo>
                  <a:lnTo>
                    <a:pt x="30998" y="160555"/>
                  </a:lnTo>
                  <a:lnTo>
                    <a:pt x="160555" y="160555"/>
                  </a:lnTo>
                  <a:lnTo>
                    <a:pt x="160555" y="30998"/>
                  </a:lnTo>
                  <a:lnTo>
                    <a:pt x="416174" y="30998"/>
                  </a:lnTo>
                  <a:lnTo>
                    <a:pt x="416174" y="600759"/>
                  </a:ln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rafik 2">
              <a:extLst>
                <a:ext uri="{FF2B5EF4-FFF2-40B4-BE49-F238E27FC236}">
                  <a16:creationId xmlns:a16="http://schemas.microsoft.com/office/drawing/2014/main" id="{EB8EA70A-04C4-4AF2-B3B7-AE75B4E82264}"/>
                </a:ext>
              </a:extLst>
            </p:cNvPr>
            <p:cNvSpPr/>
            <p:nvPr/>
          </p:nvSpPr>
          <p:spPr bwMode="gray">
            <a:xfrm>
              <a:off x="9607409" y="2874606"/>
              <a:ext cx="156190" cy="30997"/>
            </a:xfrm>
            <a:custGeom>
              <a:avLst/>
              <a:gdLst>
                <a:gd name="connsiteX0" fmla="*/ 0 w 156190"/>
                <a:gd name="connsiteY0" fmla="*/ 0 h 30997"/>
                <a:gd name="connsiteX1" fmla="*/ 156191 w 156190"/>
                <a:gd name="connsiteY1" fmla="*/ 0 h 30997"/>
                <a:gd name="connsiteX2" fmla="*/ 156191 w 156190"/>
                <a:gd name="connsiteY2" fmla="*/ 30998 h 30997"/>
                <a:gd name="connsiteX3" fmla="*/ 0 w 156190"/>
                <a:gd name="connsiteY3" fmla="*/ 30998 h 30997"/>
              </a:gdLst>
              <a:ahLst/>
              <a:cxnLst>
                <a:cxn ang="0">
                  <a:pos x="connsiteX0" y="connsiteY0"/>
                </a:cxn>
                <a:cxn ang="0">
                  <a:pos x="connsiteX1" y="connsiteY1"/>
                </a:cxn>
                <a:cxn ang="0">
                  <a:pos x="connsiteX2" y="connsiteY2"/>
                </a:cxn>
                <a:cxn ang="0">
                  <a:pos x="connsiteX3" y="connsiteY3"/>
                </a:cxn>
              </a:cxnLst>
              <a:rect l="l" t="t" r="r" b="b"/>
              <a:pathLst>
                <a:path w="156190" h="30997">
                  <a:moveTo>
                    <a:pt x="0" y="0"/>
                  </a:moveTo>
                  <a:lnTo>
                    <a:pt x="156191" y="0"/>
                  </a:lnTo>
                  <a:lnTo>
                    <a:pt x="156191" y="30998"/>
                  </a:lnTo>
                  <a:lnTo>
                    <a:pt x="0" y="30998"/>
                  </a:ln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rafik 2">
              <a:extLst>
                <a:ext uri="{FF2B5EF4-FFF2-40B4-BE49-F238E27FC236}">
                  <a16:creationId xmlns:a16="http://schemas.microsoft.com/office/drawing/2014/main" id="{9C79C4B5-FEDE-430F-90D7-664B2EA6E868}"/>
                </a:ext>
              </a:extLst>
            </p:cNvPr>
            <p:cNvSpPr/>
            <p:nvPr/>
          </p:nvSpPr>
          <p:spPr bwMode="gray">
            <a:xfrm>
              <a:off x="9542637" y="3016910"/>
              <a:ext cx="286046" cy="30997"/>
            </a:xfrm>
            <a:custGeom>
              <a:avLst/>
              <a:gdLst>
                <a:gd name="connsiteX0" fmla="*/ 0 w 286046"/>
                <a:gd name="connsiteY0" fmla="*/ 0 h 30997"/>
                <a:gd name="connsiteX1" fmla="*/ 286046 w 286046"/>
                <a:gd name="connsiteY1" fmla="*/ 0 h 30997"/>
                <a:gd name="connsiteX2" fmla="*/ 286046 w 286046"/>
                <a:gd name="connsiteY2" fmla="*/ 30998 h 30997"/>
                <a:gd name="connsiteX3" fmla="*/ 0 w 286046"/>
                <a:gd name="connsiteY3" fmla="*/ 30998 h 30997"/>
              </a:gdLst>
              <a:ahLst/>
              <a:cxnLst>
                <a:cxn ang="0">
                  <a:pos x="connsiteX0" y="connsiteY0"/>
                </a:cxn>
                <a:cxn ang="0">
                  <a:pos x="connsiteX1" y="connsiteY1"/>
                </a:cxn>
                <a:cxn ang="0">
                  <a:pos x="connsiteX2" y="connsiteY2"/>
                </a:cxn>
                <a:cxn ang="0">
                  <a:pos x="connsiteX3" y="connsiteY3"/>
                </a:cxn>
              </a:cxnLst>
              <a:rect l="l" t="t" r="r" b="b"/>
              <a:pathLst>
                <a:path w="286046" h="30997">
                  <a:moveTo>
                    <a:pt x="0" y="0"/>
                  </a:moveTo>
                  <a:lnTo>
                    <a:pt x="286046" y="0"/>
                  </a:lnTo>
                  <a:lnTo>
                    <a:pt x="286046" y="30998"/>
                  </a:lnTo>
                  <a:lnTo>
                    <a:pt x="0" y="30998"/>
                  </a:ln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rafik 2">
              <a:extLst>
                <a:ext uri="{FF2B5EF4-FFF2-40B4-BE49-F238E27FC236}">
                  <a16:creationId xmlns:a16="http://schemas.microsoft.com/office/drawing/2014/main" id="{9F3134C9-9981-4B59-AD8B-AD183518F290}"/>
                </a:ext>
              </a:extLst>
            </p:cNvPr>
            <p:cNvSpPr/>
            <p:nvPr/>
          </p:nvSpPr>
          <p:spPr bwMode="gray">
            <a:xfrm>
              <a:off x="9542637" y="3159214"/>
              <a:ext cx="220975" cy="30997"/>
            </a:xfrm>
            <a:custGeom>
              <a:avLst/>
              <a:gdLst>
                <a:gd name="connsiteX0" fmla="*/ 0 w 220975"/>
                <a:gd name="connsiteY0" fmla="*/ 0 h 30997"/>
                <a:gd name="connsiteX1" fmla="*/ 220976 w 220975"/>
                <a:gd name="connsiteY1" fmla="*/ 0 h 30997"/>
                <a:gd name="connsiteX2" fmla="*/ 220976 w 220975"/>
                <a:gd name="connsiteY2" fmla="*/ 30998 h 30997"/>
                <a:gd name="connsiteX3" fmla="*/ 0 w 220975"/>
                <a:gd name="connsiteY3" fmla="*/ 30998 h 30997"/>
              </a:gdLst>
              <a:ahLst/>
              <a:cxnLst>
                <a:cxn ang="0">
                  <a:pos x="connsiteX0" y="connsiteY0"/>
                </a:cxn>
                <a:cxn ang="0">
                  <a:pos x="connsiteX1" y="connsiteY1"/>
                </a:cxn>
                <a:cxn ang="0">
                  <a:pos x="connsiteX2" y="connsiteY2"/>
                </a:cxn>
                <a:cxn ang="0">
                  <a:pos x="connsiteX3" y="connsiteY3"/>
                </a:cxn>
              </a:cxnLst>
              <a:rect l="l" t="t" r="r" b="b"/>
              <a:pathLst>
                <a:path w="220975" h="30997">
                  <a:moveTo>
                    <a:pt x="0" y="0"/>
                  </a:moveTo>
                  <a:lnTo>
                    <a:pt x="220976" y="0"/>
                  </a:lnTo>
                  <a:lnTo>
                    <a:pt x="220976" y="30998"/>
                  </a:lnTo>
                  <a:lnTo>
                    <a:pt x="0" y="30998"/>
                  </a:ln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rafik 2">
              <a:extLst>
                <a:ext uri="{FF2B5EF4-FFF2-40B4-BE49-F238E27FC236}">
                  <a16:creationId xmlns:a16="http://schemas.microsoft.com/office/drawing/2014/main" id="{052401E3-886B-4611-80AD-24138DEAF5EE}"/>
                </a:ext>
              </a:extLst>
            </p:cNvPr>
            <p:cNvSpPr/>
            <p:nvPr/>
          </p:nvSpPr>
          <p:spPr bwMode="gray">
            <a:xfrm>
              <a:off x="9542339" y="2742469"/>
              <a:ext cx="438554" cy="623139"/>
            </a:xfrm>
            <a:custGeom>
              <a:avLst/>
              <a:gdLst>
                <a:gd name="connsiteX0" fmla="*/ 438554 w 438554"/>
                <a:gd name="connsiteY0" fmla="*/ 623139 h 623139"/>
                <a:gd name="connsiteX1" fmla="*/ 0 w 438554"/>
                <a:gd name="connsiteY1" fmla="*/ 623139 h 623139"/>
                <a:gd name="connsiteX2" fmla="*/ 0 w 438554"/>
                <a:gd name="connsiteY2" fmla="*/ 592141 h 623139"/>
                <a:gd name="connsiteX3" fmla="*/ 407557 w 438554"/>
                <a:gd name="connsiteY3" fmla="*/ 592141 h 623139"/>
                <a:gd name="connsiteX4" fmla="*/ 407557 w 438554"/>
                <a:gd name="connsiteY4" fmla="*/ 0 h 623139"/>
                <a:gd name="connsiteX5" fmla="*/ 438554 w 438554"/>
                <a:gd name="connsiteY5" fmla="*/ 0 h 62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554" h="623139">
                  <a:moveTo>
                    <a:pt x="438554" y="623139"/>
                  </a:moveTo>
                  <a:lnTo>
                    <a:pt x="0" y="623139"/>
                  </a:lnTo>
                  <a:lnTo>
                    <a:pt x="0" y="592141"/>
                  </a:lnTo>
                  <a:lnTo>
                    <a:pt x="407557" y="592141"/>
                  </a:lnTo>
                  <a:lnTo>
                    <a:pt x="407557" y="0"/>
                  </a:lnTo>
                  <a:lnTo>
                    <a:pt x="438554" y="0"/>
                  </a:ln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92797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iekt 10" hidden="1">
            <a:extLst>
              <a:ext uri="{FF2B5EF4-FFF2-40B4-BE49-F238E27FC236}">
                <a16:creationId xmlns:a16="http://schemas.microsoft.com/office/drawing/2014/main" id="{1DE06365-5BA0-4143-939D-8C5FF008D5D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1617" name="think-cell Folie" r:id="rId8" imgW="306" imgH="306" progId="TCLayout.ActiveDocument.1">
                  <p:embed/>
                </p:oleObj>
              </mc:Choice>
              <mc:Fallback>
                <p:oleObj name="think-cell Folie" r:id="rId8" imgW="306" imgH="306" progId="TCLayout.ActiveDocument.1">
                  <p:embed/>
                  <p:pic>
                    <p:nvPicPr>
                      <p:cNvPr id="11" name="Obiekt 10" hidden="1">
                        <a:extLst>
                          <a:ext uri="{FF2B5EF4-FFF2-40B4-BE49-F238E27FC236}">
                            <a16:creationId xmlns:a16="http://schemas.microsoft.com/office/drawing/2014/main" id="{1DE06365-5BA0-4143-939D-8C5FF008D5D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ytuł 1">
            <a:extLst>
              <a:ext uri="{FF2B5EF4-FFF2-40B4-BE49-F238E27FC236}">
                <a16:creationId xmlns:a16="http://schemas.microsoft.com/office/drawing/2014/main" id="{A3F4F4A4-CCB6-4B72-BFDB-F21BF6D76207}"/>
              </a:ext>
            </a:extLst>
          </p:cNvPr>
          <p:cNvSpPr>
            <a:spLocks noGrp="1"/>
          </p:cNvSpPr>
          <p:nvPr>
            <p:ph type="title"/>
            <p:custDataLst>
              <p:tags r:id="rId3"/>
            </p:custDataLst>
          </p:nvPr>
        </p:nvSpPr>
        <p:spPr bwMode="gray"/>
        <p:txBody>
          <a:bodyPr vert="horz"/>
          <a:lstStyle/>
          <a:p>
            <a:r>
              <a:rPr lang="en-US"/>
              <a:t>How to Realize: by Teaming up </a:t>
            </a:r>
          </a:p>
        </p:txBody>
      </p:sp>
      <p:sp>
        <p:nvSpPr>
          <p:cNvPr id="6" name="Slide Number Placeholder 5">
            <a:extLst>
              <a:ext uri="{FF2B5EF4-FFF2-40B4-BE49-F238E27FC236}">
                <a16:creationId xmlns:a16="http://schemas.microsoft.com/office/drawing/2014/main" id="{BFA7407B-C227-4626-9CA2-62B01646CF23}"/>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3" name="Symbol zastępczy tekstu 2">
            <a:extLst>
              <a:ext uri="{FF2B5EF4-FFF2-40B4-BE49-F238E27FC236}">
                <a16:creationId xmlns:a16="http://schemas.microsoft.com/office/drawing/2014/main" id="{FC2198F1-CF9F-4B3E-A6C4-A5219A868231}"/>
              </a:ext>
            </a:extLst>
          </p:cNvPr>
          <p:cNvSpPr>
            <a:spLocks noGrp="1"/>
          </p:cNvSpPr>
          <p:nvPr>
            <p:ph type="body" sz="quarter" idx="13"/>
            <p:custDataLst>
              <p:tags r:id="rId4"/>
            </p:custDataLst>
          </p:nvPr>
        </p:nvSpPr>
        <p:spPr bwMode="gray">
          <a:xfrm>
            <a:off x="866340" y="1040732"/>
            <a:ext cx="7177857" cy="468000"/>
          </a:xfrm>
        </p:spPr>
        <p:txBody>
          <a:bodyPr vert="horz" lIns="91440" tIns="45720" rIns="91440" bIns="45720" rtlCol="0" anchor="t">
            <a:noAutofit/>
          </a:bodyPr>
          <a:lstStyle/>
          <a:p>
            <a:r>
              <a:rPr lang="en-US">
                <a:latin typeface="Georgia"/>
                <a:cs typeface="Segoe UI"/>
              </a:rPr>
              <a:t>Data spaces are a joint endeavor</a:t>
            </a:r>
          </a:p>
        </p:txBody>
      </p:sp>
      <p:sp>
        <p:nvSpPr>
          <p:cNvPr id="4" name="Footer Placeholder 3">
            <a:extLst>
              <a:ext uri="{FF2B5EF4-FFF2-40B4-BE49-F238E27FC236}">
                <a16:creationId xmlns:a16="http://schemas.microsoft.com/office/drawing/2014/main" id="{37EA3C0B-BBDF-4979-8D9E-1E330EAFC441}"/>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IDSA Story </a:t>
            </a:r>
          </a:p>
        </p:txBody>
      </p:sp>
      <p:pic>
        <p:nvPicPr>
          <p:cNvPr id="35" name="Grafik 6">
            <a:extLst>
              <a:ext uri="{FF2B5EF4-FFF2-40B4-BE49-F238E27FC236}">
                <a16:creationId xmlns:a16="http://schemas.microsoft.com/office/drawing/2014/main" id="{4FF1CAA8-FB0C-4C5D-952E-62AA270F4CD5}"/>
              </a:ext>
            </a:extLst>
          </p:cNvPr>
          <p:cNvPicPr>
            <a:picLocks noChangeAspect="1"/>
          </p:cNvPicPr>
          <p:nvPr/>
        </p:nvPicPr>
        <p:blipFill rotWithShape="1">
          <a:blip r:embed="rId10">
            <a:extLst>
              <a:ext uri="{28A0092B-C50C-407E-A947-70E740481C1C}">
                <a14:useLocalDpi xmlns:a14="http://schemas.microsoft.com/office/drawing/2010/main" val="0"/>
              </a:ext>
            </a:extLst>
          </a:blip>
          <a:srcRect l="2143" t="3865" r="2105" b="3472"/>
          <a:stretch/>
        </p:blipFill>
        <p:spPr>
          <a:xfrm>
            <a:off x="838200" y="1760732"/>
            <a:ext cx="8249239" cy="4482883"/>
          </a:xfrm>
          <a:prstGeom prst="rect">
            <a:avLst/>
          </a:prstGeom>
        </p:spPr>
      </p:pic>
      <p:sp>
        <p:nvSpPr>
          <p:cNvPr id="36" name="Rechteck 47">
            <a:extLst>
              <a:ext uri="{FF2B5EF4-FFF2-40B4-BE49-F238E27FC236}">
                <a16:creationId xmlns:a16="http://schemas.microsoft.com/office/drawing/2014/main" id="{19E64B65-0182-4486-9306-8FFD79BDCE22}"/>
              </a:ext>
            </a:extLst>
          </p:cNvPr>
          <p:cNvSpPr/>
          <p:nvPr>
            <p:custDataLst>
              <p:tags r:id="rId5"/>
            </p:custDataLst>
          </p:nvPr>
        </p:nvSpPr>
        <p:spPr bwMode="gray">
          <a:xfrm>
            <a:off x="8610600" y="3033000"/>
            <a:ext cx="4376162" cy="792000"/>
          </a:xfrm>
          <a:prstGeom prst="rect">
            <a:avLst/>
          </a:prstGeom>
          <a:noFill/>
          <a:ln>
            <a:noFill/>
          </a:ln>
          <a:effectLst/>
        </p:spPr>
        <p:style>
          <a:lnRef idx="3">
            <a:schemeClr val="lt1"/>
          </a:lnRef>
          <a:fillRef idx="1">
            <a:schemeClr val="accent4"/>
          </a:fillRef>
          <a:effectRef idx="1">
            <a:schemeClr val="accent4"/>
          </a:effectRef>
          <a:fontRef idx="minor">
            <a:schemeClr val="lt1"/>
          </a:fontRef>
        </p:style>
        <p:txBody>
          <a:bodyPr lIns="36000" tIns="36000" rIns="36000" bIns="36000" rtlCol="0" anchor="t" anchorCtr="0"/>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337020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8D8B691F-519D-4F23-B46E-5641CC200EBE}"/>
              </a:ext>
            </a:extLst>
          </p:cNvPr>
          <p:cNvGraphicFramePr>
            <a:graphicFrameLocks noChangeAspect="1"/>
          </p:cNvGraphicFramePr>
          <p:nvPr>
            <p:custDataLst>
              <p:tags r:id="rId2"/>
            </p:custDataLst>
            <p:extLst>
              <p:ext uri="{D42A27DB-BD31-4B8C-83A1-F6EECF244321}">
                <p14:modId xmlns:p14="http://schemas.microsoft.com/office/powerpoint/2010/main" val="1661451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41" name="think-cell Folie" r:id="rId11" imgW="425" imgH="424" progId="TCLayout.ActiveDocument.1">
                  <p:embed/>
                </p:oleObj>
              </mc:Choice>
              <mc:Fallback>
                <p:oleObj name="think-cell Folie" r:id="rId11" imgW="425" imgH="424" progId="TCLayout.ActiveDocument.1">
                  <p:embed/>
                  <p:pic>
                    <p:nvPicPr>
                      <p:cNvPr id="9" name="Object 8" hidden="1">
                        <a:extLst>
                          <a:ext uri="{FF2B5EF4-FFF2-40B4-BE49-F238E27FC236}">
                            <a16:creationId xmlns:a16="http://schemas.microsoft.com/office/drawing/2014/main" id="{8D8B691F-519D-4F23-B46E-5641CC200EBE}"/>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19BB5A3-3E65-4C96-A969-FF2AE74C250B}"/>
              </a:ext>
            </a:extLst>
          </p:cNvPr>
          <p:cNvSpPr>
            <a:spLocks noGrp="1"/>
          </p:cNvSpPr>
          <p:nvPr>
            <p:ph type="title"/>
            <p:custDataLst>
              <p:tags r:id="rId3"/>
            </p:custDataLst>
          </p:nvPr>
        </p:nvSpPr>
        <p:spPr bwMode="gray">
          <a:xfrm>
            <a:off x="839787" y="365125"/>
            <a:ext cx="8869477" cy="720000"/>
          </a:xfrm>
        </p:spPr>
        <p:txBody>
          <a:bodyPr vert="horz"/>
          <a:lstStyle/>
          <a:p>
            <a:r>
              <a:rPr lang="en-US"/>
              <a:t>We are Lacking a Data Sharing Framework</a:t>
            </a:r>
          </a:p>
        </p:txBody>
      </p:sp>
      <p:sp>
        <p:nvSpPr>
          <p:cNvPr id="3" name="Slide Number Placeholder 2">
            <a:extLst>
              <a:ext uri="{FF2B5EF4-FFF2-40B4-BE49-F238E27FC236}">
                <a16:creationId xmlns:a16="http://schemas.microsoft.com/office/drawing/2014/main" id="{567F24C5-4552-4364-8309-B85D4EEDC53E}"/>
              </a:ext>
            </a:extLst>
          </p:cNvPr>
          <p:cNvSpPr>
            <a:spLocks noGrp="1"/>
          </p:cNvSpPr>
          <p:nvPr>
            <p:ph type="sldNum" sz="quarter" idx="12"/>
          </p:nvPr>
        </p:nvSpPr>
        <p:spPr bwMode="gray"/>
        <p:txBody>
          <a:bodyPr/>
          <a:lstStyle/>
          <a:p>
            <a:fld id="{FB95B963-CBD6-47C4-B7CF-F60C897EE538}" type="slidenum">
              <a:rPr lang="de-DE" smtClean="0"/>
              <a:pPr/>
              <a:t>3</a:t>
            </a:fld>
            <a:endParaRPr lang="de-DE"/>
          </a:p>
        </p:txBody>
      </p:sp>
      <p:sp>
        <p:nvSpPr>
          <p:cNvPr id="7" name="Textplatzhalter 6">
            <a:extLst>
              <a:ext uri="{FF2B5EF4-FFF2-40B4-BE49-F238E27FC236}">
                <a16:creationId xmlns:a16="http://schemas.microsoft.com/office/drawing/2014/main" id="{63ADDABD-4517-40CA-9C87-13BDE39066C9}"/>
              </a:ext>
            </a:extLst>
          </p:cNvPr>
          <p:cNvSpPr>
            <a:spLocks noGrp="1"/>
          </p:cNvSpPr>
          <p:nvPr>
            <p:ph type="body" sz="quarter" idx="13"/>
          </p:nvPr>
        </p:nvSpPr>
        <p:spPr>
          <a:xfrm>
            <a:off x="838200" y="1069981"/>
            <a:ext cx="7884504" cy="468000"/>
          </a:xfrm>
        </p:spPr>
        <p:txBody>
          <a:bodyPr/>
          <a:lstStyle/>
          <a:p>
            <a:r>
              <a:rPr lang="en-US"/>
              <a:t>Availability of data remains limited</a:t>
            </a:r>
          </a:p>
        </p:txBody>
      </p:sp>
      <p:sp>
        <p:nvSpPr>
          <p:cNvPr id="5" name="Footer Placeholder 4">
            <a:extLst>
              <a:ext uri="{FF2B5EF4-FFF2-40B4-BE49-F238E27FC236}">
                <a16:creationId xmlns:a16="http://schemas.microsoft.com/office/drawing/2014/main" id="{B49AFB54-72A3-4A99-B9DC-1AEBACDA3AC8}"/>
              </a:ext>
            </a:extLst>
          </p:cNvPr>
          <p:cNvSpPr>
            <a:spLocks noGrp="1"/>
          </p:cNvSpPr>
          <p:nvPr>
            <p:ph type="ftr" sz="quarter" idx="11"/>
          </p:nvPr>
        </p:nvSpPr>
        <p:spPr bwMode="gray"/>
        <p:txBody>
          <a:bodyPr/>
          <a:lstStyle/>
          <a:p>
            <a:r>
              <a:rPr lang="en-US"/>
              <a:t>IDSA Story</a:t>
            </a:r>
          </a:p>
        </p:txBody>
      </p:sp>
      <p:sp>
        <p:nvSpPr>
          <p:cNvPr id="96" name="Rechteck 22">
            <a:extLst>
              <a:ext uri="{FF2B5EF4-FFF2-40B4-BE49-F238E27FC236}">
                <a16:creationId xmlns:a16="http://schemas.microsoft.com/office/drawing/2014/main" id="{C8D5E97D-9240-40B5-864E-371BEFD784BE}"/>
              </a:ext>
            </a:extLst>
          </p:cNvPr>
          <p:cNvSpPr/>
          <p:nvPr>
            <p:custDataLst>
              <p:tags r:id="rId4"/>
            </p:custDataLst>
          </p:nvPr>
        </p:nvSpPr>
        <p:spPr bwMode="gray">
          <a:xfrm>
            <a:off x="1637172" y="2168845"/>
            <a:ext cx="9714908" cy="3219878"/>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t"/>
          <a:lstStyle/>
          <a:p>
            <a:pPr algn="ctr"/>
            <a:endParaRPr lang="en-US" sz="1600" b="1">
              <a:solidFill>
                <a:schemeClr val="accent2"/>
              </a:solidFill>
              <a:latin typeface="Segoe UI" panose="020B0502040204020203" pitchFamily="34" charset="0"/>
              <a:cs typeface="Segoe UI" panose="020B0502040204020203" pitchFamily="34" charset="0"/>
            </a:endParaRPr>
          </a:p>
        </p:txBody>
      </p:sp>
      <p:sp>
        <p:nvSpPr>
          <p:cNvPr id="97" name="Rechteck 22">
            <a:extLst>
              <a:ext uri="{FF2B5EF4-FFF2-40B4-BE49-F238E27FC236}">
                <a16:creationId xmlns:a16="http://schemas.microsoft.com/office/drawing/2014/main" id="{5AF88986-5319-497B-A5D5-A441C6FB7A2B}"/>
              </a:ext>
            </a:extLst>
          </p:cNvPr>
          <p:cNvSpPr/>
          <p:nvPr>
            <p:custDataLst>
              <p:tags r:id="rId5"/>
            </p:custDataLst>
          </p:nvPr>
        </p:nvSpPr>
        <p:spPr bwMode="gray">
          <a:xfrm>
            <a:off x="1047404" y="2276796"/>
            <a:ext cx="10160607" cy="3219878"/>
          </a:xfrm>
          <a:prstGeom prst="rect">
            <a:avLst/>
          </a:prstGeom>
          <a:solidFill>
            <a:schemeClr val="bg1"/>
          </a:solidFill>
          <a:ln w="19050">
            <a:solidFill>
              <a:schemeClr val="tx2"/>
            </a:solidFill>
          </a:ln>
        </p:spPr>
        <p:txBody>
          <a:bodyPr lIns="648000" tIns="288000" rIns="72000" bIns="72000" rtlCol="0" anchor="t" anchorCtr="0">
            <a:noAutofit/>
          </a:bodyPr>
          <a:lstStyle/>
          <a:p>
            <a:pPr marR="0" lvl="0" algn="l" defTabSz="609585" rtl="0" eaLnBrk="1" fontAlgn="auto" latinLnBrk="0" hangingPunct="0">
              <a:lnSpc>
                <a:spcPct val="100000"/>
              </a:lnSpc>
              <a:spcBef>
                <a:spcPts val="600"/>
              </a:spcBef>
              <a:spcAft>
                <a:spcPts val="300"/>
              </a:spcAft>
              <a:buClrTx/>
              <a:buSzTx/>
              <a:tabLst/>
              <a:defRPr/>
            </a:pPr>
            <a:endParaRPr kumimoji="0" lang="en-US" sz="2000" b="1" i="0" u="none" strike="noStrike" kern="0" cap="none" spc="0" normalizeH="0" baseline="0" noProof="0">
              <a:solidFill>
                <a:schemeClr val="tx2"/>
              </a:solidFill>
              <a:effectLst/>
              <a:uLnTx/>
              <a:uFillTx/>
              <a:latin typeface="Segoe UI" panose="020B0502040204020203" pitchFamily="34" charset="0"/>
              <a:ea typeface="Verdana" panose="020B0604030504040204" pitchFamily="34" charset="0"/>
              <a:cs typeface="Segoe UI" panose="020B0502040204020203" pitchFamily="34" charset="0"/>
            </a:endParaRPr>
          </a:p>
          <a:p>
            <a:pPr marR="0" lvl="0" algn="l" defTabSz="609585" rtl="0" eaLnBrk="1" fontAlgn="auto" latinLnBrk="0" hangingPunct="0">
              <a:lnSpc>
                <a:spcPct val="100000"/>
              </a:lnSpc>
              <a:spcBef>
                <a:spcPts val="600"/>
              </a:spcBef>
              <a:spcAft>
                <a:spcPts val="300"/>
              </a:spcAft>
              <a:buClrTx/>
              <a:buSzTx/>
              <a:tabLst/>
              <a:defRPr/>
            </a:pPr>
            <a:r>
              <a:rPr kumimoji="0" lang="en-US" sz="2000" b="1" i="0" u="none" strike="noStrike" kern="0" cap="none" spc="0" normalizeH="0" baseline="0" noProof="0">
                <a:solidFill>
                  <a:schemeClr val="tx2"/>
                </a:solidFill>
                <a:effectLst/>
                <a:uLnTx/>
                <a:uFillTx/>
                <a:latin typeface="Segoe UI" panose="020B0502040204020203" pitchFamily="34" charset="0"/>
                <a:ea typeface="Verdana" panose="020B0604030504040204" pitchFamily="34" charset="0"/>
                <a:cs typeface="Segoe UI" panose="020B0502040204020203" pitchFamily="34" charset="0"/>
              </a:rPr>
              <a:t>For companies to add value, there is a need for data ecosystems that:</a:t>
            </a:r>
          </a:p>
          <a:p>
            <a:pPr marL="342900" marR="0" lvl="0" indent="-342900" algn="l" defTabSz="609585" rtl="0" eaLnBrk="1" fontAlgn="auto" latinLnBrk="0" hangingPunct="0">
              <a:lnSpc>
                <a:spcPct val="100000"/>
              </a:lnSpc>
              <a:spcBef>
                <a:spcPts val="600"/>
              </a:spcBef>
              <a:spcAft>
                <a:spcPts val="300"/>
              </a:spcAft>
              <a:buClrTx/>
              <a:buSzTx/>
              <a:buFont typeface="Segoe UI" panose="020B0502040204020203" pitchFamily="34" charset="0"/>
              <a:buChar char="»"/>
              <a:tabLst/>
              <a:defRPr/>
            </a:pPr>
            <a:r>
              <a:rPr lang="en-US" sz="2000" kern="0">
                <a:latin typeface="Segoe UI" panose="020B0502040204020203" pitchFamily="34" charset="0"/>
                <a:ea typeface="Verdana" panose="020B0604030504040204" pitchFamily="34" charset="0"/>
                <a:cs typeface="Segoe UI" panose="020B0502040204020203" pitchFamily="34" charset="0"/>
              </a:rPr>
              <a:t>are vendor-independent</a:t>
            </a:r>
          </a:p>
          <a:p>
            <a:pPr marL="342900" marR="0" lvl="0" indent="-342900" algn="l" defTabSz="609585" rtl="0" eaLnBrk="1" fontAlgn="auto" latinLnBrk="0" hangingPunct="0">
              <a:lnSpc>
                <a:spcPct val="100000"/>
              </a:lnSpc>
              <a:spcBef>
                <a:spcPts val="600"/>
              </a:spcBef>
              <a:spcAft>
                <a:spcPts val="300"/>
              </a:spcAft>
              <a:buClrTx/>
              <a:buSzTx/>
              <a:buFont typeface="Segoe UI" panose="020B0502040204020203" pitchFamily="34" charset="0"/>
              <a:buChar char="»"/>
              <a:tabLst/>
              <a:defRPr/>
            </a:pPr>
            <a:r>
              <a:rPr lang="en-US" sz="2000" kern="0">
                <a:latin typeface="Segoe UI" panose="020B0502040204020203" pitchFamily="34" charset="0"/>
                <a:ea typeface="Verdana" panose="020B0604030504040204" pitchFamily="34" charset="0"/>
                <a:cs typeface="Segoe UI" panose="020B0502040204020203" pitchFamily="34" charset="0"/>
              </a:rPr>
              <a:t>connect platforms</a:t>
            </a:r>
          </a:p>
          <a:p>
            <a:pPr marL="342900" marR="0" lvl="0" indent="-342900" algn="l" defTabSz="609585" rtl="0" eaLnBrk="1" fontAlgn="auto" latinLnBrk="0" hangingPunct="0">
              <a:lnSpc>
                <a:spcPct val="100000"/>
              </a:lnSpc>
              <a:spcBef>
                <a:spcPts val="600"/>
              </a:spcBef>
              <a:spcAft>
                <a:spcPts val="300"/>
              </a:spcAft>
              <a:buClrTx/>
              <a:buSzTx/>
              <a:buFont typeface="Segoe UI" panose="020B0502040204020203" pitchFamily="34" charset="0"/>
              <a:buChar char="»"/>
              <a:tabLst/>
              <a:defRPr/>
            </a:pPr>
            <a:r>
              <a:rPr lang="en-US" sz="2000" kern="0">
                <a:latin typeface="Segoe UI" panose="020B0502040204020203" pitchFamily="34" charset="0"/>
                <a:ea typeface="Verdana" panose="020B0604030504040204" pitchFamily="34" charset="0"/>
                <a:cs typeface="Segoe UI" panose="020B0502040204020203" pitchFamily="34" charset="0"/>
              </a:rPr>
              <a:t>are</a:t>
            </a:r>
            <a:r>
              <a:rPr lang="de-DE" sz="2000" kern="0">
                <a:latin typeface="Segoe UI" panose="020B0502040204020203" pitchFamily="34" charset="0"/>
                <a:ea typeface="Verdana" panose="020B0604030504040204" pitchFamily="34" charset="0"/>
                <a:cs typeface="Segoe UI" panose="020B0502040204020203" pitchFamily="34" charset="0"/>
              </a:rPr>
              <a:t> o</a:t>
            </a:r>
            <a:r>
              <a:rPr lang="en-US" sz="2000" kern="0">
                <a:latin typeface="Segoe UI" panose="020B0502040204020203" pitchFamily="34" charset="0"/>
                <a:ea typeface="Verdana" panose="020B0604030504040204" pitchFamily="34" charset="0"/>
                <a:cs typeface="Segoe UI" panose="020B0502040204020203" pitchFamily="34" charset="0"/>
              </a:rPr>
              <a:t>pen to all at low cost</a:t>
            </a:r>
          </a:p>
          <a:p>
            <a:pPr marL="342900" marR="0" lvl="0" indent="-342900" algn="l" defTabSz="609585" rtl="0" eaLnBrk="1" fontAlgn="auto" latinLnBrk="0" hangingPunct="0">
              <a:lnSpc>
                <a:spcPct val="100000"/>
              </a:lnSpc>
              <a:spcBef>
                <a:spcPts val="600"/>
              </a:spcBef>
              <a:spcAft>
                <a:spcPts val="300"/>
              </a:spcAft>
              <a:buClrTx/>
              <a:buSzTx/>
              <a:buFont typeface="Segoe UI" panose="020B0502040204020203" pitchFamily="34" charset="0"/>
              <a:buChar char="»"/>
              <a:tabLst/>
              <a:defRPr/>
            </a:pPr>
            <a:r>
              <a:rPr lang="en-US" sz="2000" kern="0">
                <a:latin typeface="Segoe UI" panose="020B0502040204020203" pitchFamily="34" charset="0"/>
                <a:ea typeface="Verdana" panose="020B0604030504040204" pitchFamily="34" charset="0"/>
                <a:cs typeface="Segoe UI" panose="020B0502040204020203" pitchFamily="34" charset="0"/>
              </a:rPr>
              <a:t>are</a:t>
            </a:r>
            <a:r>
              <a:rPr lang="de-DE" sz="2000" kern="0">
                <a:latin typeface="Segoe UI" panose="020B0502040204020203" pitchFamily="34" charset="0"/>
                <a:ea typeface="Verdana" panose="020B0604030504040204" pitchFamily="34" charset="0"/>
                <a:cs typeface="Segoe UI" panose="020B0502040204020203" pitchFamily="34" charset="0"/>
              </a:rPr>
              <a:t> easy</a:t>
            </a:r>
            <a:r>
              <a:rPr lang="en-US" sz="2000" kern="0">
                <a:latin typeface="Segoe UI" panose="020B0502040204020203" pitchFamily="34" charset="0"/>
                <a:ea typeface="Verdana" panose="020B0604030504040204" pitchFamily="34" charset="0"/>
                <a:cs typeface="Segoe UI" panose="020B0502040204020203" pitchFamily="34" charset="0"/>
              </a:rPr>
              <a:t> to adopt and easy to use</a:t>
            </a:r>
          </a:p>
        </p:txBody>
      </p:sp>
      <p:sp>
        <p:nvSpPr>
          <p:cNvPr id="99" name="Oval 98">
            <a:extLst>
              <a:ext uri="{FF2B5EF4-FFF2-40B4-BE49-F238E27FC236}">
                <a16:creationId xmlns:a16="http://schemas.microsoft.com/office/drawing/2014/main" id="{FE0C2704-EB9A-4053-AB49-73590C7BF195}"/>
              </a:ext>
            </a:extLst>
          </p:cNvPr>
          <p:cNvSpPr/>
          <p:nvPr>
            <p:custDataLst>
              <p:tags r:id="rId6"/>
            </p:custDataLst>
          </p:nvPr>
        </p:nvSpPr>
        <p:spPr bwMode="gray">
          <a:xfrm>
            <a:off x="770354" y="1905930"/>
            <a:ext cx="936000" cy="93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Grafik 19">
            <a:extLst>
              <a:ext uri="{FF2B5EF4-FFF2-40B4-BE49-F238E27FC236}">
                <a16:creationId xmlns:a16="http://schemas.microsoft.com/office/drawing/2014/main" id="{6B5267FE-989C-4636-90AF-6425B04C5689}"/>
              </a:ext>
            </a:extLst>
          </p:cNvPr>
          <p:cNvSpPr/>
          <p:nvPr>
            <p:custDataLst>
              <p:tags r:id="rId7"/>
            </p:custDataLst>
          </p:nvPr>
        </p:nvSpPr>
        <p:spPr bwMode="gray">
          <a:xfrm>
            <a:off x="770354" y="1921743"/>
            <a:ext cx="936000" cy="93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tx2"/>
          </a:solidFill>
          <a:ln w="1233" cap="flat">
            <a:noFill/>
            <a:prstDash val="solid"/>
            <a:miter/>
          </a:ln>
        </p:spPr>
        <p:txBody>
          <a:bodyPr rtlCol="0" anchor="ctr"/>
          <a:lstStyle/>
          <a:p>
            <a:endParaRPr lang="en-US"/>
          </a:p>
        </p:txBody>
      </p:sp>
      <p:pic>
        <p:nvPicPr>
          <p:cNvPr id="11" name="Graphic 10">
            <a:extLst>
              <a:ext uri="{FF2B5EF4-FFF2-40B4-BE49-F238E27FC236}">
                <a16:creationId xmlns:a16="http://schemas.microsoft.com/office/drawing/2014/main" id="{E7C98BDD-7B4F-4C46-B39F-B2A8D7DD91D5}"/>
              </a:ext>
            </a:extLst>
          </p:cNvPr>
          <p:cNvPicPr>
            <a:picLocks noChangeAspect="1"/>
          </p:cNvPicPr>
          <p:nvPr>
            <p:custDataLst>
              <p:tags r:id="rId8"/>
            </p:custDataLst>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bwMode="gray">
          <a:xfrm>
            <a:off x="983989" y="2085930"/>
            <a:ext cx="576000" cy="576000"/>
          </a:xfrm>
          <a:prstGeom prst="rect">
            <a:avLst/>
          </a:prstGeom>
        </p:spPr>
      </p:pic>
    </p:spTree>
    <p:extLst>
      <p:ext uri="{BB962C8B-B14F-4D97-AF65-F5344CB8AC3E}">
        <p14:creationId xmlns:p14="http://schemas.microsoft.com/office/powerpoint/2010/main" val="2873398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B734F31-B009-4A8D-89EB-A70CC7222A1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665" name="think-cell Folie" r:id="rId17" imgW="425" imgH="424" progId="TCLayout.ActiveDocument.1">
                  <p:embed/>
                </p:oleObj>
              </mc:Choice>
              <mc:Fallback>
                <p:oleObj name="think-cell Folie" r:id="rId17" imgW="425" imgH="424" progId="TCLayout.ActiveDocument.1">
                  <p:embed/>
                  <p:pic>
                    <p:nvPicPr>
                      <p:cNvPr id="3" name="Object 2" hidden="1">
                        <a:extLst>
                          <a:ext uri="{FF2B5EF4-FFF2-40B4-BE49-F238E27FC236}">
                            <a16:creationId xmlns:a16="http://schemas.microsoft.com/office/drawing/2014/main" id="{5B734F31-B009-4A8D-89EB-A70CC7222A1A}"/>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16" name="Title 15">
            <a:extLst>
              <a:ext uri="{FF2B5EF4-FFF2-40B4-BE49-F238E27FC236}">
                <a16:creationId xmlns:a16="http://schemas.microsoft.com/office/drawing/2014/main" id="{A8D6F42E-313B-446A-9DD4-9FE9E79BF667}"/>
              </a:ext>
            </a:extLst>
          </p:cNvPr>
          <p:cNvSpPr>
            <a:spLocks noGrp="1"/>
          </p:cNvSpPr>
          <p:nvPr>
            <p:ph type="title"/>
            <p:custDataLst>
              <p:tags r:id="rId3"/>
            </p:custDataLst>
          </p:nvPr>
        </p:nvSpPr>
        <p:spPr bwMode="gray"/>
        <p:txBody>
          <a:bodyPr vert="horz"/>
          <a:lstStyle/>
          <a:p>
            <a:r>
              <a:rPr lang="en-US"/>
              <a:t>The Data Spaces Business Alliance </a:t>
            </a:r>
          </a:p>
        </p:txBody>
      </p:sp>
      <p:sp>
        <p:nvSpPr>
          <p:cNvPr id="23" name="Text Placeholder 22">
            <a:extLst>
              <a:ext uri="{FF2B5EF4-FFF2-40B4-BE49-F238E27FC236}">
                <a16:creationId xmlns:a16="http://schemas.microsoft.com/office/drawing/2014/main" id="{DCC1A914-15B5-4C3B-A501-1DC004AE8EA9}"/>
              </a:ext>
            </a:extLst>
          </p:cNvPr>
          <p:cNvSpPr>
            <a:spLocks noGrp="1"/>
          </p:cNvSpPr>
          <p:nvPr>
            <p:ph type="body" sz="quarter" idx="13"/>
            <p:custDataLst>
              <p:tags r:id="rId4"/>
            </p:custDataLst>
          </p:nvPr>
        </p:nvSpPr>
        <p:spPr bwMode="gray">
          <a:xfrm>
            <a:off x="838200" y="1008678"/>
            <a:ext cx="8913812" cy="468000"/>
          </a:xfrm>
        </p:spPr>
        <p:txBody>
          <a:bodyPr/>
          <a:lstStyle/>
          <a:p>
            <a:r>
              <a:rPr lang="en-US"/>
              <a:t>is working together in three major areas</a:t>
            </a:r>
          </a:p>
        </p:txBody>
      </p:sp>
      <p:sp>
        <p:nvSpPr>
          <p:cNvPr id="55" name="Rectangle 54">
            <a:extLst>
              <a:ext uri="{FF2B5EF4-FFF2-40B4-BE49-F238E27FC236}">
                <a16:creationId xmlns:a16="http://schemas.microsoft.com/office/drawing/2014/main" id="{F495E106-B285-4F09-835F-3C0531DCDBDD}"/>
              </a:ext>
            </a:extLst>
          </p:cNvPr>
          <p:cNvSpPr/>
          <p:nvPr>
            <p:custDataLst>
              <p:tags r:id="rId5"/>
            </p:custDataLst>
          </p:nvPr>
        </p:nvSpPr>
        <p:spPr bwMode="gray">
          <a:xfrm>
            <a:off x="10308468" y="2168525"/>
            <a:ext cx="1883532" cy="3636000"/>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92000" bIns="72000" rtlCol="0" anchor="ctr"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3</a:t>
            </a:r>
          </a:p>
        </p:txBody>
      </p:sp>
      <p:sp>
        <p:nvSpPr>
          <p:cNvPr id="57" name="Rechteck 47">
            <a:extLst>
              <a:ext uri="{FF2B5EF4-FFF2-40B4-BE49-F238E27FC236}">
                <a16:creationId xmlns:a16="http://schemas.microsoft.com/office/drawing/2014/main" id="{A39D13D2-1933-4AA4-B71B-A6A4C0BF5452}"/>
              </a:ext>
            </a:extLst>
          </p:cNvPr>
          <p:cNvSpPr/>
          <p:nvPr>
            <p:custDataLst>
              <p:tags r:id="rId6"/>
            </p:custDataLst>
          </p:nvPr>
        </p:nvSpPr>
        <p:spPr bwMode="gray">
          <a:xfrm>
            <a:off x="839416" y="2564904"/>
            <a:ext cx="1943472" cy="720000"/>
          </a:xfrm>
          <a:prstGeom prst="rect">
            <a:avLst/>
          </a:prstGeom>
          <a:pattFill prst="ltDn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36000" bIns="36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rPr>
              <a:t>Technology and Architecture</a:t>
            </a:r>
          </a:p>
        </p:txBody>
      </p:sp>
      <p:sp>
        <p:nvSpPr>
          <p:cNvPr id="65" name="Rechteck 47">
            <a:extLst>
              <a:ext uri="{FF2B5EF4-FFF2-40B4-BE49-F238E27FC236}">
                <a16:creationId xmlns:a16="http://schemas.microsoft.com/office/drawing/2014/main" id="{C8B239D9-93E7-46AD-BEAC-0B298ECAD96F}"/>
              </a:ext>
            </a:extLst>
          </p:cNvPr>
          <p:cNvSpPr/>
          <p:nvPr>
            <p:custDataLst>
              <p:tags r:id="rId7"/>
            </p:custDataLst>
          </p:nvPr>
        </p:nvSpPr>
        <p:spPr bwMode="gray">
          <a:xfrm>
            <a:off x="839416" y="3356992"/>
            <a:ext cx="1943472" cy="792000"/>
          </a:xfrm>
          <a:prstGeom prst="rect">
            <a:avLst/>
          </a:prstGeom>
          <a:pattFill prst="ltDn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36000" bIns="36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rPr>
              <a:t>Support</a:t>
            </a:r>
          </a:p>
        </p:txBody>
      </p:sp>
      <p:sp>
        <p:nvSpPr>
          <p:cNvPr id="66" name="Rechteck 47">
            <a:extLst>
              <a:ext uri="{FF2B5EF4-FFF2-40B4-BE49-F238E27FC236}">
                <a16:creationId xmlns:a16="http://schemas.microsoft.com/office/drawing/2014/main" id="{8F4F0185-3016-4EE9-AF36-C8214E3762E4}"/>
              </a:ext>
            </a:extLst>
          </p:cNvPr>
          <p:cNvSpPr/>
          <p:nvPr>
            <p:custDataLst>
              <p:tags r:id="rId8"/>
            </p:custDataLst>
          </p:nvPr>
        </p:nvSpPr>
        <p:spPr bwMode="gray">
          <a:xfrm>
            <a:off x="839416" y="4220410"/>
            <a:ext cx="1943472" cy="792000"/>
          </a:xfrm>
          <a:prstGeom prst="rect">
            <a:avLst/>
          </a:prstGeom>
          <a:pattFill prst="ltDn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36000" bIns="36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rPr>
              <a:t>Identification and </a:t>
            </a:r>
            <a:r>
              <a:rPr kumimoji="0" lang="en-US" sz="1400" b="1" i="0" u="none" strike="noStrike" kern="1200" cap="none" spc="0" normalizeH="0" baseline="0" noProof="0" err="1">
                <a:ln>
                  <a:noFill/>
                </a:ln>
                <a:solidFill>
                  <a:srgbClr val="0BA2E3"/>
                </a:solidFill>
                <a:effectLst/>
                <a:uLnTx/>
                <a:uFillTx/>
                <a:latin typeface="Segoe UI" panose="020B0502040204020203" pitchFamily="34" charset="0"/>
                <a:ea typeface="+mn-ea"/>
                <a:cs typeface="Segoe UI" panose="020B0502040204020203" pitchFamily="34" charset="0"/>
              </a:rPr>
              <a:t>Characterisation</a:t>
            </a:r>
            <a:endParaRPr kumimoji="0" lang="en-US" sz="14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endParaRPr>
          </a:p>
        </p:txBody>
      </p:sp>
      <p:sp>
        <p:nvSpPr>
          <p:cNvPr id="70" name="Rechteck 47">
            <a:extLst>
              <a:ext uri="{FF2B5EF4-FFF2-40B4-BE49-F238E27FC236}">
                <a16:creationId xmlns:a16="http://schemas.microsoft.com/office/drawing/2014/main" id="{AC515ABE-0DF8-4A35-8C09-FF0220F62091}"/>
              </a:ext>
            </a:extLst>
          </p:cNvPr>
          <p:cNvSpPr/>
          <p:nvPr>
            <p:custDataLst>
              <p:tags r:id="rId9"/>
            </p:custDataLst>
          </p:nvPr>
        </p:nvSpPr>
        <p:spPr bwMode="gray">
          <a:xfrm>
            <a:off x="2891904" y="2564904"/>
            <a:ext cx="7128396" cy="720000"/>
          </a:xfrm>
          <a:prstGeom prst="rect">
            <a:avLst/>
          </a:prstGeom>
          <a:noFill/>
          <a:ln>
            <a:noFill/>
          </a:ln>
          <a:effectLst/>
        </p:spPr>
        <p:style>
          <a:lnRef idx="3">
            <a:schemeClr val="lt1"/>
          </a:lnRef>
          <a:fillRef idx="1">
            <a:schemeClr val="accent4"/>
          </a:fillRef>
          <a:effectRef idx="1">
            <a:schemeClr val="accent4"/>
          </a:effectRef>
          <a:fontRef idx="minor">
            <a:schemeClr val="lt1"/>
          </a:fontRef>
        </p:style>
        <p:txBody>
          <a:bodyPr lIns="36000" tIns="36000" rIns="36000" bIns="36000" rtlCol="0" anchor="t" anchorCtr="0"/>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 Alliance defines </a:t>
            </a: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 common reference model</a:t>
            </a: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based on existing architectures and models. It drives </a:t>
            </a: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interoperability</a:t>
            </a: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by harmonizing technology components and other elements.</a:t>
            </a:r>
          </a:p>
        </p:txBody>
      </p:sp>
      <p:sp>
        <p:nvSpPr>
          <p:cNvPr id="71" name="Rechteck 47">
            <a:extLst>
              <a:ext uri="{FF2B5EF4-FFF2-40B4-BE49-F238E27FC236}">
                <a16:creationId xmlns:a16="http://schemas.microsoft.com/office/drawing/2014/main" id="{6E0209AA-C5A3-4655-84CF-0A2A03ADF6EF}"/>
              </a:ext>
            </a:extLst>
          </p:cNvPr>
          <p:cNvSpPr/>
          <p:nvPr>
            <p:custDataLst>
              <p:tags r:id="rId10"/>
            </p:custDataLst>
          </p:nvPr>
        </p:nvSpPr>
        <p:spPr bwMode="gray">
          <a:xfrm>
            <a:off x="2891712" y="3356992"/>
            <a:ext cx="7128588" cy="792000"/>
          </a:xfrm>
          <a:prstGeom prst="rect">
            <a:avLst/>
          </a:prstGeom>
          <a:noFill/>
          <a:ln>
            <a:noFill/>
          </a:ln>
          <a:effectLst/>
        </p:spPr>
        <p:style>
          <a:lnRef idx="3">
            <a:schemeClr val="lt1"/>
          </a:lnRef>
          <a:fillRef idx="1">
            <a:schemeClr val="accent4"/>
          </a:fillRef>
          <a:effectRef idx="1">
            <a:schemeClr val="accent4"/>
          </a:effectRef>
          <a:fontRef idx="minor">
            <a:schemeClr val="lt1"/>
          </a:fontRef>
        </p:style>
        <p:txBody>
          <a:bodyPr lIns="36000" tIns="36000" rIns="36000" bIns="36000" rtlCol="0" anchor="t" anchorCtr="0"/>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 Alliance assists organizations and data spaces by </a:t>
            </a: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pooling their tools, resources and expertise</a:t>
            </a: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The support includes handbooks, roadmaps, access to Digital Innovation Hubs (DIHs) and includes a </a:t>
            </a: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go-to-market toolkit</a:t>
            </a:r>
            <a:r>
              <a:rPr kumimoji="0" lang="en-US" sz="14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t>
            </a:r>
          </a:p>
        </p:txBody>
      </p:sp>
      <p:sp>
        <p:nvSpPr>
          <p:cNvPr id="72" name="Rechteck 47">
            <a:extLst>
              <a:ext uri="{FF2B5EF4-FFF2-40B4-BE49-F238E27FC236}">
                <a16:creationId xmlns:a16="http://schemas.microsoft.com/office/drawing/2014/main" id="{00ABFF9C-7E45-4956-B670-2268E21B7751}"/>
              </a:ext>
            </a:extLst>
          </p:cNvPr>
          <p:cNvSpPr/>
          <p:nvPr>
            <p:custDataLst>
              <p:tags r:id="rId11"/>
            </p:custDataLst>
          </p:nvPr>
        </p:nvSpPr>
        <p:spPr bwMode="gray">
          <a:xfrm>
            <a:off x="2891904" y="4220410"/>
            <a:ext cx="7128396" cy="792000"/>
          </a:xfrm>
          <a:prstGeom prst="rect">
            <a:avLst/>
          </a:prstGeom>
          <a:noFill/>
          <a:ln>
            <a:noFill/>
          </a:ln>
          <a:effectLst/>
        </p:spPr>
        <p:style>
          <a:lnRef idx="3">
            <a:schemeClr val="lt1"/>
          </a:lnRef>
          <a:fillRef idx="1">
            <a:schemeClr val="accent4"/>
          </a:fillRef>
          <a:effectRef idx="1">
            <a:schemeClr val="accent4"/>
          </a:effectRef>
          <a:fontRef idx="minor">
            <a:schemeClr val="lt1"/>
          </a:fontRef>
        </p:style>
        <p:txBody>
          <a:bodyPr lIns="36000" tIns="36000" rIns="36000" bIns="36000" rtlCol="0" anchor="t" anchorCtr="0"/>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 Alliance establishes a </a:t>
            </a:r>
            <a:r>
              <a:rPr kumimoji="0" lang="en-US"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“Data Spaces Radar” </a:t>
            </a: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 scout potential data spaces. It provides an overview on data spaces on a European level. The Alliance also promotes frontrunners and identifies best practices used by them, for the benefit of all.</a:t>
            </a:r>
          </a:p>
        </p:txBody>
      </p:sp>
      <p:cxnSp>
        <p:nvCxnSpPr>
          <p:cNvPr id="74" name="Straight Connector 73">
            <a:extLst>
              <a:ext uri="{FF2B5EF4-FFF2-40B4-BE49-F238E27FC236}">
                <a16:creationId xmlns:a16="http://schemas.microsoft.com/office/drawing/2014/main" id="{7D001701-C3C0-48F4-A75F-48AD259A4EB4}"/>
              </a:ext>
            </a:extLst>
          </p:cNvPr>
          <p:cNvCxnSpPr>
            <a:cxnSpLocks/>
          </p:cNvCxnSpPr>
          <p:nvPr>
            <p:custDataLst>
              <p:tags r:id="rId12"/>
            </p:custDataLst>
          </p:nvPr>
        </p:nvCxnSpPr>
        <p:spPr bwMode="gray">
          <a:xfrm>
            <a:off x="839416" y="4185084"/>
            <a:ext cx="91808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2A7D618-3C91-4E29-A345-87010D52577E}"/>
              </a:ext>
            </a:extLst>
          </p:cNvPr>
          <p:cNvCxnSpPr/>
          <p:nvPr>
            <p:custDataLst>
              <p:tags r:id="rId13"/>
            </p:custDataLst>
          </p:nvPr>
        </p:nvCxnSpPr>
        <p:spPr bwMode="gray">
          <a:xfrm>
            <a:off x="840400" y="3320988"/>
            <a:ext cx="918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ACA8E0ED-2009-49F6-896B-27B811DDA661}"/>
              </a:ext>
            </a:extLst>
          </p:cNvPr>
          <p:cNvSpPr/>
          <p:nvPr>
            <p:custDataLst>
              <p:tags r:id="rId14"/>
            </p:custDataLst>
          </p:nvPr>
        </p:nvSpPr>
        <p:spPr bwMode="gray">
          <a:xfrm>
            <a:off x="10375328" y="2168525"/>
            <a:ext cx="1883532" cy="3636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92000" bIns="72000" rtlCol="0" anchor="ctr" anchorCtr="0"/>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9050">
                  <a:solidFill>
                    <a:srgbClr val="0BA2E3"/>
                  </a:solidFill>
                </a:ln>
                <a:noFill/>
                <a:effectLst/>
                <a:uLnTx/>
                <a:uFillTx/>
                <a:latin typeface="Segoe UI" panose="020B0502040204020203" pitchFamily="34" charset="0"/>
                <a:ea typeface="+mn-ea"/>
                <a:cs typeface="Segoe UI" panose="020B0502040204020203" pitchFamily="34" charset="0"/>
              </a:rPr>
              <a:t>3</a:t>
            </a:r>
          </a:p>
        </p:txBody>
      </p:sp>
      <p:sp>
        <p:nvSpPr>
          <p:cNvPr id="6" name="Footer Placeholder 5">
            <a:extLst>
              <a:ext uri="{FF2B5EF4-FFF2-40B4-BE49-F238E27FC236}">
                <a16:creationId xmlns:a16="http://schemas.microsoft.com/office/drawing/2014/main" id="{6EF72432-FA3A-4208-B525-5472554CA514}"/>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Data Spaces Business Alliance </a:t>
            </a:r>
          </a:p>
        </p:txBody>
      </p:sp>
      <p:sp>
        <p:nvSpPr>
          <p:cNvPr id="25" name="Foliennummernplatzhalter 24">
            <a:extLst>
              <a:ext uri="{FF2B5EF4-FFF2-40B4-BE49-F238E27FC236}">
                <a16:creationId xmlns:a16="http://schemas.microsoft.com/office/drawing/2014/main" id="{FD93C18E-7846-463A-87FB-34CC7C099844}"/>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Tree>
    <p:extLst>
      <p:ext uri="{BB962C8B-B14F-4D97-AF65-F5344CB8AC3E}">
        <p14:creationId xmlns:p14="http://schemas.microsoft.com/office/powerpoint/2010/main" val="1714263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hteck 22">
            <a:extLst>
              <a:ext uri="{FF2B5EF4-FFF2-40B4-BE49-F238E27FC236}">
                <a16:creationId xmlns:a16="http://schemas.microsoft.com/office/drawing/2014/main" id="{371EFA32-EC8E-4AEA-8F26-67E600BF5CAC}"/>
              </a:ext>
            </a:extLst>
          </p:cNvPr>
          <p:cNvSpPr/>
          <p:nvPr>
            <p:custDataLst>
              <p:tags r:id="rId1"/>
            </p:custDataLst>
          </p:nvPr>
        </p:nvSpPr>
        <p:spPr bwMode="gray">
          <a:xfrm>
            <a:off x="1217485" y="1565729"/>
            <a:ext cx="4536000" cy="1995481"/>
          </a:xfrm>
          <a:prstGeom prst="rect">
            <a:avLst/>
          </a:prstGeom>
          <a:solidFill>
            <a:schemeClr val="bg1"/>
          </a:solidFill>
          <a:ln w="19050">
            <a:solidFill>
              <a:schemeClr val="accent4"/>
            </a:solidFill>
          </a:ln>
        </p:spPr>
        <p:txBody>
          <a:bodyPr lIns="144000" tIns="144000" rIns="144000" bIns="144000" rtlCol="0" anchor="t" anchorCtr="0">
            <a:noAutofit/>
          </a:bodyPr>
          <a:lstStyle/>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80" name="Rechteck 22">
            <a:extLst>
              <a:ext uri="{FF2B5EF4-FFF2-40B4-BE49-F238E27FC236}">
                <a16:creationId xmlns:a16="http://schemas.microsoft.com/office/drawing/2014/main" id="{AD19C856-D7B4-49B5-AD95-46EF95FE1143}"/>
              </a:ext>
            </a:extLst>
          </p:cNvPr>
          <p:cNvSpPr/>
          <p:nvPr>
            <p:custDataLst>
              <p:tags r:id="rId2"/>
            </p:custDataLst>
          </p:nvPr>
        </p:nvSpPr>
        <p:spPr bwMode="gray">
          <a:xfrm>
            <a:off x="1217485" y="4061248"/>
            <a:ext cx="4536000" cy="2376000"/>
          </a:xfrm>
          <a:prstGeom prst="rect">
            <a:avLst/>
          </a:prstGeom>
          <a:solidFill>
            <a:schemeClr val="bg1"/>
          </a:solidFill>
          <a:ln w="19050">
            <a:solidFill>
              <a:schemeClr val="tx2"/>
            </a:solidFill>
          </a:ln>
        </p:spPr>
        <p:txBody>
          <a:bodyPr lIns="144000" tIns="144000" rIns="144000" bIns="144000" rtlCol="0" anchor="t" anchorCtr="0">
            <a:noAutofit/>
          </a:bodyPr>
          <a:lstStyle/>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pic>
        <p:nvPicPr>
          <p:cNvPr id="2" name="Grafik 1">
            <a:extLst>
              <a:ext uri="{FF2B5EF4-FFF2-40B4-BE49-F238E27FC236}">
                <a16:creationId xmlns:a16="http://schemas.microsoft.com/office/drawing/2014/main" id="{AA6FA2B3-ED68-4478-B186-F03F979226D7}"/>
              </a:ext>
            </a:extLst>
          </p:cNvPr>
          <p:cNvPicPr>
            <a:picLocks noChangeAspect="1"/>
          </p:cNvPicPr>
          <p:nvPr/>
        </p:nvPicPr>
        <p:blipFill>
          <a:blip r:embed="rId7"/>
          <a:stretch>
            <a:fillRect/>
          </a:stretch>
        </p:blipFill>
        <p:spPr>
          <a:xfrm>
            <a:off x="1466843" y="4340002"/>
            <a:ext cx="3954576" cy="1922194"/>
          </a:xfrm>
          <a:prstGeom prst="rect">
            <a:avLst/>
          </a:prstGeom>
        </p:spPr>
      </p:pic>
      <p:pic>
        <p:nvPicPr>
          <p:cNvPr id="5" name="Picture 4">
            <a:extLst>
              <a:ext uri="{FF2B5EF4-FFF2-40B4-BE49-F238E27FC236}">
                <a16:creationId xmlns:a16="http://schemas.microsoft.com/office/drawing/2014/main" id="{9580FA37-30AD-4A01-A45C-92A869F5B24C}"/>
              </a:ext>
            </a:extLst>
          </p:cNvPr>
          <p:cNvPicPr>
            <a:picLocks noChangeAspect="1"/>
          </p:cNvPicPr>
          <p:nvPr/>
        </p:nvPicPr>
        <p:blipFill>
          <a:blip r:embed="rId8"/>
          <a:stretch>
            <a:fillRect/>
          </a:stretch>
        </p:blipFill>
        <p:spPr>
          <a:xfrm>
            <a:off x="1406340" y="1714042"/>
            <a:ext cx="3135715" cy="1649883"/>
          </a:xfrm>
          <a:prstGeom prst="rect">
            <a:avLst/>
          </a:prstGeom>
        </p:spPr>
      </p:pic>
      <p:sp>
        <p:nvSpPr>
          <p:cNvPr id="10" name="TextBox 9">
            <a:extLst>
              <a:ext uri="{FF2B5EF4-FFF2-40B4-BE49-F238E27FC236}">
                <a16:creationId xmlns:a16="http://schemas.microsoft.com/office/drawing/2014/main" id="{D25591F3-EE3E-43FB-80D2-8C6EC5EE810D}"/>
              </a:ext>
            </a:extLst>
          </p:cNvPr>
          <p:cNvSpPr txBox="1"/>
          <p:nvPr/>
        </p:nvSpPr>
        <p:spPr>
          <a:xfrm>
            <a:off x="7065038" y="2168525"/>
            <a:ext cx="4531764" cy="3600986"/>
          </a:xfrm>
          <a:prstGeom prst="rect">
            <a:avLst/>
          </a:prstGeom>
          <a:solidFill>
            <a:srgbClr val="FFFFFF">
              <a:alpha val="61961"/>
            </a:srgbClr>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
                <a:srgbClr val="0BA2E3"/>
              </a:buClr>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Common Data Spaces Framework </a:t>
            </a:r>
            <a:r>
              <a:rPr kumimoji="0" lang="en-US" sz="1800" b="0" i="0" u="none" strike="noStrike" kern="1200" cap="none" spc="0" normalizeH="0" baseline="0" noProof="0">
                <a:ln>
                  <a:noFill/>
                </a:ln>
                <a:solidFill>
                  <a:prstClr val="black"/>
                </a:solidFill>
                <a:effectLst/>
                <a:uLnTx/>
                <a:uFillTx/>
                <a:latin typeface="Calibri"/>
                <a:ea typeface="+mn-ea"/>
                <a:cs typeface="+mn-cs"/>
              </a:rPr>
              <a:t>as c</a:t>
            </a:r>
            <a:r>
              <a:rPr kumimoji="0" lang="en-GB" sz="1800" b="0" i="0" u="none" strike="noStrike" kern="1200" cap="none" spc="0" normalizeH="0" baseline="0" noProof="0" err="1">
                <a:ln>
                  <a:noFill/>
                </a:ln>
                <a:solidFill>
                  <a:prstClr val="black"/>
                </a:solidFill>
                <a:effectLst/>
                <a:uLnTx/>
                <a:uFillTx/>
                <a:latin typeface="Calibri"/>
                <a:ea typeface="+mn-ea"/>
                <a:cs typeface="+mn-cs"/>
              </a:rPr>
              <a:t>ommon</a:t>
            </a:r>
            <a:r>
              <a:rPr kumimoji="0" lang="en-GB" sz="1800" b="0" i="0" u="none" strike="noStrike" kern="1200" cap="none" spc="0" normalizeH="0" baseline="0" noProof="0">
                <a:ln>
                  <a:noFill/>
                </a:ln>
                <a:solidFill>
                  <a:prstClr val="black"/>
                </a:solidFill>
                <a:effectLst/>
                <a:uLnTx/>
                <a:uFillTx/>
                <a:latin typeface="Calibri"/>
                <a:ea typeface="+mn-ea"/>
                <a:cs typeface="+mn-cs"/>
              </a:rPr>
              <a:t> set of rules and design principles, based on existing frameworks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600"/>
              </a:spcAft>
              <a:buClr>
                <a:srgbClr val="0BA2E3"/>
              </a:buClr>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Maturity level methodology </a:t>
            </a:r>
            <a:r>
              <a:rPr kumimoji="0" lang="en-US" sz="1800" b="0" i="0" u="none" strike="noStrike" kern="1200" cap="none" spc="0" normalizeH="0" baseline="0" noProof="0">
                <a:ln>
                  <a:noFill/>
                </a:ln>
                <a:solidFill>
                  <a:prstClr val="black"/>
                </a:solidFill>
                <a:effectLst/>
                <a:uLnTx/>
                <a:uFillTx/>
                <a:latin typeface="Calibri"/>
                <a:ea typeface="+mn-ea"/>
                <a:cs typeface="+mn-cs"/>
              </a:rPr>
              <a:t>to scout promising endeavors</a:t>
            </a:r>
          </a:p>
          <a:p>
            <a:pPr marL="0" marR="0" lvl="0" indent="0" algn="l" defTabSz="914400" rtl="0" eaLnBrk="1" fontAlgn="auto" latinLnBrk="0" hangingPunct="1">
              <a:lnSpc>
                <a:spcPct val="100000"/>
              </a:lnSpc>
              <a:spcBef>
                <a:spcPts val="0"/>
              </a:spcBef>
              <a:spcAft>
                <a:spcPts val="600"/>
              </a:spcAft>
              <a:buClr>
                <a:srgbClr val="0BA2E3"/>
              </a:buClr>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Projects transition guide </a:t>
            </a:r>
            <a:r>
              <a:rPr kumimoji="0" lang="en-US" sz="1800" b="0" i="0" u="none" strike="noStrike" kern="1200" cap="none" spc="0" normalizeH="0" baseline="0" noProof="0">
                <a:ln>
                  <a:noFill/>
                </a:ln>
                <a:solidFill>
                  <a:prstClr val="black"/>
                </a:solidFill>
                <a:effectLst/>
                <a:uLnTx/>
                <a:uFillTx/>
                <a:latin typeface="Calibri"/>
                <a:ea typeface="+mn-ea"/>
                <a:cs typeface="+mn-cs"/>
              </a:rPr>
              <a:t>to evolve data spaces</a:t>
            </a:r>
          </a:p>
          <a:p>
            <a:pPr marL="0" marR="0" lvl="0" indent="0" algn="l" defTabSz="914400" rtl="0" eaLnBrk="1" fontAlgn="auto" latinLnBrk="0" hangingPunct="1">
              <a:lnSpc>
                <a:spcPct val="100000"/>
              </a:lnSpc>
              <a:spcBef>
                <a:spcPts val="0"/>
              </a:spcBef>
              <a:spcAft>
                <a:spcPts val="600"/>
              </a:spcAft>
              <a:buClr>
                <a:srgbClr val="0BA2E3"/>
              </a:buClr>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Data Spaces Radar </a:t>
            </a:r>
            <a:r>
              <a:rPr kumimoji="0" lang="en-US" sz="1800" b="0" i="0" u="none" strike="noStrike" kern="1200" cap="none" spc="0" normalizeH="0" baseline="0" noProof="0">
                <a:ln>
                  <a:noFill/>
                </a:ln>
                <a:solidFill>
                  <a:prstClr val="black"/>
                </a:solidFill>
                <a:effectLst/>
                <a:uLnTx/>
                <a:uFillTx/>
                <a:latin typeface="Calibri"/>
                <a:ea typeface="+mn-ea"/>
                <a:cs typeface="+mn-cs"/>
              </a:rPr>
              <a:t>to give transparency</a:t>
            </a:r>
          </a:p>
          <a:p>
            <a:pPr marL="0" marR="0" lvl="0" indent="0" algn="l" defTabSz="914400" rtl="0" eaLnBrk="1" fontAlgn="auto" latinLnBrk="0" hangingPunct="1">
              <a:lnSpc>
                <a:spcPct val="100000"/>
              </a:lnSpc>
              <a:spcBef>
                <a:spcPts val="0"/>
              </a:spcBef>
              <a:spcAft>
                <a:spcPts val="600"/>
              </a:spcAft>
              <a:buClr>
                <a:srgbClr val="0BA2E3"/>
              </a:buClr>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Open-Source components</a:t>
            </a:r>
            <a:r>
              <a:rPr kumimoji="0" lang="en-US" sz="1800" b="0" i="0" u="none" strike="noStrike" kern="1200" cap="none" spc="0" normalizeH="0" baseline="0" noProof="0">
                <a:ln>
                  <a:noFill/>
                </a:ln>
                <a:solidFill>
                  <a:prstClr val="black"/>
                </a:solidFill>
                <a:effectLst/>
                <a:uLnTx/>
                <a:uFillTx/>
                <a:latin typeface="Calibri"/>
                <a:ea typeface="+mn-ea"/>
                <a:cs typeface="+mn-cs"/>
              </a:rPr>
              <a:t>, running code</a:t>
            </a:r>
          </a:p>
          <a:p>
            <a:pPr marL="0" marR="0" lvl="0" indent="0" algn="l" defTabSz="914400" rtl="0" eaLnBrk="1" fontAlgn="auto" latinLnBrk="0" hangingPunct="1">
              <a:lnSpc>
                <a:spcPct val="100000"/>
              </a:lnSpc>
              <a:spcBef>
                <a:spcPts val="0"/>
              </a:spcBef>
              <a:spcAft>
                <a:spcPts val="600"/>
              </a:spcAft>
              <a:buClr>
                <a:srgbClr val="0BA2E3"/>
              </a:buClr>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Templates, tools and deployment support</a:t>
            </a:r>
          </a:p>
          <a:p>
            <a:pPr marL="0" marR="0" lvl="0" indent="0" algn="l" defTabSz="914400" rtl="0" eaLnBrk="1" fontAlgn="auto" latinLnBrk="0" hangingPunct="1">
              <a:lnSpc>
                <a:spcPct val="100000"/>
              </a:lnSpc>
              <a:spcBef>
                <a:spcPts val="0"/>
              </a:spcBef>
              <a:spcAft>
                <a:spcPts val="600"/>
              </a:spcAft>
              <a:buClr>
                <a:srgbClr val="0BA2E3"/>
              </a:buClr>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Data Spaces Operations – </a:t>
            </a:r>
            <a:r>
              <a:rPr kumimoji="0" lang="en-US" sz="1800" b="0" i="0" u="none" strike="noStrike" kern="1200" cap="none" spc="0" normalizeH="0" baseline="0" noProof="0">
                <a:ln>
                  <a:noFill/>
                </a:ln>
                <a:solidFill>
                  <a:prstClr val="black"/>
                </a:solidFill>
                <a:effectLst/>
                <a:uLnTx/>
                <a:uFillTx/>
                <a:latin typeface="Calibri"/>
                <a:ea typeface="+mn-ea"/>
                <a:cs typeface="+mn-cs"/>
              </a:rPr>
              <a:t>concepts, continuity models, start-ups</a:t>
            </a:r>
          </a:p>
        </p:txBody>
      </p:sp>
      <p:pic>
        <p:nvPicPr>
          <p:cNvPr id="11" name="Picture 10">
            <a:extLst>
              <a:ext uri="{FF2B5EF4-FFF2-40B4-BE49-F238E27FC236}">
                <a16:creationId xmlns:a16="http://schemas.microsoft.com/office/drawing/2014/main" id="{41D74BA7-5EFC-4A4A-A647-6C64B0299A4A}"/>
              </a:ext>
            </a:extLst>
          </p:cNvPr>
          <p:cNvPicPr>
            <a:picLocks noChangeAspect="1"/>
          </p:cNvPicPr>
          <p:nvPr/>
        </p:nvPicPr>
        <p:blipFill>
          <a:blip r:embed="rId9"/>
          <a:stretch>
            <a:fillRect/>
          </a:stretch>
        </p:blipFill>
        <p:spPr>
          <a:xfrm>
            <a:off x="4673704" y="1887122"/>
            <a:ext cx="869666" cy="1238476"/>
          </a:xfrm>
          <a:prstGeom prst="rect">
            <a:avLst/>
          </a:prstGeom>
        </p:spPr>
      </p:pic>
      <p:pic>
        <p:nvPicPr>
          <p:cNvPr id="16" name="Picture 15">
            <a:extLst>
              <a:ext uri="{FF2B5EF4-FFF2-40B4-BE49-F238E27FC236}">
                <a16:creationId xmlns:a16="http://schemas.microsoft.com/office/drawing/2014/main" id="{34CEABFC-590D-4DA3-A14A-1D8942552211}"/>
              </a:ext>
            </a:extLst>
          </p:cNvPr>
          <p:cNvPicPr>
            <a:picLocks noChangeAspect="1"/>
          </p:cNvPicPr>
          <p:nvPr/>
        </p:nvPicPr>
        <p:blipFill>
          <a:blip r:embed="rId10"/>
          <a:stretch>
            <a:fillRect/>
          </a:stretch>
        </p:blipFill>
        <p:spPr>
          <a:xfrm rot="16200000">
            <a:off x="4881321" y="5070686"/>
            <a:ext cx="1314481" cy="192773"/>
          </a:xfrm>
          <a:prstGeom prst="rect">
            <a:avLst/>
          </a:prstGeom>
        </p:spPr>
      </p:pic>
      <p:sp>
        <p:nvSpPr>
          <p:cNvPr id="18" name="Content Placeholder 3">
            <a:extLst>
              <a:ext uri="{FF2B5EF4-FFF2-40B4-BE49-F238E27FC236}">
                <a16:creationId xmlns:a16="http://schemas.microsoft.com/office/drawing/2014/main" id="{1B7CD3DF-99B7-464A-BE10-B8AE19F827D0}"/>
              </a:ext>
            </a:extLst>
          </p:cNvPr>
          <p:cNvSpPr txBox="1">
            <a:spLocks/>
          </p:cNvSpPr>
          <p:nvPr/>
        </p:nvSpPr>
        <p:spPr>
          <a:xfrm>
            <a:off x="318435" y="748992"/>
            <a:ext cx="7661783" cy="468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anose="05000000000000000000" pitchFamily="2" charset="2"/>
              <a:buNone/>
              <a:defRPr sz="2600" b="1" i="1" kern="1200">
                <a:solidFill>
                  <a:srgbClr val="00B7F4"/>
                </a:solidFill>
                <a:latin typeface="Georgia" panose="02040502050405020303" pitchFamily="18"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Segoe UI" panose="020B0502040204020203"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Segoe UI" panose="020B0502040204020203"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Segoe UI" panose="020B0502040204020203"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Wingdings" panose="05000000000000000000" pitchFamily="2" charset="2"/>
              <a:buNone/>
              <a:tabLst/>
              <a:defRPr/>
            </a:pPr>
            <a:endParaRPr kumimoji="0" lang="en-GB" sz="2600" b="1"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pic>
        <p:nvPicPr>
          <p:cNvPr id="23" name="Picture 22">
            <a:extLst>
              <a:ext uri="{FF2B5EF4-FFF2-40B4-BE49-F238E27FC236}">
                <a16:creationId xmlns:a16="http://schemas.microsoft.com/office/drawing/2014/main" id="{A541B867-B016-4AE5-89F9-D06CF01B6CAD}"/>
              </a:ext>
            </a:extLst>
          </p:cNvPr>
          <p:cNvPicPr preferRelativeResize="0">
            <a:picLocks/>
          </p:cNvPicPr>
          <p:nvPr/>
        </p:nvPicPr>
        <p:blipFill>
          <a:blip r:embed="rId11"/>
          <a:stretch>
            <a:fillRect/>
          </a:stretch>
        </p:blipFill>
        <p:spPr>
          <a:xfrm>
            <a:off x="6759761" y="2182408"/>
            <a:ext cx="288000" cy="324000"/>
          </a:xfrm>
          <a:prstGeom prst="rect">
            <a:avLst/>
          </a:prstGeom>
        </p:spPr>
      </p:pic>
      <p:pic>
        <p:nvPicPr>
          <p:cNvPr id="25" name="Picture 24">
            <a:extLst>
              <a:ext uri="{FF2B5EF4-FFF2-40B4-BE49-F238E27FC236}">
                <a16:creationId xmlns:a16="http://schemas.microsoft.com/office/drawing/2014/main" id="{71F86534-0BAF-4829-9A9B-9C5487775DC9}"/>
              </a:ext>
            </a:extLst>
          </p:cNvPr>
          <p:cNvPicPr preferRelativeResize="0">
            <a:picLocks/>
          </p:cNvPicPr>
          <p:nvPr/>
        </p:nvPicPr>
        <p:blipFill>
          <a:blip r:embed="rId12"/>
          <a:stretch>
            <a:fillRect/>
          </a:stretch>
        </p:blipFill>
        <p:spPr>
          <a:xfrm>
            <a:off x="6761979" y="3115644"/>
            <a:ext cx="288000" cy="324000"/>
          </a:xfrm>
          <a:prstGeom prst="rect">
            <a:avLst/>
          </a:prstGeom>
        </p:spPr>
      </p:pic>
      <p:pic>
        <p:nvPicPr>
          <p:cNvPr id="28" name="Picture 27">
            <a:extLst>
              <a:ext uri="{FF2B5EF4-FFF2-40B4-BE49-F238E27FC236}">
                <a16:creationId xmlns:a16="http://schemas.microsoft.com/office/drawing/2014/main" id="{5847D875-8739-41ED-BC27-F06D83780075}"/>
              </a:ext>
            </a:extLst>
          </p:cNvPr>
          <p:cNvPicPr preferRelativeResize="0">
            <a:picLocks/>
          </p:cNvPicPr>
          <p:nvPr/>
        </p:nvPicPr>
        <p:blipFill>
          <a:blip r:embed="rId13"/>
          <a:stretch>
            <a:fillRect/>
          </a:stretch>
        </p:blipFill>
        <p:spPr>
          <a:xfrm>
            <a:off x="6760878" y="3746750"/>
            <a:ext cx="288000" cy="324000"/>
          </a:xfrm>
          <a:prstGeom prst="rect">
            <a:avLst/>
          </a:prstGeom>
        </p:spPr>
      </p:pic>
      <p:pic>
        <p:nvPicPr>
          <p:cNvPr id="35" name="Picture 34">
            <a:extLst>
              <a:ext uri="{FF2B5EF4-FFF2-40B4-BE49-F238E27FC236}">
                <a16:creationId xmlns:a16="http://schemas.microsoft.com/office/drawing/2014/main" id="{B56D70E9-220F-4EEB-8E98-B00AD819609D}"/>
              </a:ext>
            </a:extLst>
          </p:cNvPr>
          <p:cNvPicPr preferRelativeResize="0">
            <a:picLocks/>
          </p:cNvPicPr>
          <p:nvPr/>
        </p:nvPicPr>
        <p:blipFill>
          <a:blip r:embed="rId14"/>
          <a:stretch>
            <a:fillRect/>
          </a:stretch>
        </p:blipFill>
        <p:spPr>
          <a:xfrm>
            <a:off x="6759761" y="4097288"/>
            <a:ext cx="288000" cy="324000"/>
          </a:xfrm>
          <a:prstGeom prst="rect">
            <a:avLst/>
          </a:prstGeom>
        </p:spPr>
      </p:pic>
      <p:pic>
        <p:nvPicPr>
          <p:cNvPr id="38" name="Picture 37">
            <a:extLst>
              <a:ext uri="{FF2B5EF4-FFF2-40B4-BE49-F238E27FC236}">
                <a16:creationId xmlns:a16="http://schemas.microsoft.com/office/drawing/2014/main" id="{5CA06BDA-F73F-48BA-AB9F-CF7B83169E32}"/>
              </a:ext>
            </a:extLst>
          </p:cNvPr>
          <p:cNvPicPr preferRelativeResize="0">
            <a:picLocks/>
          </p:cNvPicPr>
          <p:nvPr/>
        </p:nvPicPr>
        <p:blipFill>
          <a:blip r:embed="rId15"/>
          <a:stretch>
            <a:fillRect/>
          </a:stretch>
        </p:blipFill>
        <p:spPr>
          <a:xfrm>
            <a:off x="6759761" y="4443781"/>
            <a:ext cx="288000" cy="324000"/>
          </a:xfrm>
          <a:prstGeom prst="rect">
            <a:avLst/>
          </a:prstGeom>
        </p:spPr>
      </p:pic>
      <p:pic>
        <p:nvPicPr>
          <p:cNvPr id="40" name="Picture 39">
            <a:extLst>
              <a:ext uri="{FF2B5EF4-FFF2-40B4-BE49-F238E27FC236}">
                <a16:creationId xmlns:a16="http://schemas.microsoft.com/office/drawing/2014/main" id="{7331728E-5F26-4905-BB99-BD188854E040}"/>
              </a:ext>
            </a:extLst>
          </p:cNvPr>
          <p:cNvPicPr>
            <a:picLocks noChangeAspect="1"/>
          </p:cNvPicPr>
          <p:nvPr/>
        </p:nvPicPr>
        <p:blipFill>
          <a:blip r:embed="rId12"/>
          <a:stretch>
            <a:fillRect/>
          </a:stretch>
        </p:blipFill>
        <p:spPr>
          <a:xfrm>
            <a:off x="1865641" y="4769988"/>
            <a:ext cx="270967" cy="336000"/>
          </a:xfrm>
          <a:prstGeom prst="rect">
            <a:avLst/>
          </a:prstGeom>
        </p:spPr>
      </p:pic>
      <p:pic>
        <p:nvPicPr>
          <p:cNvPr id="41" name="Picture 40">
            <a:extLst>
              <a:ext uri="{FF2B5EF4-FFF2-40B4-BE49-F238E27FC236}">
                <a16:creationId xmlns:a16="http://schemas.microsoft.com/office/drawing/2014/main" id="{7F09CAE5-BEEC-45B7-8995-9348DB2E9FB8}"/>
              </a:ext>
            </a:extLst>
          </p:cNvPr>
          <p:cNvPicPr>
            <a:picLocks noChangeAspect="1"/>
          </p:cNvPicPr>
          <p:nvPr/>
        </p:nvPicPr>
        <p:blipFill>
          <a:blip r:embed="rId13"/>
          <a:stretch>
            <a:fillRect/>
          </a:stretch>
        </p:blipFill>
        <p:spPr>
          <a:xfrm>
            <a:off x="2253998" y="4396345"/>
            <a:ext cx="273171" cy="336000"/>
          </a:xfrm>
          <a:prstGeom prst="rect">
            <a:avLst/>
          </a:prstGeom>
        </p:spPr>
      </p:pic>
      <p:pic>
        <p:nvPicPr>
          <p:cNvPr id="42" name="Picture 41">
            <a:extLst>
              <a:ext uri="{FF2B5EF4-FFF2-40B4-BE49-F238E27FC236}">
                <a16:creationId xmlns:a16="http://schemas.microsoft.com/office/drawing/2014/main" id="{7DFE32D4-7DFB-4B0F-9284-9DABDDF78E1B}"/>
              </a:ext>
            </a:extLst>
          </p:cNvPr>
          <p:cNvPicPr>
            <a:picLocks noChangeAspect="1"/>
          </p:cNvPicPr>
          <p:nvPr/>
        </p:nvPicPr>
        <p:blipFill>
          <a:blip r:embed="rId14"/>
          <a:stretch>
            <a:fillRect/>
          </a:stretch>
        </p:blipFill>
        <p:spPr>
          <a:xfrm>
            <a:off x="2118514" y="4771894"/>
            <a:ext cx="270967" cy="336000"/>
          </a:xfrm>
          <a:prstGeom prst="rect">
            <a:avLst/>
          </a:prstGeom>
        </p:spPr>
      </p:pic>
      <p:pic>
        <p:nvPicPr>
          <p:cNvPr id="44" name="Picture 43">
            <a:extLst>
              <a:ext uri="{FF2B5EF4-FFF2-40B4-BE49-F238E27FC236}">
                <a16:creationId xmlns:a16="http://schemas.microsoft.com/office/drawing/2014/main" id="{9F82855C-AAFB-41D4-943B-7375A1DCD656}"/>
              </a:ext>
            </a:extLst>
          </p:cNvPr>
          <p:cNvPicPr preferRelativeResize="0">
            <a:picLocks/>
          </p:cNvPicPr>
          <p:nvPr/>
        </p:nvPicPr>
        <p:blipFill>
          <a:blip r:embed="rId16"/>
          <a:stretch>
            <a:fillRect/>
          </a:stretch>
        </p:blipFill>
        <p:spPr>
          <a:xfrm>
            <a:off x="6761978" y="4802106"/>
            <a:ext cx="288000" cy="324000"/>
          </a:xfrm>
          <a:prstGeom prst="rect">
            <a:avLst/>
          </a:prstGeom>
        </p:spPr>
      </p:pic>
      <p:pic>
        <p:nvPicPr>
          <p:cNvPr id="45" name="Picture 44">
            <a:extLst>
              <a:ext uri="{FF2B5EF4-FFF2-40B4-BE49-F238E27FC236}">
                <a16:creationId xmlns:a16="http://schemas.microsoft.com/office/drawing/2014/main" id="{C65DD97E-416B-4132-B999-5C37ECA1B1B1}"/>
              </a:ext>
            </a:extLst>
          </p:cNvPr>
          <p:cNvPicPr preferRelativeResize="0">
            <a:picLocks/>
          </p:cNvPicPr>
          <p:nvPr/>
        </p:nvPicPr>
        <p:blipFill>
          <a:blip r:embed="rId17"/>
          <a:stretch>
            <a:fillRect/>
          </a:stretch>
        </p:blipFill>
        <p:spPr>
          <a:xfrm>
            <a:off x="6759761" y="5143777"/>
            <a:ext cx="288000" cy="324000"/>
          </a:xfrm>
          <a:prstGeom prst="rect">
            <a:avLst/>
          </a:prstGeom>
        </p:spPr>
      </p:pic>
      <p:pic>
        <p:nvPicPr>
          <p:cNvPr id="46" name="Picture 45">
            <a:extLst>
              <a:ext uri="{FF2B5EF4-FFF2-40B4-BE49-F238E27FC236}">
                <a16:creationId xmlns:a16="http://schemas.microsoft.com/office/drawing/2014/main" id="{9695342F-AFC6-4041-A3D3-278D46207455}"/>
              </a:ext>
            </a:extLst>
          </p:cNvPr>
          <p:cNvPicPr>
            <a:picLocks noChangeAspect="1"/>
          </p:cNvPicPr>
          <p:nvPr/>
        </p:nvPicPr>
        <p:blipFill>
          <a:blip r:embed="rId11"/>
          <a:stretch>
            <a:fillRect/>
          </a:stretch>
        </p:blipFill>
        <p:spPr>
          <a:xfrm>
            <a:off x="2179017" y="5761525"/>
            <a:ext cx="275400" cy="338115"/>
          </a:xfrm>
          <a:prstGeom prst="rect">
            <a:avLst/>
          </a:prstGeom>
        </p:spPr>
      </p:pic>
      <p:pic>
        <p:nvPicPr>
          <p:cNvPr id="47" name="Picture 46">
            <a:extLst>
              <a:ext uri="{FF2B5EF4-FFF2-40B4-BE49-F238E27FC236}">
                <a16:creationId xmlns:a16="http://schemas.microsoft.com/office/drawing/2014/main" id="{CB12AEFD-2BB9-4FBA-9D0A-9B92A259684A}"/>
              </a:ext>
            </a:extLst>
          </p:cNvPr>
          <p:cNvPicPr>
            <a:picLocks noChangeAspect="1"/>
          </p:cNvPicPr>
          <p:nvPr/>
        </p:nvPicPr>
        <p:blipFill>
          <a:blip r:embed="rId15"/>
          <a:stretch>
            <a:fillRect/>
          </a:stretch>
        </p:blipFill>
        <p:spPr>
          <a:xfrm>
            <a:off x="3308647" y="5283471"/>
            <a:ext cx="270967" cy="336000"/>
          </a:xfrm>
          <a:prstGeom prst="rect">
            <a:avLst/>
          </a:prstGeom>
        </p:spPr>
      </p:pic>
      <p:pic>
        <p:nvPicPr>
          <p:cNvPr id="48" name="Picture 47">
            <a:extLst>
              <a:ext uri="{FF2B5EF4-FFF2-40B4-BE49-F238E27FC236}">
                <a16:creationId xmlns:a16="http://schemas.microsoft.com/office/drawing/2014/main" id="{5CCC5CAD-FEEB-4252-A7A9-6A08FB645BB1}"/>
              </a:ext>
            </a:extLst>
          </p:cNvPr>
          <p:cNvPicPr>
            <a:picLocks noChangeAspect="1"/>
          </p:cNvPicPr>
          <p:nvPr/>
        </p:nvPicPr>
        <p:blipFill>
          <a:blip r:embed="rId17"/>
          <a:stretch>
            <a:fillRect/>
          </a:stretch>
        </p:blipFill>
        <p:spPr>
          <a:xfrm>
            <a:off x="4415447" y="4439172"/>
            <a:ext cx="273171" cy="336000"/>
          </a:xfrm>
          <a:prstGeom prst="rect">
            <a:avLst/>
          </a:prstGeom>
        </p:spPr>
      </p:pic>
      <p:pic>
        <p:nvPicPr>
          <p:cNvPr id="49" name="Picture 48">
            <a:extLst>
              <a:ext uri="{FF2B5EF4-FFF2-40B4-BE49-F238E27FC236}">
                <a16:creationId xmlns:a16="http://schemas.microsoft.com/office/drawing/2014/main" id="{2C8D9D89-5E6E-4264-9ECD-D1B93414CE3E}"/>
              </a:ext>
            </a:extLst>
          </p:cNvPr>
          <p:cNvPicPr>
            <a:picLocks noChangeAspect="1"/>
          </p:cNvPicPr>
          <p:nvPr/>
        </p:nvPicPr>
        <p:blipFill>
          <a:blip r:embed="rId16"/>
          <a:stretch>
            <a:fillRect/>
          </a:stretch>
        </p:blipFill>
        <p:spPr>
          <a:xfrm>
            <a:off x="3224032" y="4396345"/>
            <a:ext cx="270968" cy="336000"/>
          </a:xfrm>
          <a:prstGeom prst="rect">
            <a:avLst/>
          </a:prstGeom>
        </p:spPr>
      </p:pic>
      <p:sp>
        <p:nvSpPr>
          <p:cNvPr id="78" name="Rectangle 23">
            <a:extLst>
              <a:ext uri="{FF2B5EF4-FFF2-40B4-BE49-F238E27FC236}">
                <a16:creationId xmlns:a16="http://schemas.microsoft.com/office/drawing/2014/main" id="{F0BBE947-6E21-4ECE-A829-C08FD85E1D2C}"/>
              </a:ext>
            </a:extLst>
          </p:cNvPr>
          <p:cNvSpPr/>
          <p:nvPr>
            <p:custDataLst>
              <p:tags r:id="rId3"/>
            </p:custDataLst>
          </p:nvPr>
        </p:nvSpPr>
        <p:spPr bwMode="gray">
          <a:xfrm>
            <a:off x="758600" y="1196376"/>
            <a:ext cx="4199672" cy="503144"/>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7200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5007D"/>
                </a:solidFill>
                <a:effectLst/>
                <a:uLnTx/>
                <a:uFillTx/>
                <a:latin typeface="Segoe UI" panose="020B0502040204020203" pitchFamily="34" charset="0"/>
                <a:ea typeface="+mn-ea"/>
                <a:cs typeface="Segoe UI" panose="020B0502040204020203" pitchFamily="34" charset="0"/>
              </a:rPr>
              <a:t>Design Principles for Data Spaces</a:t>
            </a:r>
            <a:endParaRPr kumimoji="0" lang="en-GB" sz="1800" b="0" i="0" u="none" strike="noStrike" kern="1200" cap="none" spc="0" normalizeH="0" baseline="0" noProof="0">
              <a:ln>
                <a:noFill/>
              </a:ln>
              <a:solidFill>
                <a:srgbClr val="E5007D"/>
              </a:solidFill>
              <a:effectLst/>
              <a:uLnTx/>
              <a:uFillTx/>
              <a:latin typeface="Calibri" panose="020F0502020204030204"/>
              <a:ea typeface="+mn-ea"/>
              <a:cs typeface="+mn-cs"/>
            </a:endParaRPr>
          </a:p>
        </p:txBody>
      </p:sp>
      <p:sp>
        <p:nvSpPr>
          <p:cNvPr id="81" name="Rectangle 23">
            <a:extLst>
              <a:ext uri="{FF2B5EF4-FFF2-40B4-BE49-F238E27FC236}">
                <a16:creationId xmlns:a16="http://schemas.microsoft.com/office/drawing/2014/main" id="{0D780213-2E14-4CCE-A785-94937979434D}"/>
              </a:ext>
            </a:extLst>
          </p:cNvPr>
          <p:cNvSpPr/>
          <p:nvPr>
            <p:custDataLst>
              <p:tags r:id="rId4"/>
            </p:custDataLst>
          </p:nvPr>
        </p:nvSpPr>
        <p:spPr bwMode="gray">
          <a:xfrm>
            <a:off x="758599" y="3689411"/>
            <a:ext cx="4199672" cy="503144"/>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7200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BA2E3"/>
                </a:solidFill>
                <a:effectLst/>
                <a:uLnTx/>
                <a:uFillTx/>
                <a:latin typeface="Segoe UI" panose="020B0502040204020203" pitchFamily="34" charset="0"/>
                <a:ea typeface="+mn-ea"/>
                <a:cs typeface="Segoe UI" panose="020B0502040204020203" pitchFamily="34" charset="0"/>
              </a:rPr>
              <a:t>DSBA Work Plan</a:t>
            </a:r>
            <a:endParaRPr kumimoji="0" lang="en-GB" sz="1800" b="0" i="0" u="none" strike="noStrike" kern="1200" cap="none" spc="0" normalizeH="0" baseline="0" noProof="0">
              <a:ln>
                <a:noFill/>
              </a:ln>
              <a:solidFill>
                <a:srgbClr val="E5007D"/>
              </a:solidFill>
              <a:effectLst/>
              <a:uLnTx/>
              <a:uFillTx/>
              <a:latin typeface="Calibri" panose="020F0502020204030204"/>
              <a:ea typeface="+mn-ea"/>
              <a:cs typeface="+mn-cs"/>
            </a:endParaRPr>
          </a:p>
        </p:txBody>
      </p:sp>
      <p:sp>
        <p:nvSpPr>
          <p:cNvPr id="6" name="Gleichschenkliges Dreieck 5">
            <a:extLst>
              <a:ext uri="{FF2B5EF4-FFF2-40B4-BE49-F238E27FC236}">
                <a16:creationId xmlns:a16="http://schemas.microsoft.com/office/drawing/2014/main" id="{C4F1C5F9-0409-440A-8F4F-B48B7947D67B}"/>
              </a:ext>
            </a:extLst>
          </p:cNvPr>
          <p:cNvSpPr/>
          <p:nvPr/>
        </p:nvSpPr>
        <p:spPr>
          <a:xfrm rot="5400000">
            <a:off x="4637950" y="3598218"/>
            <a:ext cx="3136880" cy="454093"/>
          </a:xfrm>
          <a:prstGeom prst="triangl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itel 12">
            <a:extLst>
              <a:ext uri="{FF2B5EF4-FFF2-40B4-BE49-F238E27FC236}">
                <a16:creationId xmlns:a16="http://schemas.microsoft.com/office/drawing/2014/main" id="{CA1551F8-1BE5-404F-B292-0984611C228E}"/>
              </a:ext>
            </a:extLst>
          </p:cNvPr>
          <p:cNvSpPr>
            <a:spLocks noGrp="1"/>
          </p:cNvSpPr>
          <p:nvPr>
            <p:ph type="title"/>
          </p:nvPr>
        </p:nvSpPr>
        <p:spPr/>
        <p:txBody>
          <a:bodyPr/>
          <a:lstStyle/>
          <a:p>
            <a:r>
              <a:rPr kumimoji="0" lang="en-GB" sz="3200" b="1" i="0" u="none" strike="noStrike" kern="1200" cap="none" spc="0" normalizeH="0" baseline="0" noProof="0">
                <a:ln>
                  <a:noFill/>
                </a:ln>
                <a:solidFill>
                  <a:sysClr val="windowText" lastClr="000000"/>
                </a:solidFill>
                <a:effectLst/>
                <a:uLnTx/>
                <a:uFillTx/>
                <a:latin typeface="Segoe UI" panose="020B0502040204020203" pitchFamily="34" charset="0"/>
                <a:ea typeface="+mj-ea"/>
                <a:cs typeface="Segoe UI" panose="020B0502040204020203" pitchFamily="34" charset="0"/>
              </a:rPr>
              <a:t>Actions to Take</a:t>
            </a:r>
            <a:endParaRPr lang="en-US"/>
          </a:p>
        </p:txBody>
      </p:sp>
    </p:spTree>
    <p:extLst>
      <p:ext uri="{BB962C8B-B14F-4D97-AF65-F5344CB8AC3E}">
        <p14:creationId xmlns:p14="http://schemas.microsoft.com/office/powerpoint/2010/main" val="2332991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F4E3D31-9B1F-4C32-A8D4-751457CBBF6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7761" name="think-cell Folie" r:id="rId44" imgW="306" imgH="306" progId="TCLayout.ActiveDocument.1">
                  <p:embed/>
                </p:oleObj>
              </mc:Choice>
              <mc:Fallback>
                <p:oleObj name="think-cell Folie" r:id="rId44" imgW="306" imgH="306" progId="TCLayout.ActiveDocument.1">
                  <p:embed/>
                  <p:pic>
                    <p:nvPicPr>
                      <p:cNvPr id="7" name="Object 6" hidden="1">
                        <a:extLst>
                          <a:ext uri="{FF2B5EF4-FFF2-40B4-BE49-F238E27FC236}">
                            <a16:creationId xmlns:a16="http://schemas.microsoft.com/office/drawing/2014/main" id="{6F4E3D31-9B1F-4C32-A8D4-751457CBBF66}"/>
                          </a:ext>
                        </a:extLst>
                      </p:cNvPr>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3B0733-4778-4667-BBE2-860075BF51A1}"/>
              </a:ext>
            </a:extLst>
          </p:cNvPr>
          <p:cNvSpPr>
            <a:spLocks noGrp="1"/>
          </p:cNvSpPr>
          <p:nvPr>
            <p:ph type="title"/>
            <p:custDataLst>
              <p:tags r:id="rId3"/>
            </p:custDataLst>
          </p:nvPr>
        </p:nvSpPr>
        <p:spPr bwMode="gray"/>
        <p:txBody>
          <a:bodyPr vert="horz"/>
          <a:lstStyle/>
          <a:p>
            <a:r>
              <a:rPr lang="en-US">
                <a:latin typeface="Segoe UI"/>
                <a:cs typeface="Segoe UI"/>
              </a:rPr>
              <a:t>International Data Spaces Association</a:t>
            </a:r>
            <a:endParaRPr lang="en-US"/>
          </a:p>
        </p:txBody>
      </p:sp>
      <p:sp>
        <p:nvSpPr>
          <p:cNvPr id="3" name="Slide Number Placeholder 2">
            <a:extLst>
              <a:ext uri="{FF2B5EF4-FFF2-40B4-BE49-F238E27FC236}">
                <a16:creationId xmlns:a16="http://schemas.microsoft.com/office/drawing/2014/main" id="{79004B65-9E94-4045-8E21-682D621300A2}"/>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50196DBE-822D-4EAB-8B64-272C27E810E2}"/>
              </a:ext>
            </a:extLst>
          </p:cNvPr>
          <p:cNvSpPr>
            <a:spLocks noGrp="1"/>
          </p:cNvSpPr>
          <p:nvPr>
            <p:ph type="body" sz="quarter" idx="13"/>
          </p:nvPr>
        </p:nvSpPr>
        <p:spPr bwMode="gray">
          <a:xfrm>
            <a:off x="838200" y="1015743"/>
            <a:ext cx="6804372" cy="468000"/>
          </a:xfrm>
        </p:spPr>
        <p:txBody>
          <a:bodyPr vert="horz" lIns="91440" tIns="45720" rIns="91440" bIns="45720" rtlCol="0" anchor="t">
            <a:noAutofit/>
          </a:bodyPr>
          <a:lstStyle/>
          <a:p>
            <a:r>
              <a:rPr lang="de-DE">
                <a:latin typeface="Georgia"/>
                <a:cs typeface="Segoe UI"/>
              </a:rPr>
              <a:t>... </a:t>
            </a:r>
            <a:r>
              <a:rPr lang="de-DE" err="1">
                <a:latin typeface="Georgia"/>
                <a:cs typeface="Segoe UI"/>
              </a:rPr>
              <a:t>is</a:t>
            </a:r>
            <a:r>
              <a:rPr lang="de-DE">
                <a:latin typeface="Georgia"/>
                <a:cs typeface="Segoe UI"/>
              </a:rPr>
              <a:t> </a:t>
            </a:r>
            <a:r>
              <a:rPr lang="de-DE" err="1">
                <a:latin typeface="Georgia"/>
                <a:cs typeface="Segoe UI"/>
              </a:rPr>
              <a:t>colaberative</a:t>
            </a:r>
            <a:r>
              <a:rPr lang="de-DE">
                <a:latin typeface="Georgia"/>
                <a:cs typeface="Segoe UI"/>
              </a:rPr>
              <a:t>, </a:t>
            </a:r>
            <a:r>
              <a:rPr lang="de-DE" err="1">
                <a:latin typeface="Georgia"/>
                <a:cs typeface="Segoe UI"/>
              </a:rPr>
              <a:t>dynamic</a:t>
            </a:r>
            <a:r>
              <a:rPr lang="de-DE">
                <a:latin typeface="Georgia"/>
                <a:cs typeface="Segoe UI"/>
              </a:rPr>
              <a:t>, inclusive</a:t>
            </a:r>
            <a:endParaRPr lang="en-US">
              <a:latin typeface="Georgia"/>
              <a:cs typeface="Segoe UI"/>
            </a:endParaRPr>
          </a:p>
          <a:p>
            <a:endParaRPr lang="en-US"/>
          </a:p>
        </p:txBody>
      </p:sp>
      <p:sp>
        <p:nvSpPr>
          <p:cNvPr id="5" name="Footer Placeholder 4">
            <a:extLst>
              <a:ext uri="{FF2B5EF4-FFF2-40B4-BE49-F238E27FC236}">
                <a16:creationId xmlns:a16="http://schemas.microsoft.com/office/drawing/2014/main" id="{7A727037-6673-4168-8066-D0D3CEAECB79}"/>
              </a:ext>
            </a:extLst>
          </p:cNvPr>
          <p:cNvSpPr>
            <a:spLocks noGrp="1"/>
          </p:cNvSpPr>
          <p:nvPr>
            <p:ph type="ftr" sz="quarter" idx="11"/>
            <p:custDataLst>
              <p:tags r:id="rId4"/>
            </p:custDataLst>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IDSA Story</a:t>
            </a:r>
          </a:p>
        </p:txBody>
      </p:sp>
      <p:grpSp>
        <p:nvGrpSpPr>
          <p:cNvPr id="13" name="Group 12">
            <a:extLst>
              <a:ext uri="{FF2B5EF4-FFF2-40B4-BE49-F238E27FC236}">
                <a16:creationId xmlns:a16="http://schemas.microsoft.com/office/drawing/2014/main" id="{A9C5EBC3-ACB3-4608-9A3A-305941E33CB8}"/>
              </a:ext>
            </a:extLst>
          </p:cNvPr>
          <p:cNvGrpSpPr/>
          <p:nvPr>
            <p:custDataLst>
              <p:tags r:id="rId5"/>
            </p:custDataLst>
          </p:nvPr>
        </p:nvGrpSpPr>
        <p:grpSpPr bwMode="gray">
          <a:xfrm>
            <a:off x="4247194" y="2137719"/>
            <a:ext cx="3697612" cy="3697612"/>
            <a:chOff x="4749296" y="2658360"/>
            <a:chExt cx="2657160" cy="2657160"/>
          </a:xfrm>
        </p:grpSpPr>
        <p:sp>
          <p:nvSpPr>
            <p:cNvPr id="11" name="Rectangle 46">
              <a:extLst>
                <a:ext uri="{FF2B5EF4-FFF2-40B4-BE49-F238E27FC236}">
                  <a16:creationId xmlns:a16="http://schemas.microsoft.com/office/drawing/2014/main" id="{E72C7A38-2E85-4320-B133-5C193A0D06F0}"/>
                </a:ext>
              </a:extLst>
            </p:cNvPr>
            <p:cNvSpPr/>
            <p:nvPr>
              <p:custDataLst>
                <p:tags r:id="rId41"/>
              </p:custDataLst>
            </p:nvPr>
          </p:nvSpPr>
          <p:spPr bwMode="gray">
            <a:xfrm>
              <a:off x="4749296" y="2658360"/>
              <a:ext cx="2657160" cy="2657160"/>
            </a:xfrm>
            <a:prstGeom prst="ellipse">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12" name="Rectangle 46">
              <a:extLst>
                <a:ext uri="{FF2B5EF4-FFF2-40B4-BE49-F238E27FC236}">
                  <a16:creationId xmlns:a16="http://schemas.microsoft.com/office/drawing/2014/main" id="{73FE0035-64F6-43CD-8573-17A53E475189}"/>
                </a:ext>
              </a:extLst>
            </p:cNvPr>
            <p:cNvSpPr/>
            <p:nvPr>
              <p:custDataLst>
                <p:tags r:id="rId42"/>
              </p:custDataLst>
            </p:nvPr>
          </p:nvSpPr>
          <p:spPr bwMode="gray">
            <a:xfrm>
              <a:off x="4880208" y="2789272"/>
              <a:ext cx="2395800" cy="2395800"/>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grpSp>
      <p:pic>
        <p:nvPicPr>
          <p:cNvPr id="10" name="Picture 64" descr="A picture containing knife&#10;&#10;Description automatically generated">
            <a:extLst>
              <a:ext uri="{FF2B5EF4-FFF2-40B4-BE49-F238E27FC236}">
                <a16:creationId xmlns:a16="http://schemas.microsoft.com/office/drawing/2014/main" id="{E85E3FC7-D071-40ED-B3DF-8A3E09905678}"/>
              </a:ext>
            </a:extLst>
          </p:cNvPr>
          <p:cNvPicPr>
            <a:picLocks noChangeAspect="1"/>
          </p:cNvPicPr>
          <p:nvPr>
            <p:custDataLst>
              <p:tags r:id="rId6"/>
            </p:custDataLst>
          </p:nvPr>
        </p:nvPicPr>
        <p:blipFill>
          <a:blip r:embed="rId46">
            <a:extLst>
              <a:ext uri="{28A0092B-C50C-407E-A947-70E740481C1C}">
                <a14:useLocalDpi xmlns:a14="http://schemas.microsoft.com/office/drawing/2010/main" val="0"/>
              </a:ext>
            </a:extLst>
          </a:blip>
          <a:stretch>
            <a:fillRect/>
          </a:stretch>
        </p:blipFill>
        <p:spPr bwMode="gray">
          <a:xfrm>
            <a:off x="4892472" y="3494028"/>
            <a:ext cx="2407056" cy="985824"/>
          </a:xfrm>
          <a:prstGeom prst="rect">
            <a:avLst/>
          </a:prstGeom>
        </p:spPr>
      </p:pic>
      <p:grpSp>
        <p:nvGrpSpPr>
          <p:cNvPr id="17" name="Group 16">
            <a:extLst>
              <a:ext uri="{FF2B5EF4-FFF2-40B4-BE49-F238E27FC236}">
                <a16:creationId xmlns:a16="http://schemas.microsoft.com/office/drawing/2014/main" id="{DDC57D0D-5C8D-4AC5-8C0F-89BD05F984C6}"/>
              </a:ext>
            </a:extLst>
          </p:cNvPr>
          <p:cNvGrpSpPr/>
          <p:nvPr/>
        </p:nvGrpSpPr>
        <p:grpSpPr bwMode="gray">
          <a:xfrm>
            <a:off x="6888152" y="2276860"/>
            <a:ext cx="576000" cy="576000"/>
            <a:chOff x="8220236" y="2276860"/>
            <a:chExt cx="576000" cy="576000"/>
          </a:xfrm>
        </p:grpSpPr>
        <p:sp>
          <p:nvSpPr>
            <p:cNvPr id="27" name="Oval 26">
              <a:extLst>
                <a:ext uri="{FF2B5EF4-FFF2-40B4-BE49-F238E27FC236}">
                  <a16:creationId xmlns:a16="http://schemas.microsoft.com/office/drawing/2014/main" id="{22CCA704-E716-4858-B694-0B392C6061C7}"/>
                </a:ext>
              </a:extLst>
            </p:cNvPr>
            <p:cNvSpPr/>
            <p:nvPr>
              <p:custDataLst>
                <p:tags r:id="rId39"/>
              </p:custDataLst>
            </p:nvPr>
          </p:nvSpPr>
          <p:spPr bwMode="gray">
            <a:xfrm>
              <a:off x="8220236" y="2276860"/>
              <a:ext cx="576000" cy="57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86400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User driven project</a:t>
              </a:r>
            </a:p>
          </p:txBody>
        </p:sp>
        <p:sp>
          <p:nvSpPr>
            <p:cNvPr id="28" name="Grafik 19">
              <a:extLst>
                <a:ext uri="{FF2B5EF4-FFF2-40B4-BE49-F238E27FC236}">
                  <a16:creationId xmlns:a16="http://schemas.microsoft.com/office/drawing/2014/main" id="{1153CD11-F2CA-4C5E-AB3D-D8EC09F09198}"/>
                </a:ext>
              </a:extLst>
            </p:cNvPr>
            <p:cNvSpPr/>
            <p:nvPr>
              <p:custDataLst>
                <p:tags r:id="rId40"/>
              </p:custDataLst>
            </p:nvPr>
          </p:nvSpPr>
          <p:spPr bwMode="gray">
            <a:xfrm>
              <a:off x="8220236" y="2276860"/>
              <a:ext cx="576000" cy="57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tx2"/>
            </a:solidFill>
            <a:ln w="1233" cap="flat">
              <a:noFill/>
              <a:prstDash val="solid"/>
              <a:miter/>
            </a:ln>
          </p:spPr>
          <p:txBody>
            <a:bodyPr wrap="none" lIns="86400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nvGrpSpPr>
          <p:cNvPr id="19" name="Group 18">
            <a:extLst>
              <a:ext uri="{FF2B5EF4-FFF2-40B4-BE49-F238E27FC236}">
                <a16:creationId xmlns:a16="http://schemas.microsoft.com/office/drawing/2014/main" id="{A1900FA7-CAFB-4D8A-B678-A7C715A7D75B}"/>
              </a:ext>
            </a:extLst>
          </p:cNvPr>
          <p:cNvGrpSpPr/>
          <p:nvPr>
            <p:custDataLst>
              <p:tags r:id="rId7"/>
            </p:custDataLst>
          </p:nvPr>
        </p:nvGrpSpPr>
        <p:grpSpPr bwMode="gray">
          <a:xfrm>
            <a:off x="7536160" y="3213052"/>
            <a:ext cx="576000" cy="576000"/>
            <a:chOff x="8220236" y="3213052"/>
            <a:chExt cx="576000" cy="576000"/>
          </a:xfrm>
        </p:grpSpPr>
        <p:sp>
          <p:nvSpPr>
            <p:cNvPr id="31" name="Oval 30">
              <a:extLst>
                <a:ext uri="{FF2B5EF4-FFF2-40B4-BE49-F238E27FC236}">
                  <a16:creationId xmlns:a16="http://schemas.microsoft.com/office/drawing/2014/main" id="{6321D630-A3F7-4D1F-8A4B-62B7170656B5}"/>
                </a:ext>
              </a:extLst>
            </p:cNvPr>
            <p:cNvSpPr/>
            <p:nvPr>
              <p:custDataLst>
                <p:tags r:id="rId37"/>
              </p:custDataLst>
            </p:nvPr>
          </p:nvSpPr>
          <p:spPr bwMode="gray">
            <a:xfrm>
              <a:off x="8220236" y="3213052"/>
              <a:ext cx="576000" cy="57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86400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New IDS business model</a:t>
              </a:r>
            </a:p>
          </p:txBody>
        </p:sp>
        <p:sp>
          <p:nvSpPr>
            <p:cNvPr id="32" name="Grafik 19">
              <a:extLst>
                <a:ext uri="{FF2B5EF4-FFF2-40B4-BE49-F238E27FC236}">
                  <a16:creationId xmlns:a16="http://schemas.microsoft.com/office/drawing/2014/main" id="{C5638780-E54E-4AE2-B39B-508C501960EF}"/>
                </a:ext>
              </a:extLst>
            </p:cNvPr>
            <p:cNvSpPr/>
            <p:nvPr>
              <p:custDataLst>
                <p:tags r:id="rId38"/>
              </p:custDataLst>
            </p:nvPr>
          </p:nvSpPr>
          <p:spPr bwMode="gray">
            <a:xfrm>
              <a:off x="8220236" y="3213052"/>
              <a:ext cx="576000" cy="57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tx2"/>
            </a:solidFill>
            <a:ln w="1233" cap="flat">
              <a:noFill/>
              <a:prstDash val="solid"/>
              <a:miter/>
            </a:ln>
          </p:spPr>
          <p:txBody>
            <a:bodyPr wrap="none" lIns="86400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nvGrpSpPr>
          <p:cNvPr id="23" name="Group 22">
            <a:extLst>
              <a:ext uri="{FF2B5EF4-FFF2-40B4-BE49-F238E27FC236}">
                <a16:creationId xmlns:a16="http://schemas.microsoft.com/office/drawing/2014/main" id="{CEC9BDB6-0B39-488C-9F10-75F3353EF113}"/>
              </a:ext>
            </a:extLst>
          </p:cNvPr>
          <p:cNvGrpSpPr/>
          <p:nvPr>
            <p:custDataLst>
              <p:tags r:id="rId8"/>
            </p:custDataLst>
          </p:nvPr>
        </p:nvGrpSpPr>
        <p:grpSpPr bwMode="gray">
          <a:xfrm>
            <a:off x="7536160" y="4149068"/>
            <a:ext cx="576000" cy="576000"/>
            <a:chOff x="8220236" y="4149068"/>
            <a:chExt cx="576000" cy="576000"/>
          </a:xfrm>
        </p:grpSpPr>
        <p:sp>
          <p:nvSpPr>
            <p:cNvPr id="34" name="Oval 33">
              <a:extLst>
                <a:ext uri="{FF2B5EF4-FFF2-40B4-BE49-F238E27FC236}">
                  <a16:creationId xmlns:a16="http://schemas.microsoft.com/office/drawing/2014/main" id="{E0243BFE-664F-4C0A-9F03-16CEB24CE6AD}"/>
                </a:ext>
              </a:extLst>
            </p:cNvPr>
            <p:cNvSpPr/>
            <p:nvPr>
              <p:custDataLst>
                <p:tags r:id="rId35"/>
              </p:custDataLst>
            </p:nvPr>
          </p:nvSpPr>
          <p:spPr bwMode="gray">
            <a:xfrm>
              <a:off x="8220236" y="4149068"/>
              <a:ext cx="576000" cy="57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86400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Architecture development</a:t>
              </a:r>
            </a:p>
          </p:txBody>
        </p:sp>
        <p:sp>
          <p:nvSpPr>
            <p:cNvPr id="35" name="Grafik 19">
              <a:extLst>
                <a:ext uri="{FF2B5EF4-FFF2-40B4-BE49-F238E27FC236}">
                  <a16:creationId xmlns:a16="http://schemas.microsoft.com/office/drawing/2014/main" id="{C63C3B65-0543-42E6-AD62-8DF844F40DB2}"/>
                </a:ext>
              </a:extLst>
            </p:cNvPr>
            <p:cNvSpPr/>
            <p:nvPr>
              <p:custDataLst>
                <p:tags r:id="rId36"/>
              </p:custDataLst>
            </p:nvPr>
          </p:nvSpPr>
          <p:spPr bwMode="gray">
            <a:xfrm>
              <a:off x="8220236" y="4149068"/>
              <a:ext cx="576000" cy="57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tx2"/>
            </a:solidFill>
            <a:ln w="1233" cap="flat">
              <a:noFill/>
              <a:prstDash val="solid"/>
              <a:miter/>
            </a:ln>
          </p:spPr>
          <p:txBody>
            <a:bodyPr wrap="none" lIns="86400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nvGrpSpPr>
          <p:cNvPr id="24" name="Group 23">
            <a:extLst>
              <a:ext uri="{FF2B5EF4-FFF2-40B4-BE49-F238E27FC236}">
                <a16:creationId xmlns:a16="http://schemas.microsoft.com/office/drawing/2014/main" id="{53BDE17D-171A-4BDE-8DC1-305ECF5EC4A5}"/>
              </a:ext>
            </a:extLst>
          </p:cNvPr>
          <p:cNvGrpSpPr/>
          <p:nvPr>
            <p:custDataLst>
              <p:tags r:id="rId9"/>
            </p:custDataLst>
          </p:nvPr>
        </p:nvGrpSpPr>
        <p:grpSpPr bwMode="gray">
          <a:xfrm>
            <a:off x="6888152" y="5103260"/>
            <a:ext cx="576000" cy="576000"/>
            <a:chOff x="8220236" y="5103260"/>
            <a:chExt cx="576000" cy="576000"/>
          </a:xfrm>
        </p:grpSpPr>
        <p:sp>
          <p:nvSpPr>
            <p:cNvPr id="37" name="Oval 36">
              <a:extLst>
                <a:ext uri="{FF2B5EF4-FFF2-40B4-BE49-F238E27FC236}">
                  <a16:creationId xmlns:a16="http://schemas.microsoft.com/office/drawing/2014/main" id="{FBF9A9F9-5F11-4A86-9B40-DBDE0BE24861}"/>
                </a:ext>
              </a:extLst>
            </p:cNvPr>
            <p:cNvSpPr/>
            <p:nvPr>
              <p:custDataLst>
                <p:tags r:id="rId33"/>
              </p:custDataLst>
            </p:nvPr>
          </p:nvSpPr>
          <p:spPr bwMode="gray">
            <a:xfrm>
              <a:off x="8220236" y="5103260"/>
              <a:ext cx="576000" cy="57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86400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Exchange btw research &amp; industry</a:t>
              </a:r>
            </a:p>
          </p:txBody>
        </p:sp>
        <p:sp>
          <p:nvSpPr>
            <p:cNvPr id="38" name="Grafik 19">
              <a:extLst>
                <a:ext uri="{FF2B5EF4-FFF2-40B4-BE49-F238E27FC236}">
                  <a16:creationId xmlns:a16="http://schemas.microsoft.com/office/drawing/2014/main" id="{AB275A06-7D5F-42F4-A9E4-E2902344BE9C}"/>
                </a:ext>
              </a:extLst>
            </p:cNvPr>
            <p:cNvSpPr/>
            <p:nvPr>
              <p:custDataLst>
                <p:tags r:id="rId34"/>
              </p:custDataLst>
            </p:nvPr>
          </p:nvSpPr>
          <p:spPr bwMode="gray">
            <a:xfrm>
              <a:off x="8220236" y="5103260"/>
              <a:ext cx="576000" cy="57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tx2"/>
            </a:solidFill>
            <a:ln w="1233" cap="flat">
              <a:noFill/>
              <a:prstDash val="solid"/>
              <a:miter/>
            </a:ln>
          </p:spPr>
          <p:txBody>
            <a:bodyPr wrap="none" lIns="86400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nvGrpSpPr>
          <p:cNvPr id="9" name="Group 8">
            <a:extLst>
              <a:ext uri="{FF2B5EF4-FFF2-40B4-BE49-F238E27FC236}">
                <a16:creationId xmlns:a16="http://schemas.microsoft.com/office/drawing/2014/main" id="{0977DCC8-55E9-4A08-82D6-95924CDA94A7}"/>
              </a:ext>
            </a:extLst>
          </p:cNvPr>
          <p:cNvGrpSpPr/>
          <p:nvPr>
            <p:custDataLst>
              <p:tags r:id="rId10"/>
            </p:custDataLst>
          </p:nvPr>
        </p:nvGrpSpPr>
        <p:grpSpPr bwMode="gray">
          <a:xfrm>
            <a:off x="4691908" y="2276860"/>
            <a:ext cx="576000" cy="576000"/>
            <a:chOff x="3394452" y="2276860"/>
            <a:chExt cx="576000" cy="576000"/>
          </a:xfrm>
        </p:grpSpPr>
        <p:sp>
          <p:nvSpPr>
            <p:cNvPr id="44" name="Oval 43">
              <a:extLst>
                <a:ext uri="{FF2B5EF4-FFF2-40B4-BE49-F238E27FC236}">
                  <a16:creationId xmlns:a16="http://schemas.microsoft.com/office/drawing/2014/main" id="{4A0BDE01-ED81-4522-AC82-166AEA083AAA}"/>
                </a:ext>
              </a:extLst>
            </p:cNvPr>
            <p:cNvSpPr/>
            <p:nvPr>
              <p:custDataLst>
                <p:tags r:id="rId31"/>
              </p:custDataLst>
            </p:nvPr>
          </p:nvSpPr>
          <p:spPr bwMode="gray">
            <a:xfrm>
              <a:off x="3394452" y="2276860"/>
              <a:ext cx="576000" cy="57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86400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Research insights</a:t>
              </a:r>
            </a:p>
          </p:txBody>
        </p:sp>
        <p:sp>
          <p:nvSpPr>
            <p:cNvPr id="45" name="Grafik 19">
              <a:extLst>
                <a:ext uri="{FF2B5EF4-FFF2-40B4-BE49-F238E27FC236}">
                  <a16:creationId xmlns:a16="http://schemas.microsoft.com/office/drawing/2014/main" id="{361CB92D-7692-4F23-86CC-5F85928BD108}"/>
                </a:ext>
              </a:extLst>
            </p:cNvPr>
            <p:cNvSpPr/>
            <p:nvPr>
              <p:custDataLst>
                <p:tags r:id="rId32"/>
              </p:custDataLst>
            </p:nvPr>
          </p:nvSpPr>
          <p:spPr bwMode="gray">
            <a:xfrm>
              <a:off x="3394452" y="2276860"/>
              <a:ext cx="576000" cy="57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tx2"/>
            </a:solidFill>
            <a:ln w="1233" cap="flat">
              <a:noFill/>
              <a:prstDash val="solid"/>
              <a:miter/>
            </a:ln>
          </p:spPr>
          <p:txBody>
            <a:bodyPr lIns="0" tIns="0" rIns="86400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B7F31FEB-59FA-41CB-B5F2-58DE2CCC425D}"/>
              </a:ext>
            </a:extLst>
          </p:cNvPr>
          <p:cNvGrpSpPr/>
          <p:nvPr>
            <p:custDataLst>
              <p:tags r:id="rId11"/>
            </p:custDataLst>
          </p:nvPr>
        </p:nvGrpSpPr>
        <p:grpSpPr bwMode="gray">
          <a:xfrm>
            <a:off x="4115780" y="3213052"/>
            <a:ext cx="576000" cy="576000"/>
            <a:chOff x="3394452" y="3213052"/>
            <a:chExt cx="576000" cy="576000"/>
          </a:xfrm>
        </p:grpSpPr>
        <p:sp>
          <p:nvSpPr>
            <p:cNvPr id="47" name="Oval 46">
              <a:extLst>
                <a:ext uri="{FF2B5EF4-FFF2-40B4-BE49-F238E27FC236}">
                  <a16:creationId xmlns:a16="http://schemas.microsoft.com/office/drawing/2014/main" id="{E7F94F51-D0F8-4A12-A653-581340EF5B65}"/>
                </a:ext>
              </a:extLst>
            </p:cNvPr>
            <p:cNvSpPr/>
            <p:nvPr>
              <p:custDataLst>
                <p:tags r:id="rId29"/>
              </p:custDataLst>
            </p:nvPr>
          </p:nvSpPr>
          <p:spPr bwMode="gray">
            <a:xfrm>
              <a:off x="3394452" y="3213052"/>
              <a:ext cx="576000" cy="57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86400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Networking events</a:t>
              </a:r>
            </a:p>
          </p:txBody>
        </p:sp>
        <p:sp>
          <p:nvSpPr>
            <p:cNvPr id="48" name="Grafik 19">
              <a:extLst>
                <a:ext uri="{FF2B5EF4-FFF2-40B4-BE49-F238E27FC236}">
                  <a16:creationId xmlns:a16="http://schemas.microsoft.com/office/drawing/2014/main" id="{374267FE-E9F2-4445-943C-10D1748C3459}"/>
                </a:ext>
              </a:extLst>
            </p:cNvPr>
            <p:cNvSpPr/>
            <p:nvPr>
              <p:custDataLst>
                <p:tags r:id="rId30"/>
              </p:custDataLst>
            </p:nvPr>
          </p:nvSpPr>
          <p:spPr bwMode="gray">
            <a:xfrm>
              <a:off x="3394452" y="3213052"/>
              <a:ext cx="576000" cy="57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tx2"/>
            </a:solidFill>
            <a:ln w="1233" cap="flat">
              <a:noFill/>
              <a:prstDash val="solid"/>
              <a:miter/>
            </a:ln>
          </p:spPr>
          <p:txBody>
            <a:bodyPr wrap="none" lIns="0" tIns="0" rIns="86400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nvGrpSpPr>
          <p:cNvPr id="15" name="Group 14">
            <a:extLst>
              <a:ext uri="{FF2B5EF4-FFF2-40B4-BE49-F238E27FC236}">
                <a16:creationId xmlns:a16="http://schemas.microsoft.com/office/drawing/2014/main" id="{1AECD9D3-C216-41E9-A601-903AC808132B}"/>
              </a:ext>
            </a:extLst>
          </p:cNvPr>
          <p:cNvGrpSpPr/>
          <p:nvPr>
            <p:custDataLst>
              <p:tags r:id="rId12"/>
            </p:custDataLst>
          </p:nvPr>
        </p:nvGrpSpPr>
        <p:grpSpPr bwMode="gray">
          <a:xfrm>
            <a:off x="4115780" y="4149068"/>
            <a:ext cx="576000" cy="576000"/>
            <a:chOff x="3394452" y="4149068"/>
            <a:chExt cx="576000" cy="576000"/>
          </a:xfrm>
        </p:grpSpPr>
        <p:sp>
          <p:nvSpPr>
            <p:cNvPr id="50" name="Oval 49">
              <a:extLst>
                <a:ext uri="{FF2B5EF4-FFF2-40B4-BE49-F238E27FC236}">
                  <a16:creationId xmlns:a16="http://schemas.microsoft.com/office/drawing/2014/main" id="{35F5DD6B-B897-42D1-A1E9-8C6093C069AC}"/>
                </a:ext>
              </a:extLst>
            </p:cNvPr>
            <p:cNvSpPr/>
            <p:nvPr>
              <p:custDataLst>
                <p:tags r:id="rId27"/>
              </p:custDataLst>
            </p:nvPr>
          </p:nvSpPr>
          <p:spPr bwMode="gray">
            <a:xfrm>
              <a:off x="3394452" y="4149068"/>
              <a:ext cx="576000" cy="57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86400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Certification measures</a:t>
              </a:r>
            </a:p>
          </p:txBody>
        </p:sp>
        <p:sp>
          <p:nvSpPr>
            <p:cNvPr id="51" name="Grafik 19">
              <a:extLst>
                <a:ext uri="{FF2B5EF4-FFF2-40B4-BE49-F238E27FC236}">
                  <a16:creationId xmlns:a16="http://schemas.microsoft.com/office/drawing/2014/main" id="{C39123DB-764B-4F30-BC8F-80B04E3A2C08}"/>
                </a:ext>
              </a:extLst>
            </p:cNvPr>
            <p:cNvSpPr/>
            <p:nvPr>
              <p:custDataLst>
                <p:tags r:id="rId28"/>
              </p:custDataLst>
            </p:nvPr>
          </p:nvSpPr>
          <p:spPr bwMode="gray">
            <a:xfrm>
              <a:off x="3394452" y="4149068"/>
              <a:ext cx="576000" cy="57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tx2"/>
            </a:solidFill>
            <a:ln w="1233" cap="flat">
              <a:noFill/>
              <a:prstDash val="solid"/>
              <a:miter/>
            </a:ln>
          </p:spPr>
          <p:txBody>
            <a:bodyPr wrap="none" lIns="0" tIns="0" rIns="86400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nvGrpSpPr>
          <p:cNvPr id="16" name="Group 15">
            <a:extLst>
              <a:ext uri="{FF2B5EF4-FFF2-40B4-BE49-F238E27FC236}">
                <a16:creationId xmlns:a16="http://schemas.microsoft.com/office/drawing/2014/main" id="{3AA191AB-2189-46CB-9C71-45D4B7F0336A}"/>
              </a:ext>
            </a:extLst>
          </p:cNvPr>
          <p:cNvGrpSpPr/>
          <p:nvPr>
            <p:custDataLst>
              <p:tags r:id="rId13"/>
            </p:custDataLst>
          </p:nvPr>
        </p:nvGrpSpPr>
        <p:grpSpPr bwMode="gray">
          <a:xfrm>
            <a:off x="4691908" y="5103260"/>
            <a:ext cx="576000" cy="576000"/>
            <a:chOff x="3394452" y="5103260"/>
            <a:chExt cx="576000" cy="576000"/>
          </a:xfrm>
        </p:grpSpPr>
        <p:sp>
          <p:nvSpPr>
            <p:cNvPr id="53" name="Oval 52">
              <a:extLst>
                <a:ext uri="{FF2B5EF4-FFF2-40B4-BE49-F238E27FC236}">
                  <a16:creationId xmlns:a16="http://schemas.microsoft.com/office/drawing/2014/main" id="{83346CDB-4835-41EF-820E-BA0B77E0D967}"/>
                </a:ext>
              </a:extLst>
            </p:cNvPr>
            <p:cNvSpPr/>
            <p:nvPr>
              <p:custDataLst>
                <p:tags r:id="rId25"/>
              </p:custDataLst>
            </p:nvPr>
          </p:nvSpPr>
          <p:spPr bwMode="gray">
            <a:xfrm>
              <a:off x="3394452" y="5103260"/>
              <a:ext cx="576000" cy="57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86400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Defining &amp; implementing standards</a:t>
              </a:r>
            </a:p>
          </p:txBody>
        </p:sp>
        <p:sp>
          <p:nvSpPr>
            <p:cNvPr id="54" name="Grafik 19">
              <a:extLst>
                <a:ext uri="{FF2B5EF4-FFF2-40B4-BE49-F238E27FC236}">
                  <a16:creationId xmlns:a16="http://schemas.microsoft.com/office/drawing/2014/main" id="{439E2FCC-309C-4707-BD11-6FC96BBDCD23}"/>
                </a:ext>
              </a:extLst>
            </p:cNvPr>
            <p:cNvSpPr/>
            <p:nvPr>
              <p:custDataLst>
                <p:tags r:id="rId26"/>
              </p:custDataLst>
            </p:nvPr>
          </p:nvSpPr>
          <p:spPr bwMode="gray">
            <a:xfrm>
              <a:off x="3394452" y="5103260"/>
              <a:ext cx="576000" cy="57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tx2"/>
            </a:solidFill>
            <a:ln w="1233" cap="flat">
              <a:noFill/>
              <a:prstDash val="solid"/>
              <a:miter/>
            </a:ln>
          </p:spPr>
          <p:txBody>
            <a:bodyPr wrap="none" lIns="0" tIns="0" rIns="86400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pic>
        <p:nvPicPr>
          <p:cNvPr id="65" name="Graphic 64">
            <a:extLst>
              <a:ext uri="{FF2B5EF4-FFF2-40B4-BE49-F238E27FC236}">
                <a16:creationId xmlns:a16="http://schemas.microsoft.com/office/drawing/2014/main" id="{25E01495-08F6-4B93-95B4-4B7E0313DEC8}"/>
              </a:ext>
            </a:extLst>
          </p:cNvPr>
          <p:cNvPicPr>
            <a:picLocks noChangeAspect="1"/>
          </p:cNvPicPr>
          <p:nvPr>
            <p:custDataLst>
              <p:tags r:id="rId14"/>
            </p:custDataLst>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bwMode="gray">
          <a:xfrm>
            <a:off x="7644160" y="4257068"/>
            <a:ext cx="360000" cy="360000"/>
          </a:xfrm>
          <a:prstGeom prst="rect">
            <a:avLst/>
          </a:prstGeom>
        </p:spPr>
      </p:pic>
      <p:pic>
        <p:nvPicPr>
          <p:cNvPr id="66" name="Graphic 65">
            <a:extLst>
              <a:ext uri="{FF2B5EF4-FFF2-40B4-BE49-F238E27FC236}">
                <a16:creationId xmlns:a16="http://schemas.microsoft.com/office/drawing/2014/main" id="{2795EFD3-4B67-4D58-AF3C-E2DAEABA33B2}"/>
              </a:ext>
            </a:extLst>
          </p:cNvPr>
          <p:cNvPicPr>
            <a:picLocks noChangeAspect="1"/>
          </p:cNvPicPr>
          <p:nvPr>
            <p:custDataLst>
              <p:tags r:id="rId15"/>
            </p:custDataLst>
          </p:nvPr>
        </p:nvPicPr>
        <p:blipFill>
          <a:blip r:embed="rId49">
            <a:extLst>
              <a:ext uri="{96DAC541-7B7A-43D3-8B79-37D633B846F1}">
                <asvg:svgBlip xmlns:asvg="http://schemas.microsoft.com/office/drawing/2016/SVG/main" r:embed="rId50"/>
              </a:ext>
            </a:extLst>
          </a:blip>
          <a:stretch>
            <a:fillRect/>
          </a:stretch>
        </p:blipFill>
        <p:spPr bwMode="gray">
          <a:xfrm>
            <a:off x="4205780" y="3267513"/>
            <a:ext cx="396000" cy="396000"/>
          </a:xfrm>
          <a:prstGeom prst="rect">
            <a:avLst/>
          </a:prstGeom>
        </p:spPr>
      </p:pic>
      <p:pic>
        <p:nvPicPr>
          <p:cNvPr id="67" name="Graphic 66">
            <a:extLst>
              <a:ext uri="{FF2B5EF4-FFF2-40B4-BE49-F238E27FC236}">
                <a16:creationId xmlns:a16="http://schemas.microsoft.com/office/drawing/2014/main" id="{5B405E5C-4130-4EE0-9F0A-AF293F7FA485}"/>
              </a:ext>
            </a:extLst>
          </p:cNvPr>
          <p:cNvPicPr>
            <a:picLocks noChangeAspect="1"/>
          </p:cNvPicPr>
          <p:nvPr>
            <p:custDataLst>
              <p:tags r:id="rId16"/>
            </p:custDataLst>
          </p:nvPr>
        </p:nvPicPr>
        <p:blipFill>
          <a:blip r:embed="rId51">
            <a:extLst>
              <a:ext uri="{96DAC541-7B7A-43D3-8B79-37D633B846F1}">
                <asvg:svgBlip xmlns:asvg="http://schemas.microsoft.com/office/drawing/2016/SVG/main" r:embed="rId52"/>
              </a:ext>
            </a:extLst>
          </a:blip>
          <a:stretch>
            <a:fillRect/>
          </a:stretch>
        </p:blipFill>
        <p:spPr bwMode="gray">
          <a:xfrm>
            <a:off x="4781908" y="5193260"/>
            <a:ext cx="396000" cy="396000"/>
          </a:xfrm>
          <a:prstGeom prst="rect">
            <a:avLst/>
          </a:prstGeom>
        </p:spPr>
      </p:pic>
      <p:grpSp>
        <p:nvGrpSpPr>
          <p:cNvPr id="69" name="Group 68">
            <a:extLst>
              <a:ext uri="{FF2B5EF4-FFF2-40B4-BE49-F238E27FC236}">
                <a16:creationId xmlns:a16="http://schemas.microsoft.com/office/drawing/2014/main" id="{5B92EE4D-F0C3-4723-801C-22EE1AF2C9A5}"/>
              </a:ext>
            </a:extLst>
          </p:cNvPr>
          <p:cNvGrpSpPr/>
          <p:nvPr>
            <p:custDataLst>
              <p:tags r:id="rId17"/>
            </p:custDataLst>
          </p:nvPr>
        </p:nvGrpSpPr>
        <p:grpSpPr bwMode="gray">
          <a:xfrm>
            <a:off x="4259780" y="4239068"/>
            <a:ext cx="288000" cy="396000"/>
            <a:chOff x="8870694" y="4888774"/>
            <a:chExt cx="774441" cy="1159964"/>
          </a:xfrm>
        </p:grpSpPr>
        <p:sp>
          <p:nvSpPr>
            <p:cNvPr id="70" name="Freeform: Shape 69">
              <a:extLst>
                <a:ext uri="{FF2B5EF4-FFF2-40B4-BE49-F238E27FC236}">
                  <a16:creationId xmlns:a16="http://schemas.microsoft.com/office/drawing/2014/main" id="{050FBA3F-DAB9-4E65-8BED-B9F96396399F}"/>
                </a:ext>
              </a:extLst>
            </p:cNvPr>
            <p:cNvSpPr/>
            <p:nvPr>
              <p:custDataLst>
                <p:tags r:id="rId22"/>
              </p:custDataLst>
            </p:nvPr>
          </p:nvSpPr>
          <p:spPr bwMode="gray">
            <a:xfrm>
              <a:off x="8987496" y="5543545"/>
              <a:ext cx="540825" cy="505193"/>
            </a:xfrm>
            <a:custGeom>
              <a:avLst/>
              <a:gdLst>
                <a:gd name="connsiteX0" fmla="*/ 134269 w 134278"/>
                <a:gd name="connsiteY0" fmla="*/ 112217 h 125431"/>
                <a:gd name="connsiteX1" fmla="*/ 129540 w 134278"/>
                <a:gd name="connsiteY1" fmla="*/ 0 h 125431"/>
                <a:gd name="connsiteX2" fmla="*/ 110647 w 134278"/>
                <a:gd name="connsiteY2" fmla="*/ 794 h 125431"/>
                <a:gd name="connsiteX3" fmla="*/ 114770 w 134278"/>
                <a:gd name="connsiteY3" fmla="*/ 98606 h 125431"/>
                <a:gd name="connsiteX4" fmla="*/ 75705 w 134278"/>
                <a:gd name="connsiteY4" fmla="*/ 64947 h 125431"/>
                <a:gd name="connsiteX5" fmla="*/ 58570 w 134278"/>
                <a:gd name="connsiteY5" fmla="*/ 64947 h 125431"/>
                <a:gd name="connsiteX6" fmla="*/ 19509 w 134278"/>
                <a:gd name="connsiteY6" fmla="*/ 98602 h 125431"/>
                <a:gd name="connsiteX7" fmla="*/ 23632 w 134278"/>
                <a:gd name="connsiteY7" fmla="*/ 794 h 125431"/>
                <a:gd name="connsiteX8" fmla="*/ 4735 w 134278"/>
                <a:gd name="connsiteY8" fmla="*/ 0 h 125431"/>
                <a:gd name="connsiteX9" fmla="*/ 6 w 134278"/>
                <a:gd name="connsiteY9" fmla="*/ 112217 h 125431"/>
                <a:gd name="connsiteX10" fmla="*/ 0 w 134278"/>
                <a:gd name="connsiteY10" fmla="*/ 112614 h 125431"/>
                <a:gd name="connsiteX11" fmla="*/ 7414 w 134278"/>
                <a:gd name="connsiteY11" fmla="*/ 124265 h 125431"/>
                <a:gd name="connsiteX12" fmla="*/ 20987 w 134278"/>
                <a:gd name="connsiteY12" fmla="*/ 122298 h 125431"/>
                <a:gd name="connsiteX13" fmla="*/ 67141 w 134278"/>
                <a:gd name="connsiteY13" fmla="*/ 82533 h 125431"/>
                <a:gd name="connsiteX14" fmla="*/ 113307 w 134278"/>
                <a:gd name="connsiteY14" fmla="*/ 122313 h 125431"/>
                <a:gd name="connsiteX15" fmla="*/ 121594 w 134278"/>
                <a:gd name="connsiteY15" fmla="*/ 125427 h 125431"/>
                <a:gd name="connsiteX16" fmla="*/ 126867 w 134278"/>
                <a:gd name="connsiteY16" fmla="*/ 124264 h 125431"/>
                <a:gd name="connsiteX17" fmla="*/ 134278 w 134278"/>
                <a:gd name="connsiteY17" fmla="*/ 112614 h 125431"/>
                <a:gd name="connsiteX18" fmla="*/ 134269 w 134278"/>
                <a:gd name="connsiteY18" fmla="*/ 112217 h 12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278" h="125431">
                  <a:moveTo>
                    <a:pt x="134269" y="112217"/>
                  </a:moveTo>
                  <a:lnTo>
                    <a:pt x="129540" y="0"/>
                  </a:lnTo>
                  <a:lnTo>
                    <a:pt x="110647" y="794"/>
                  </a:lnTo>
                  <a:lnTo>
                    <a:pt x="114770" y="98606"/>
                  </a:lnTo>
                  <a:lnTo>
                    <a:pt x="75705" y="64947"/>
                  </a:lnTo>
                  <a:cubicBezTo>
                    <a:pt x="70823" y="60386"/>
                    <a:pt x="63456" y="60379"/>
                    <a:pt x="58570" y="64947"/>
                  </a:cubicBezTo>
                  <a:lnTo>
                    <a:pt x="19509" y="98602"/>
                  </a:lnTo>
                  <a:lnTo>
                    <a:pt x="23632" y="794"/>
                  </a:lnTo>
                  <a:lnTo>
                    <a:pt x="4735" y="0"/>
                  </a:lnTo>
                  <a:lnTo>
                    <a:pt x="6" y="112217"/>
                  </a:lnTo>
                  <a:cubicBezTo>
                    <a:pt x="3" y="112349"/>
                    <a:pt x="0" y="112482"/>
                    <a:pt x="0" y="112614"/>
                  </a:cubicBezTo>
                  <a:cubicBezTo>
                    <a:pt x="0" y="117623"/>
                    <a:pt x="2909" y="122197"/>
                    <a:pt x="7414" y="124265"/>
                  </a:cubicBezTo>
                  <a:cubicBezTo>
                    <a:pt x="11940" y="126352"/>
                    <a:pt x="17141" y="125605"/>
                    <a:pt x="20987" y="122298"/>
                  </a:cubicBezTo>
                  <a:lnTo>
                    <a:pt x="67141" y="82533"/>
                  </a:lnTo>
                  <a:lnTo>
                    <a:pt x="113307" y="122313"/>
                  </a:lnTo>
                  <a:cubicBezTo>
                    <a:pt x="115703" y="124365"/>
                    <a:pt x="118631" y="125427"/>
                    <a:pt x="121594" y="125427"/>
                  </a:cubicBezTo>
                  <a:cubicBezTo>
                    <a:pt x="123378" y="125427"/>
                    <a:pt x="125171" y="125046"/>
                    <a:pt x="126867" y="124264"/>
                  </a:cubicBezTo>
                  <a:cubicBezTo>
                    <a:pt x="131369" y="122196"/>
                    <a:pt x="134278" y="117623"/>
                    <a:pt x="134278" y="112614"/>
                  </a:cubicBezTo>
                  <a:cubicBezTo>
                    <a:pt x="134278" y="112481"/>
                    <a:pt x="134276" y="112349"/>
                    <a:pt x="134269" y="112217"/>
                  </a:cubicBezTo>
                  <a:close/>
                </a:path>
              </a:pathLst>
            </a:custGeom>
            <a:solidFill>
              <a:schemeClr val="tx2"/>
            </a:solidFill>
            <a:ln w="158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35910F10-F569-465B-B515-B2FEAC65EF06}"/>
                </a:ext>
              </a:extLst>
            </p:cNvPr>
            <p:cNvSpPr/>
            <p:nvPr>
              <p:custDataLst>
                <p:tags r:id="rId23"/>
              </p:custDataLst>
            </p:nvPr>
          </p:nvSpPr>
          <p:spPr bwMode="gray">
            <a:xfrm>
              <a:off x="9064936" y="5149024"/>
              <a:ext cx="373267" cy="269164"/>
            </a:xfrm>
            <a:custGeom>
              <a:avLst/>
              <a:gdLst>
                <a:gd name="connsiteX0" fmla="*/ 89906 w 92676"/>
                <a:gd name="connsiteY0" fmla="*/ 2771 h 66829"/>
                <a:gd name="connsiteX1" fmla="*/ 76535 w 92676"/>
                <a:gd name="connsiteY1" fmla="*/ 2771 h 66829"/>
                <a:gd name="connsiteX2" fmla="*/ 35349 w 92676"/>
                <a:gd name="connsiteY2" fmla="*/ 43957 h 66829"/>
                <a:gd name="connsiteX3" fmla="*/ 16186 w 92676"/>
                <a:gd name="connsiteY3" fmla="*/ 24562 h 66829"/>
                <a:gd name="connsiteX4" fmla="*/ 2812 w 92676"/>
                <a:gd name="connsiteY4" fmla="*/ 24480 h 66829"/>
                <a:gd name="connsiteX5" fmla="*/ 2730 w 92676"/>
                <a:gd name="connsiteY5" fmla="*/ 37855 h 66829"/>
                <a:gd name="connsiteX6" fmla="*/ 28577 w 92676"/>
                <a:gd name="connsiteY6" fmla="*/ 64018 h 66829"/>
                <a:gd name="connsiteX7" fmla="*/ 35275 w 92676"/>
                <a:gd name="connsiteY7" fmla="*/ 66830 h 66829"/>
                <a:gd name="connsiteX8" fmla="*/ 35304 w 92676"/>
                <a:gd name="connsiteY8" fmla="*/ 66830 h 66829"/>
                <a:gd name="connsiteX9" fmla="*/ 41992 w 92676"/>
                <a:gd name="connsiteY9" fmla="*/ 64056 h 66829"/>
                <a:gd name="connsiteX10" fmla="*/ 89905 w 92676"/>
                <a:gd name="connsiteY10" fmla="*/ 16143 h 66829"/>
                <a:gd name="connsiteX11" fmla="*/ 89906 w 92676"/>
                <a:gd name="connsiteY11" fmla="*/ 2771 h 6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676" h="66829">
                  <a:moveTo>
                    <a:pt x="89906" y="2771"/>
                  </a:moveTo>
                  <a:cubicBezTo>
                    <a:pt x="86212" y="-924"/>
                    <a:pt x="80229" y="-924"/>
                    <a:pt x="76535" y="2771"/>
                  </a:cubicBezTo>
                  <a:lnTo>
                    <a:pt x="35349" y="43957"/>
                  </a:lnTo>
                  <a:lnTo>
                    <a:pt x="16186" y="24562"/>
                  </a:lnTo>
                  <a:cubicBezTo>
                    <a:pt x="12514" y="20846"/>
                    <a:pt x="6528" y="20808"/>
                    <a:pt x="2812" y="24480"/>
                  </a:cubicBezTo>
                  <a:cubicBezTo>
                    <a:pt x="-905" y="28152"/>
                    <a:pt x="-942" y="34138"/>
                    <a:pt x="2730" y="37855"/>
                  </a:cubicBezTo>
                  <a:lnTo>
                    <a:pt x="28577" y="64018"/>
                  </a:lnTo>
                  <a:cubicBezTo>
                    <a:pt x="30349" y="65811"/>
                    <a:pt x="32757" y="66823"/>
                    <a:pt x="35275" y="66830"/>
                  </a:cubicBezTo>
                  <a:cubicBezTo>
                    <a:pt x="35285" y="66830"/>
                    <a:pt x="35295" y="66830"/>
                    <a:pt x="35304" y="66830"/>
                  </a:cubicBezTo>
                  <a:cubicBezTo>
                    <a:pt x="37810" y="66830"/>
                    <a:pt x="40218" y="65833"/>
                    <a:pt x="41992" y="64056"/>
                  </a:cubicBezTo>
                  <a:lnTo>
                    <a:pt x="89905" y="16143"/>
                  </a:lnTo>
                  <a:cubicBezTo>
                    <a:pt x="93601" y="12451"/>
                    <a:pt x="93601" y="6462"/>
                    <a:pt x="89906" y="2771"/>
                  </a:cubicBezTo>
                  <a:close/>
                </a:path>
              </a:pathLst>
            </a:custGeom>
            <a:solidFill>
              <a:schemeClr val="tx2"/>
            </a:solidFill>
            <a:ln w="158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D43B2E2A-503B-471E-AD71-0842B6E469C3}"/>
                </a:ext>
              </a:extLst>
            </p:cNvPr>
            <p:cNvSpPr/>
            <p:nvPr>
              <p:custDataLst>
                <p:tags r:id="rId24"/>
              </p:custDataLst>
            </p:nvPr>
          </p:nvSpPr>
          <p:spPr bwMode="gray">
            <a:xfrm>
              <a:off x="8870694" y="4888774"/>
              <a:ext cx="774441" cy="774441"/>
            </a:xfrm>
            <a:custGeom>
              <a:avLst/>
              <a:gdLst>
                <a:gd name="connsiteX0" fmla="*/ 96141 w 192281"/>
                <a:gd name="connsiteY0" fmla="*/ 0 h 192281"/>
                <a:gd name="connsiteX1" fmla="*/ 0 w 192281"/>
                <a:gd name="connsiteY1" fmla="*/ 96141 h 192281"/>
                <a:gd name="connsiteX2" fmla="*/ 96141 w 192281"/>
                <a:gd name="connsiteY2" fmla="*/ 192282 h 192281"/>
                <a:gd name="connsiteX3" fmla="*/ 192282 w 192281"/>
                <a:gd name="connsiteY3" fmla="*/ 96141 h 192281"/>
                <a:gd name="connsiteX4" fmla="*/ 96141 w 192281"/>
                <a:gd name="connsiteY4" fmla="*/ 0 h 192281"/>
                <a:gd name="connsiteX5" fmla="*/ 96141 w 192281"/>
                <a:gd name="connsiteY5" fmla="*/ 173369 h 192281"/>
                <a:gd name="connsiteX6" fmla="*/ 18913 w 192281"/>
                <a:gd name="connsiteY6" fmla="*/ 96141 h 192281"/>
                <a:gd name="connsiteX7" fmla="*/ 96141 w 192281"/>
                <a:gd name="connsiteY7" fmla="*/ 18913 h 192281"/>
                <a:gd name="connsiteX8" fmla="*/ 173369 w 192281"/>
                <a:gd name="connsiteY8" fmla="*/ 96141 h 192281"/>
                <a:gd name="connsiteX9" fmla="*/ 96141 w 192281"/>
                <a:gd name="connsiteY9" fmla="*/ 173369 h 19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281" h="192281">
                  <a:moveTo>
                    <a:pt x="96141" y="0"/>
                  </a:moveTo>
                  <a:cubicBezTo>
                    <a:pt x="43128" y="0"/>
                    <a:pt x="0" y="43128"/>
                    <a:pt x="0" y="96141"/>
                  </a:cubicBezTo>
                  <a:cubicBezTo>
                    <a:pt x="0" y="149151"/>
                    <a:pt x="43128" y="192282"/>
                    <a:pt x="96141" y="192282"/>
                  </a:cubicBezTo>
                  <a:cubicBezTo>
                    <a:pt x="149151" y="192282"/>
                    <a:pt x="192282" y="149151"/>
                    <a:pt x="192282" y="96141"/>
                  </a:cubicBezTo>
                  <a:cubicBezTo>
                    <a:pt x="192282" y="43128"/>
                    <a:pt x="149151" y="0"/>
                    <a:pt x="96141" y="0"/>
                  </a:cubicBezTo>
                  <a:close/>
                  <a:moveTo>
                    <a:pt x="96141" y="173369"/>
                  </a:moveTo>
                  <a:cubicBezTo>
                    <a:pt x="53558" y="173369"/>
                    <a:pt x="18913" y="138723"/>
                    <a:pt x="18913" y="96141"/>
                  </a:cubicBezTo>
                  <a:cubicBezTo>
                    <a:pt x="18913" y="53558"/>
                    <a:pt x="53558" y="18913"/>
                    <a:pt x="96141" y="18913"/>
                  </a:cubicBezTo>
                  <a:cubicBezTo>
                    <a:pt x="138727" y="18913"/>
                    <a:pt x="173369" y="53558"/>
                    <a:pt x="173369" y="96141"/>
                  </a:cubicBezTo>
                  <a:cubicBezTo>
                    <a:pt x="173369" y="138723"/>
                    <a:pt x="138727" y="173369"/>
                    <a:pt x="96141" y="173369"/>
                  </a:cubicBezTo>
                  <a:close/>
                </a:path>
              </a:pathLst>
            </a:custGeom>
            <a:solidFill>
              <a:schemeClr val="tx2"/>
            </a:solidFill>
            <a:ln w="158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3" name="Graphic 72">
            <a:extLst>
              <a:ext uri="{FF2B5EF4-FFF2-40B4-BE49-F238E27FC236}">
                <a16:creationId xmlns:a16="http://schemas.microsoft.com/office/drawing/2014/main" id="{AF8FF1E8-1359-47D5-9B33-4E17403680F2}"/>
              </a:ext>
            </a:extLst>
          </p:cNvPr>
          <p:cNvPicPr>
            <a:picLocks noChangeAspect="1"/>
          </p:cNvPicPr>
          <p:nvPr>
            <p:custDataLst>
              <p:tags r:id="rId18"/>
            </p:custDataLst>
          </p:nvPr>
        </p:nvPicPr>
        <p:blipFill>
          <a:blip r:embed="rId53">
            <a:extLst>
              <a:ext uri="{96DAC541-7B7A-43D3-8B79-37D633B846F1}">
                <asvg:svgBlip xmlns:asvg="http://schemas.microsoft.com/office/drawing/2016/SVG/main" r:embed="rId54"/>
              </a:ext>
            </a:extLst>
          </a:blip>
          <a:stretch>
            <a:fillRect/>
          </a:stretch>
        </p:blipFill>
        <p:spPr bwMode="gray">
          <a:xfrm>
            <a:off x="6979025" y="2366860"/>
            <a:ext cx="394254" cy="396000"/>
          </a:xfrm>
          <a:prstGeom prst="rect">
            <a:avLst/>
          </a:prstGeom>
        </p:spPr>
      </p:pic>
      <p:pic>
        <p:nvPicPr>
          <p:cNvPr id="74" name="Graphic 73">
            <a:extLst>
              <a:ext uri="{FF2B5EF4-FFF2-40B4-BE49-F238E27FC236}">
                <a16:creationId xmlns:a16="http://schemas.microsoft.com/office/drawing/2014/main" id="{A2D994EA-F1ED-4C6A-9F7F-09BFCBA7EC45}"/>
              </a:ext>
            </a:extLst>
          </p:cNvPr>
          <p:cNvPicPr>
            <a:picLocks noChangeAspect="1"/>
          </p:cNvPicPr>
          <p:nvPr>
            <p:custDataLst>
              <p:tags r:id="rId19"/>
            </p:custDataLst>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bwMode="gray">
          <a:xfrm>
            <a:off x="7644160" y="3321052"/>
            <a:ext cx="360000" cy="360000"/>
          </a:xfrm>
          <a:prstGeom prst="rect">
            <a:avLst/>
          </a:prstGeom>
        </p:spPr>
      </p:pic>
      <p:pic>
        <p:nvPicPr>
          <p:cNvPr id="75" name="Graphic 74">
            <a:extLst>
              <a:ext uri="{FF2B5EF4-FFF2-40B4-BE49-F238E27FC236}">
                <a16:creationId xmlns:a16="http://schemas.microsoft.com/office/drawing/2014/main" id="{59201336-EC0A-48B9-8AF0-175DB2E35EC5}"/>
              </a:ext>
            </a:extLst>
          </p:cNvPr>
          <p:cNvPicPr>
            <a:picLocks noChangeAspect="1"/>
          </p:cNvPicPr>
          <p:nvPr>
            <p:custDataLst>
              <p:tags r:id="rId20"/>
            </p:custDataLst>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bwMode="gray">
          <a:xfrm>
            <a:off x="4799908" y="2384860"/>
            <a:ext cx="360000" cy="360000"/>
          </a:xfrm>
          <a:prstGeom prst="rect">
            <a:avLst/>
          </a:prstGeom>
        </p:spPr>
      </p:pic>
      <p:pic>
        <p:nvPicPr>
          <p:cNvPr id="77" name="Graphic 76">
            <a:extLst>
              <a:ext uri="{FF2B5EF4-FFF2-40B4-BE49-F238E27FC236}">
                <a16:creationId xmlns:a16="http://schemas.microsoft.com/office/drawing/2014/main" id="{F526223E-9210-4BC9-BA41-30EDD05C7FCA}"/>
              </a:ext>
            </a:extLst>
          </p:cNvPr>
          <p:cNvPicPr>
            <a:picLocks noChangeAspect="1"/>
          </p:cNvPicPr>
          <p:nvPr>
            <p:custDataLst>
              <p:tags r:id="rId21"/>
            </p:custDataLst>
          </p:nvPr>
        </p:nvPicPr>
        <p:blipFill>
          <a:blip r:embed="rId59">
            <a:extLst>
              <a:ext uri="{96DAC541-7B7A-43D3-8B79-37D633B846F1}">
                <asvg:svgBlip xmlns:asvg="http://schemas.microsoft.com/office/drawing/2016/SVG/main" r:embed="rId60"/>
              </a:ext>
            </a:extLst>
          </a:blip>
          <a:stretch>
            <a:fillRect/>
          </a:stretch>
        </p:blipFill>
        <p:spPr bwMode="gray">
          <a:xfrm>
            <a:off x="6996152" y="5211260"/>
            <a:ext cx="360000" cy="360000"/>
          </a:xfrm>
          <a:prstGeom prst="rect">
            <a:avLst/>
          </a:prstGeom>
        </p:spPr>
      </p:pic>
    </p:spTree>
    <p:extLst>
      <p:ext uri="{BB962C8B-B14F-4D97-AF65-F5344CB8AC3E}">
        <p14:creationId xmlns:p14="http://schemas.microsoft.com/office/powerpoint/2010/main" val="174094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FF5E050-A3F9-445C-913E-6E31F0FC60B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8785" name="think-cell Folie" r:id="rId41" imgW="425" imgH="424" progId="TCLayout.ActiveDocument.1">
                  <p:embed/>
                </p:oleObj>
              </mc:Choice>
              <mc:Fallback>
                <p:oleObj name="think-cell Folie" r:id="rId41" imgW="425" imgH="424" progId="TCLayout.ActiveDocument.1">
                  <p:embed/>
                  <p:pic>
                    <p:nvPicPr>
                      <p:cNvPr id="7" name="Object 6" hidden="1">
                        <a:extLst>
                          <a:ext uri="{FF2B5EF4-FFF2-40B4-BE49-F238E27FC236}">
                            <a16:creationId xmlns:a16="http://schemas.microsoft.com/office/drawing/2014/main" id="{DFF5E050-A3F9-445C-913E-6E31F0FC60B7}"/>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sp>
        <p:nvSpPr>
          <p:cNvPr id="154" name="Rectangle 153">
            <a:extLst>
              <a:ext uri="{FF2B5EF4-FFF2-40B4-BE49-F238E27FC236}">
                <a16:creationId xmlns:a16="http://schemas.microsoft.com/office/drawing/2014/main" id="{7EBDD43C-D6CC-4D92-A6EA-2DAEF81F85B9}"/>
              </a:ext>
            </a:extLst>
          </p:cNvPr>
          <p:cNvSpPr/>
          <p:nvPr>
            <p:custDataLst>
              <p:tags r:id="rId3"/>
            </p:custDataLst>
          </p:nvPr>
        </p:nvSpPr>
        <p:spPr bwMode="gray">
          <a:xfrm>
            <a:off x="1199776" y="2168860"/>
            <a:ext cx="3024000" cy="1656000"/>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155" name="Rectangle 154">
            <a:extLst>
              <a:ext uri="{FF2B5EF4-FFF2-40B4-BE49-F238E27FC236}">
                <a16:creationId xmlns:a16="http://schemas.microsoft.com/office/drawing/2014/main" id="{B0F33E73-849F-45C1-BEB2-0A987EDA8CA4}"/>
              </a:ext>
            </a:extLst>
          </p:cNvPr>
          <p:cNvSpPr/>
          <p:nvPr>
            <p:custDataLst>
              <p:tags r:id="rId4"/>
            </p:custDataLst>
          </p:nvPr>
        </p:nvSpPr>
        <p:spPr bwMode="gray">
          <a:xfrm>
            <a:off x="1199792" y="4077064"/>
            <a:ext cx="3024000" cy="1656000"/>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152" name="Rectangle 151">
            <a:extLst>
              <a:ext uri="{FF2B5EF4-FFF2-40B4-BE49-F238E27FC236}">
                <a16:creationId xmlns:a16="http://schemas.microsoft.com/office/drawing/2014/main" id="{752F0178-5350-4DDC-978B-96096B4B4B97}"/>
              </a:ext>
            </a:extLst>
          </p:cNvPr>
          <p:cNvSpPr/>
          <p:nvPr>
            <p:custDataLst>
              <p:tags r:id="rId5"/>
            </p:custDataLst>
          </p:nvPr>
        </p:nvSpPr>
        <p:spPr bwMode="gray">
          <a:xfrm>
            <a:off x="4800176" y="2168860"/>
            <a:ext cx="3024000" cy="1656000"/>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153" name="Rectangle 152">
            <a:extLst>
              <a:ext uri="{FF2B5EF4-FFF2-40B4-BE49-F238E27FC236}">
                <a16:creationId xmlns:a16="http://schemas.microsoft.com/office/drawing/2014/main" id="{8002877F-A7DA-4CDC-825F-411BF0EEE4F7}"/>
              </a:ext>
            </a:extLst>
          </p:cNvPr>
          <p:cNvSpPr/>
          <p:nvPr>
            <p:custDataLst>
              <p:tags r:id="rId6"/>
            </p:custDataLst>
          </p:nvPr>
        </p:nvSpPr>
        <p:spPr bwMode="gray">
          <a:xfrm>
            <a:off x="4800192" y="4077064"/>
            <a:ext cx="3024000" cy="1656000"/>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2" name="Title 1">
            <a:extLst>
              <a:ext uri="{FF2B5EF4-FFF2-40B4-BE49-F238E27FC236}">
                <a16:creationId xmlns:a16="http://schemas.microsoft.com/office/drawing/2014/main" id="{519830A2-87F5-44E2-9A94-801D661B7575}"/>
              </a:ext>
            </a:extLst>
          </p:cNvPr>
          <p:cNvSpPr>
            <a:spLocks noGrp="1"/>
          </p:cNvSpPr>
          <p:nvPr>
            <p:ph type="title"/>
            <p:custDataLst>
              <p:tags r:id="rId7"/>
            </p:custDataLst>
          </p:nvPr>
        </p:nvSpPr>
        <p:spPr bwMode="gray"/>
        <p:txBody>
          <a:bodyPr vert="horz"/>
          <a:lstStyle/>
          <a:p>
            <a:r>
              <a:rPr lang="en-US">
                <a:latin typeface="Segoe UI"/>
                <a:cs typeface="Segoe UI"/>
              </a:rPr>
              <a:t>Get involved!</a:t>
            </a:r>
            <a:endParaRPr lang="en-US"/>
          </a:p>
        </p:txBody>
      </p:sp>
      <p:sp>
        <p:nvSpPr>
          <p:cNvPr id="6" name="Slide Number Placeholder 5">
            <a:extLst>
              <a:ext uri="{FF2B5EF4-FFF2-40B4-BE49-F238E27FC236}">
                <a16:creationId xmlns:a16="http://schemas.microsoft.com/office/drawing/2014/main" id="{ECA68622-ED75-41C8-B11F-9C6EACA65CA5}"/>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53B1601D-3E8B-428B-B38B-5B928B2D568C}"/>
              </a:ext>
            </a:extLst>
          </p:cNvPr>
          <p:cNvSpPr>
            <a:spLocks noGrp="1"/>
          </p:cNvSpPr>
          <p:nvPr>
            <p:ph type="body" sz="quarter" idx="13"/>
            <p:custDataLst>
              <p:tags r:id="rId8"/>
            </p:custDataLst>
          </p:nvPr>
        </p:nvSpPr>
        <p:spPr bwMode="gray">
          <a:xfrm>
            <a:off x="838200" y="1103329"/>
            <a:ext cx="5580000" cy="468000"/>
          </a:xfrm>
        </p:spPr>
        <p:txBody>
          <a:bodyPr/>
          <a:lstStyle/>
          <a:p>
            <a:r>
              <a:rPr lang="de-DE" err="1"/>
              <a:t>What‘s</a:t>
            </a:r>
            <a:r>
              <a:rPr lang="de-DE"/>
              <a:t> in </a:t>
            </a:r>
            <a:r>
              <a:rPr lang="de-DE" err="1"/>
              <a:t>it</a:t>
            </a:r>
            <a:r>
              <a:rPr lang="de-DE"/>
              <a:t> </a:t>
            </a:r>
            <a:r>
              <a:rPr lang="de-DE" err="1"/>
              <a:t>for</a:t>
            </a:r>
            <a:r>
              <a:rPr lang="de-DE"/>
              <a:t> </a:t>
            </a:r>
            <a:r>
              <a:rPr lang="de-DE" err="1"/>
              <a:t>you</a:t>
            </a:r>
            <a:r>
              <a:rPr lang="de-DE"/>
              <a:t>?</a:t>
            </a:r>
            <a:endParaRPr lang="en-US"/>
          </a:p>
        </p:txBody>
      </p:sp>
      <p:sp>
        <p:nvSpPr>
          <p:cNvPr id="5" name="Footer Placeholder 4">
            <a:extLst>
              <a:ext uri="{FF2B5EF4-FFF2-40B4-BE49-F238E27FC236}">
                <a16:creationId xmlns:a16="http://schemas.microsoft.com/office/drawing/2014/main" id="{AE706A4B-5440-410B-B070-73DC440F7532}"/>
              </a:ext>
            </a:extLst>
          </p:cNvPr>
          <p:cNvSpPr>
            <a:spLocks noGrp="1"/>
          </p:cNvSpPr>
          <p:nvPr>
            <p:ph type="ftr" sz="quarter" idx="11"/>
            <p:custDataLst>
              <p:tags r:id="rId9"/>
            </p:custDataLst>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IDSA Story</a:t>
            </a:r>
          </a:p>
        </p:txBody>
      </p:sp>
      <p:sp>
        <p:nvSpPr>
          <p:cNvPr id="42" name="Rechteck 22">
            <a:extLst>
              <a:ext uri="{FF2B5EF4-FFF2-40B4-BE49-F238E27FC236}">
                <a16:creationId xmlns:a16="http://schemas.microsoft.com/office/drawing/2014/main" id="{436CB75A-7708-47F9-8DB9-FE0E835B4BF9}"/>
              </a:ext>
            </a:extLst>
          </p:cNvPr>
          <p:cNvSpPr/>
          <p:nvPr>
            <p:custDataLst>
              <p:tags r:id="rId10"/>
            </p:custDataLst>
          </p:nvPr>
        </p:nvSpPr>
        <p:spPr bwMode="gray">
          <a:xfrm>
            <a:off x="1127448" y="2241044"/>
            <a:ext cx="3024000" cy="1656000"/>
          </a:xfrm>
          <a:prstGeom prst="rect">
            <a:avLst/>
          </a:prstGeom>
          <a:solidFill>
            <a:schemeClr val="bg1"/>
          </a:solidFill>
          <a:ln w="19050">
            <a:solidFill>
              <a:schemeClr val="tx2"/>
            </a:solidFill>
          </a:ln>
        </p:spPr>
        <p:txBody>
          <a:bodyPr lIns="432000" tIns="144000" rIns="72000" bIns="72000" rtlCol="0" anchor="t" anchorCtr="0">
            <a:noAutofit/>
          </a:bodyPr>
          <a:lstStyle/>
          <a:p>
            <a:pPr marL="0" marR="0" lvl="0" indent="0" algn="l" defTabSz="609585" rtl="0" eaLnBrk="1" fontAlgn="auto" latinLnBrk="0" hangingPunct="0">
              <a:lnSpc>
                <a:spcPct val="100000"/>
              </a:lnSpc>
              <a:spcBef>
                <a:spcPts val="200"/>
              </a:spcBef>
              <a:spcAft>
                <a:spcPts val="200"/>
              </a:spcAft>
              <a:buClrTx/>
              <a:buSzTx/>
              <a:buFontTx/>
              <a:buNone/>
              <a:tabLst/>
              <a:defRPr/>
            </a:pPr>
            <a:r>
              <a:rPr kumimoji="0" lang="en-US" sz="14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Use cases</a:t>
            </a:r>
          </a:p>
          <a:p>
            <a:pPr marL="144000" marR="0" lvl="0" indent="-144000" algn="l" defTabSz="609585" rtl="0" eaLnBrk="1" fontAlgn="auto" latinLnBrk="0" hangingPunct="0">
              <a:lnSpc>
                <a:spcPct val="100000"/>
              </a:lnSpc>
              <a:spcBef>
                <a:spcPts val="200"/>
              </a:spcBef>
              <a:spcAft>
                <a:spcPts val="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Piloting, applying and testing Industrial Data Space</a:t>
            </a:r>
          </a:p>
          <a:p>
            <a:pPr marL="144000" marR="0" lvl="0" indent="-144000" algn="l" defTabSz="609585" rtl="0" eaLnBrk="1" fontAlgn="auto" latinLnBrk="0" hangingPunct="0">
              <a:lnSpc>
                <a:spcPct val="100000"/>
              </a:lnSpc>
              <a:spcBef>
                <a:spcPts val="200"/>
              </a:spcBef>
              <a:spcAft>
                <a:spcPts val="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Implementing requirements </a:t>
            </a:r>
            <a:b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in the development of the architecture</a:t>
            </a:r>
          </a:p>
          <a:p>
            <a:pPr marL="144000" marR="0" lvl="0" indent="-144000" algn="l" defTabSz="609585" rtl="0" eaLnBrk="1" fontAlgn="auto" latinLnBrk="0" hangingPunct="0">
              <a:lnSpc>
                <a:spcPct val="100000"/>
              </a:lnSpc>
              <a:spcBef>
                <a:spcPts val="200"/>
              </a:spcBef>
              <a:spcAft>
                <a:spcPts val="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Development of Smart Services</a:t>
            </a:r>
          </a:p>
        </p:txBody>
      </p:sp>
      <p:sp>
        <p:nvSpPr>
          <p:cNvPr id="44" name="Oval 43">
            <a:extLst>
              <a:ext uri="{FF2B5EF4-FFF2-40B4-BE49-F238E27FC236}">
                <a16:creationId xmlns:a16="http://schemas.microsoft.com/office/drawing/2014/main" id="{CADAFF95-5F38-4C36-97B3-D2FA1BA98C3E}"/>
              </a:ext>
            </a:extLst>
          </p:cNvPr>
          <p:cNvSpPr/>
          <p:nvPr>
            <p:custDataLst>
              <p:tags r:id="rId11"/>
            </p:custDataLst>
          </p:nvPr>
        </p:nvSpPr>
        <p:spPr bwMode="gray">
          <a:xfrm>
            <a:off x="888574" y="2313052"/>
            <a:ext cx="576000" cy="57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Grafik 19">
            <a:extLst>
              <a:ext uri="{FF2B5EF4-FFF2-40B4-BE49-F238E27FC236}">
                <a16:creationId xmlns:a16="http://schemas.microsoft.com/office/drawing/2014/main" id="{E58076C0-ABF4-415C-96F6-C1720416FDC2}"/>
              </a:ext>
            </a:extLst>
          </p:cNvPr>
          <p:cNvSpPr/>
          <p:nvPr>
            <p:custDataLst>
              <p:tags r:id="rId12"/>
            </p:custDataLst>
          </p:nvPr>
        </p:nvSpPr>
        <p:spPr bwMode="gray">
          <a:xfrm>
            <a:off x="839520" y="2313052"/>
            <a:ext cx="576000" cy="57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tx2"/>
          </a:solidFill>
          <a:ln w="12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Rechteck 22">
            <a:extLst>
              <a:ext uri="{FF2B5EF4-FFF2-40B4-BE49-F238E27FC236}">
                <a16:creationId xmlns:a16="http://schemas.microsoft.com/office/drawing/2014/main" id="{D3A059BA-822D-4DF2-8A0D-8CF0C8E8D240}"/>
              </a:ext>
            </a:extLst>
          </p:cNvPr>
          <p:cNvSpPr/>
          <p:nvPr>
            <p:custDataLst>
              <p:tags r:id="rId13"/>
            </p:custDataLst>
          </p:nvPr>
        </p:nvSpPr>
        <p:spPr bwMode="gray">
          <a:xfrm>
            <a:off x="1127448" y="4149264"/>
            <a:ext cx="3024000" cy="1656000"/>
          </a:xfrm>
          <a:prstGeom prst="rect">
            <a:avLst/>
          </a:prstGeom>
          <a:solidFill>
            <a:schemeClr val="bg1"/>
          </a:solidFill>
          <a:ln w="19050">
            <a:solidFill>
              <a:schemeClr val="tx2"/>
            </a:solidFill>
          </a:ln>
        </p:spPr>
        <p:txBody>
          <a:bodyPr lIns="432000" tIns="144000" rIns="72000" bIns="72000" rtlCol="0" anchor="t" anchorCtr="0">
            <a:noAutofit/>
          </a:bodyPr>
          <a:lstStyle/>
          <a:p>
            <a:pPr marL="0" marR="0" lvl="0" indent="0" algn="l" defTabSz="609585" rtl="0" eaLnBrk="1" fontAlgn="auto" latinLnBrk="0" hangingPunct="0">
              <a:lnSpc>
                <a:spcPct val="100000"/>
              </a:lnSpc>
              <a:spcBef>
                <a:spcPts val="200"/>
              </a:spcBef>
              <a:spcAft>
                <a:spcPts val="200"/>
              </a:spcAft>
              <a:buClrTx/>
              <a:buSzTx/>
              <a:buFontTx/>
              <a:buNone/>
              <a:tabLst/>
              <a:defRPr/>
            </a:pPr>
            <a:r>
              <a:rPr kumimoji="0" lang="en-US" sz="14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Business development</a:t>
            </a:r>
          </a:p>
          <a:p>
            <a:pPr marL="144000" marR="0" lvl="0" indent="-144000" algn="l" defTabSz="609585" rtl="0" eaLnBrk="1" fontAlgn="auto" latinLnBrk="0" hangingPunct="0">
              <a:lnSpc>
                <a:spcPct val="100000"/>
              </a:lnSpc>
              <a:spcBef>
                <a:spcPts val="200"/>
              </a:spcBef>
              <a:spcAft>
                <a:spcPts val="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Development of business models </a:t>
            </a:r>
            <a:b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in the IDS</a:t>
            </a:r>
          </a:p>
          <a:p>
            <a:pPr marL="144000" marR="0" lvl="0" indent="-144000" algn="l" defTabSz="609585" rtl="0" eaLnBrk="1" fontAlgn="auto" latinLnBrk="0" hangingPunct="0">
              <a:lnSpc>
                <a:spcPct val="100000"/>
              </a:lnSpc>
              <a:spcBef>
                <a:spcPts val="200"/>
              </a:spcBef>
              <a:spcAft>
                <a:spcPts val="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Innovation camp</a:t>
            </a:r>
          </a:p>
          <a:p>
            <a:pPr marL="144000" marR="0" lvl="0" indent="-144000" algn="l" defTabSz="609585" rtl="0" eaLnBrk="1" fontAlgn="auto" latinLnBrk="0" hangingPunct="0">
              <a:lnSpc>
                <a:spcPct val="100000"/>
              </a:lnSpc>
              <a:spcBef>
                <a:spcPts val="200"/>
              </a:spcBef>
              <a:spcAft>
                <a:spcPts val="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Development of common user models</a:t>
            </a:r>
          </a:p>
        </p:txBody>
      </p:sp>
      <p:sp>
        <p:nvSpPr>
          <p:cNvPr id="111" name="Oval 110">
            <a:extLst>
              <a:ext uri="{FF2B5EF4-FFF2-40B4-BE49-F238E27FC236}">
                <a16:creationId xmlns:a16="http://schemas.microsoft.com/office/drawing/2014/main" id="{0155C94A-18E4-427E-9342-E3D243B8E42B}"/>
              </a:ext>
            </a:extLst>
          </p:cNvPr>
          <p:cNvSpPr/>
          <p:nvPr>
            <p:custDataLst>
              <p:tags r:id="rId14"/>
            </p:custDataLst>
          </p:nvPr>
        </p:nvSpPr>
        <p:spPr bwMode="gray">
          <a:xfrm>
            <a:off x="839520" y="4221272"/>
            <a:ext cx="576000" cy="57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Grafik 19">
            <a:extLst>
              <a:ext uri="{FF2B5EF4-FFF2-40B4-BE49-F238E27FC236}">
                <a16:creationId xmlns:a16="http://schemas.microsoft.com/office/drawing/2014/main" id="{7B3E237D-A261-4A73-96D9-FA7A9F6BA4F6}"/>
              </a:ext>
            </a:extLst>
          </p:cNvPr>
          <p:cNvSpPr/>
          <p:nvPr>
            <p:custDataLst>
              <p:tags r:id="rId15"/>
            </p:custDataLst>
          </p:nvPr>
        </p:nvSpPr>
        <p:spPr bwMode="gray">
          <a:xfrm>
            <a:off x="839520" y="4221272"/>
            <a:ext cx="576000" cy="57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tx2"/>
          </a:solidFill>
          <a:ln w="12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2DF92707-B9C0-45A2-969A-A61FB39BFE80}"/>
              </a:ext>
            </a:extLst>
          </p:cNvPr>
          <p:cNvSpPr/>
          <p:nvPr>
            <p:custDataLst>
              <p:tags r:id="rId16"/>
            </p:custDataLst>
          </p:nvPr>
        </p:nvSpPr>
        <p:spPr bwMode="gray">
          <a:xfrm>
            <a:off x="8328568" y="2168860"/>
            <a:ext cx="3024000" cy="1656000"/>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115" name="Rechteck 22">
            <a:extLst>
              <a:ext uri="{FF2B5EF4-FFF2-40B4-BE49-F238E27FC236}">
                <a16:creationId xmlns:a16="http://schemas.microsoft.com/office/drawing/2014/main" id="{90A41D26-53E7-4EC8-B3E5-30EE8C639D01}"/>
              </a:ext>
            </a:extLst>
          </p:cNvPr>
          <p:cNvSpPr/>
          <p:nvPr>
            <p:custDataLst>
              <p:tags r:id="rId17"/>
            </p:custDataLst>
          </p:nvPr>
        </p:nvSpPr>
        <p:spPr bwMode="gray">
          <a:xfrm>
            <a:off x="8240436" y="2241044"/>
            <a:ext cx="3024000" cy="1656000"/>
          </a:xfrm>
          <a:prstGeom prst="rect">
            <a:avLst/>
          </a:prstGeom>
          <a:solidFill>
            <a:schemeClr val="bg1"/>
          </a:solidFill>
          <a:ln w="19050">
            <a:solidFill>
              <a:schemeClr val="tx2"/>
            </a:solidFill>
          </a:ln>
        </p:spPr>
        <p:txBody>
          <a:bodyPr lIns="432000" tIns="144000" rIns="72000" bIns="72000" rtlCol="0" anchor="t" anchorCtr="0">
            <a:noAutofit/>
          </a:bodyPr>
          <a:lstStyle/>
          <a:p>
            <a:pPr marL="0" marR="0" lvl="0" indent="0" algn="l" defTabSz="609585" rtl="0" eaLnBrk="1" fontAlgn="auto" latinLnBrk="0" hangingPunct="0">
              <a:lnSpc>
                <a:spcPct val="100000"/>
              </a:lnSpc>
              <a:spcBef>
                <a:spcPts val="200"/>
              </a:spcBef>
              <a:spcAft>
                <a:spcPts val="200"/>
              </a:spcAft>
              <a:buClrTx/>
              <a:buSzTx/>
              <a:buFontTx/>
              <a:buNone/>
              <a:tabLst/>
              <a:defRPr/>
            </a:pPr>
            <a:r>
              <a:rPr kumimoji="0" lang="en-US" sz="14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Exchange of information</a:t>
            </a:r>
          </a:p>
          <a:p>
            <a:pPr marL="144000" marR="0" lvl="0" indent="-144000" algn="l" defTabSz="609585" rtl="0" eaLnBrk="1" fontAlgn="auto" latinLnBrk="0" hangingPunct="0">
              <a:lnSpc>
                <a:spcPct val="100000"/>
              </a:lnSpc>
              <a:spcBef>
                <a:spcPts val="200"/>
              </a:spcBef>
              <a:spcAft>
                <a:spcPts val="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Transferring the content </a:t>
            </a:r>
            <a:b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of the research project</a:t>
            </a:r>
          </a:p>
          <a:p>
            <a:pPr marL="144000" marR="0" lvl="0" indent="-144000" algn="l" defTabSz="609585" rtl="0" eaLnBrk="1" fontAlgn="auto" latinLnBrk="0" hangingPunct="0">
              <a:lnSpc>
                <a:spcPct val="100000"/>
              </a:lnSpc>
              <a:spcBef>
                <a:spcPts val="200"/>
              </a:spcBef>
              <a:spcAft>
                <a:spcPts val="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Common events </a:t>
            </a:r>
            <a:b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Networking events</a:t>
            </a:r>
          </a:p>
          <a:p>
            <a:pPr marL="144000" marR="0" lvl="0" indent="-144000" algn="l" defTabSz="609585" rtl="0" eaLnBrk="1" fontAlgn="auto" latinLnBrk="0" hangingPunct="0">
              <a:lnSpc>
                <a:spcPct val="100000"/>
              </a:lnSpc>
              <a:spcBef>
                <a:spcPts val="200"/>
              </a:spcBef>
              <a:spcAft>
                <a:spcPts val="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Organisation of marketing </a:t>
            </a:r>
            <a:b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activities/fairs</a:t>
            </a:r>
          </a:p>
        </p:txBody>
      </p:sp>
      <p:sp>
        <p:nvSpPr>
          <p:cNvPr id="117" name="Oval 116">
            <a:extLst>
              <a:ext uri="{FF2B5EF4-FFF2-40B4-BE49-F238E27FC236}">
                <a16:creationId xmlns:a16="http://schemas.microsoft.com/office/drawing/2014/main" id="{BB5621A5-4B21-4DEF-9B15-02FC440E3E95}"/>
              </a:ext>
            </a:extLst>
          </p:cNvPr>
          <p:cNvSpPr/>
          <p:nvPr>
            <p:custDataLst>
              <p:tags r:id="rId18"/>
            </p:custDataLst>
          </p:nvPr>
        </p:nvSpPr>
        <p:spPr bwMode="gray">
          <a:xfrm>
            <a:off x="7952508" y="2313052"/>
            <a:ext cx="576000" cy="57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Grafik 19">
            <a:extLst>
              <a:ext uri="{FF2B5EF4-FFF2-40B4-BE49-F238E27FC236}">
                <a16:creationId xmlns:a16="http://schemas.microsoft.com/office/drawing/2014/main" id="{C6D85DFD-A4D5-4FFA-9552-47424405CB97}"/>
              </a:ext>
            </a:extLst>
          </p:cNvPr>
          <p:cNvSpPr/>
          <p:nvPr>
            <p:custDataLst>
              <p:tags r:id="rId19"/>
            </p:custDataLst>
          </p:nvPr>
        </p:nvSpPr>
        <p:spPr bwMode="gray">
          <a:xfrm>
            <a:off x="7952508" y="2313052"/>
            <a:ext cx="576000" cy="57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tx2"/>
          </a:solidFill>
          <a:ln w="12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9E685E76-6EB4-4AD2-9433-02FB990758F5}"/>
              </a:ext>
            </a:extLst>
          </p:cNvPr>
          <p:cNvSpPr/>
          <p:nvPr>
            <p:custDataLst>
              <p:tags r:id="rId20"/>
            </p:custDataLst>
          </p:nvPr>
        </p:nvSpPr>
        <p:spPr bwMode="gray">
          <a:xfrm>
            <a:off x="8328584" y="4077064"/>
            <a:ext cx="3024000" cy="1656000"/>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121" name="Rechteck 22">
            <a:extLst>
              <a:ext uri="{FF2B5EF4-FFF2-40B4-BE49-F238E27FC236}">
                <a16:creationId xmlns:a16="http://schemas.microsoft.com/office/drawing/2014/main" id="{ACDDC2E3-0C58-4B34-B89A-9201DFA73EEF}"/>
              </a:ext>
            </a:extLst>
          </p:cNvPr>
          <p:cNvSpPr/>
          <p:nvPr>
            <p:custDataLst>
              <p:tags r:id="rId21"/>
            </p:custDataLst>
          </p:nvPr>
        </p:nvSpPr>
        <p:spPr bwMode="gray">
          <a:xfrm>
            <a:off x="8240436" y="4149264"/>
            <a:ext cx="3024000" cy="1656000"/>
          </a:xfrm>
          <a:prstGeom prst="rect">
            <a:avLst/>
          </a:prstGeom>
          <a:solidFill>
            <a:schemeClr val="bg1"/>
          </a:solidFill>
          <a:ln w="19050">
            <a:solidFill>
              <a:schemeClr val="tx2"/>
            </a:solidFill>
          </a:ln>
        </p:spPr>
        <p:txBody>
          <a:bodyPr lIns="432000" tIns="144000" rIns="72000" bIns="72000" rtlCol="0" anchor="t" anchorCtr="0">
            <a:noAutofit/>
          </a:bodyPr>
          <a:lstStyle/>
          <a:p>
            <a:pPr marL="0" marR="0" lvl="0" indent="0" algn="l" defTabSz="609585" rtl="0" eaLnBrk="1" fontAlgn="auto" latinLnBrk="0" hangingPunct="0">
              <a:lnSpc>
                <a:spcPct val="100000"/>
              </a:lnSpc>
              <a:spcBef>
                <a:spcPts val="200"/>
              </a:spcBef>
              <a:spcAft>
                <a:spcPts val="200"/>
              </a:spcAft>
              <a:buClrTx/>
              <a:buSzTx/>
              <a:buFontTx/>
              <a:buNone/>
              <a:tabLst/>
              <a:defRPr/>
            </a:pPr>
            <a:r>
              <a:rPr kumimoji="0" lang="en-US" sz="14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Standardization/certification</a:t>
            </a:r>
          </a:p>
          <a:p>
            <a:pPr marL="144000" marR="0" lvl="0" indent="-144000" algn="l" defTabSz="609585" rtl="0" eaLnBrk="1" fontAlgn="auto" latinLnBrk="0" hangingPunct="0">
              <a:lnSpc>
                <a:spcPct val="100000"/>
              </a:lnSpc>
              <a:spcBef>
                <a:spcPts val="200"/>
              </a:spcBef>
              <a:spcAft>
                <a:spcPts val="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Defining and implementing standards</a:t>
            </a:r>
          </a:p>
          <a:p>
            <a:pPr marL="144000" marR="0" lvl="0" indent="-144000" algn="l" defTabSz="609585" rtl="0" eaLnBrk="1" fontAlgn="auto" latinLnBrk="0" hangingPunct="0">
              <a:lnSpc>
                <a:spcPct val="100000"/>
              </a:lnSpc>
              <a:spcBef>
                <a:spcPts val="200"/>
              </a:spcBef>
              <a:spcAft>
                <a:spcPts val="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Designing the Industrial Data Space certification measures</a:t>
            </a:r>
          </a:p>
        </p:txBody>
      </p:sp>
      <p:sp>
        <p:nvSpPr>
          <p:cNvPr id="123" name="Oval 122">
            <a:extLst>
              <a:ext uri="{FF2B5EF4-FFF2-40B4-BE49-F238E27FC236}">
                <a16:creationId xmlns:a16="http://schemas.microsoft.com/office/drawing/2014/main" id="{3D4341FC-A5CC-4A30-8BCD-06A241B21E6C}"/>
              </a:ext>
            </a:extLst>
          </p:cNvPr>
          <p:cNvSpPr/>
          <p:nvPr>
            <p:custDataLst>
              <p:tags r:id="rId22"/>
            </p:custDataLst>
          </p:nvPr>
        </p:nvSpPr>
        <p:spPr bwMode="gray">
          <a:xfrm>
            <a:off x="7952508" y="4221272"/>
            <a:ext cx="576000" cy="57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Grafik 19">
            <a:extLst>
              <a:ext uri="{FF2B5EF4-FFF2-40B4-BE49-F238E27FC236}">
                <a16:creationId xmlns:a16="http://schemas.microsoft.com/office/drawing/2014/main" id="{9F5F16E6-B253-4833-990C-77350582AC16}"/>
              </a:ext>
            </a:extLst>
          </p:cNvPr>
          <p:cNvSpPr/>
          <p:nvPr>
            <p:custDataLst>
              <p:tags r:id="rId23"/>
            </p:custDataLst>
          </p:nvPr>
        </p:nvSpPr>
        <p:spPr bwMode="gray">
          <a:xfrm>
            <a:off x="7952508" y="4221272"/>
            <a:ext cx="576000" cy="57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tx2"/>
          </a:solidFill>
          <a:ln w="12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hteck 22">
            <a:extLst>
              <a:ext uri="{FF2B5EF4-FFF2-40B4-BE49-F238E27FC236}">
                <a16:creationId xmlns:a16="http://schemas.microsoft.com/office/drawing/2014/main" id="{F1BD5550-0DD8-4D7C-8EAD-DB746BFB6FE9}"/>
              </a:ext>
            </a:extLst>
          </p:cNvPr>
          <p:cNvSpPr/>
          <p:nvPr>
            <p:custDataLst>
              <p:tags r:id="rId24"/>
            </p:custDataLst>
          </p:nvPr>
        </p:nvSpPr>
        <p:spPr bwMode="gray">
          <a:xfrm>
            <a:off x="4728184" y="2241044"/>
            <a:ext cx="3024000" cy="1656000"/>
          </a:xfrm>
          <a:prstGeom prst="rect">
            <a:avLst/>
          </a:prstGeom>
          <a:solidFill>
            <a:schemeClr val="bg1"/>
          </a:solidFill>
          <a:ln w="19050">
            <a:solidFill>
              <a:schemeClr val="tx2"/>
            </a:solidFill>
          </a:ln>
        </p:spPr>
        <p:txBody>
          <a:bodyPr lIns="432000" tIns="144000" rIns="72000" bIns="72000" rtlCol="0" anchor="t" anchorCtr="0">
            <a:noAutofit/>
          </a:bodyPr>
          <a:lstStyle/>
          <a:p>
            <a:pPr marL="0" marR="0" lvl="0" indent="0" algn="l" defTabSz="609585" rtl="0" eaLnBrk="1" fontAlgn="auto" latinLnBrk="0" hangingPunct="0">
              <a:lnSpc>
                <a:spcPct val="100000"/>
              </a:lnSpc>
              <a:spcBef>
                <a:spcPts val="200"/>
              </a:spcBef>
              <a:spcAft>
                <a:spcPts val="200"/>
              </a:spcAft>
              <a:buClrTx/>
              <a:buSzTx/>
              <a:buFontTx/>
              <a:buNone/>
              <a:tabLst/>
              <a:defRPr/>
            </a:pPr>
            <a:r>
              <a:rPr kumimoji="0" lang="en-US" sz="14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Workings groups</a:t>
            </a:r>
          </a:p>
          <a:p>
            <a:pPr marL="144000" marR="0" lvl="0" indent="-144000" algn="l" defTabSz="609585" rtl="0" eaLnBrk="1" fontAlgn="auto" latinLnBrk="0" hangingPunct="0">
              <a:lnSpc>
                <a:spcPct val="100000"/>
              </a:lnSpc>
              <a:spcBef>
                <a:spcPts val="200"/>
              </a:spcBef>
              <a:spcAft>
                <a:spcPts val="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Participation in working groups</a:t>
            </a:r>
          </a:p>
          <a:p>
            <a:pPr marL="144000" marR="0" lvl="0" indent="-144000" algn="l" defTabSz="609585" rtl="0" eaLnBrk="1" fontAlgn="auto" latinLnBrk="0" hangingPunct="0">
              <a:lnSpc>
                <a:spcPct val="100000"/>
              </a:lnSpc>
              <a:spcBef>
                <a:spcPts val="200"/>
              </a:spcBef>
              <a:spcAft>
                <a:spcPts val="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Regular exchange with all member companies</a:t>
            </a:r>
          </a:p>
          <a:p>
            <a:pPr marL="144000" marR="0" lvl="0" indent="-144000" algn="l" defTabSz="609585" rtl="0" eaLnBrk="1" fontAlgn="auto" latinLnBrk="0" hangingPunct="0">
              <a:lnSpc>
                <a:spcPct val="100000"/>
              </a:lnSpc>
              <a:spcBef>
                <a:spcPts val="200"/>
              </a:spcBef>
              <a:spcAft>
                <a:spcPts val="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Dealing jointly with problems concerning data exchange</a:t>
            </a:r>
          </a:p>
        </p:txBody>
      </p:sp>
      <p:sp>
        <p:nvSpPr>
          <p:cNvPr id="129" name="Oval 128">
            <a:extLst>
              <a:ext uri="{FF2B5EF4-FFF2-40B4-BE49-F238E27FC236}">
                <a16:creationId xmlns:a16="http://schemas.microsoft.com/office/drawing/2014/main" id="{F9A6FCDD-5506-4225-9829-ED0570271FC7}"/>
              </a:ext>
            </a:extLst>
          </p:cNvPr>
          <p:cNvSpPr/>
          <p:nvPr>
            <p:custDataLst>
              <p:tags r:id="rId25"/>
            </p:custDataLst>
          </p:nvPr>
        </p:nvSpPr>
        <p:spPr bwMode="gray">
          <a:xfrm>
            <a:off x="4424095" y="2313052"/>
            <a:ext cx="576000" cy="57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Grafik 19">
            <a:extLst>
              <a:ext uri="{FF2B5EF4-FFF2-40B4-BE49-F238E27FC236}">
                <a16:creationId xmlns:a16="http://schemas.microsoft.com/office/drawing/2014/main" id="{EFA8004B-9D00-4206-8EFC-254428A79A67}"/>
              </a:ext>
            </a:extLst>
          </p:cNvPr>
          <p:cNvSpPr/>
          <p:nvPr>
            <p:custDataLst>
              <p:tags r:id="rId26"/>
            </p:custDataLst>
          </p:nvPr>
        </p:nvSpPr>
        <p:spPr bwMode="gray">
          <a:xfrm>
            <a:off x="4440256" y="2313052"/>
            <a:ext cx="576000" cy="57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tx2"/>
          </a:solidFill>
          <a:ln w="12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Rechteck 22">
            <a:extLst>
              <a:ext uri="{FF2B5EF4-FFF2-40B4-BE49-F238E27FC236}">
                <a16:creationId xmlns:a16="http://schemas.microsoft.com/office/drawing/2014/main" id="{A3034EC7-9F9F-400A-9AB3-A0E1B621E29E}"/>
              </a:ext>
            </a:extLst>
          </p:cNvPr>
          <p:cNvSpPr/>
          <p:nvPr>
            <p:custDataLst>
              <p:tags r:id="rId27"/>
            </p:custDataLst>
          </p:nvPr>
        </p:nvSpPr>
        <p:spPr bwMode="gray">
          <a:xfrm>
            <a:off x="4728184" y="4149264"/>
            <a:ext cx="3024000" cy="1656000"/>
          </a:xfrm>
          <a:prstGeom prst="rect">
            <a:avLst/>
          </a:prstGeom>
          <a:solidFill>
            <a:schemeClr val="bg1"/>
          </a:solidFill>
          <a:ln w="19050">
            <a:solidFill>
              <a:schemeClr val="tx2"/>
            </a:solidFill>
          </a:ln>
        </p:spPr>
        <p:txBody>
          <a:bodyPr lIns="432000" tIns="144000" rIns="72000" bIns="72000" rtlCol="0" anchor="t" anchorCtr="0">
            <a:noAutofit/>
          </a:bodyPr>
          <a:lstStyle/>
          <a:p>
            <a:pPr marL="0" marR="0" lvl="0" indent="0" algn="l" defTabSz="609585" rtl="0" eaLnBrk="1" fontAlgn="auto" latinLnBrk="0" hangingPunct="0">
              <a:lnSpc>
                <a:spcPct val="100000"/>
              </a:lnSpc>
              <a:spcBef>
                <a:spcPts val="200"/>
              </a:spcBef>
              <a:spcAft>
                <a:spcPts val="200"/>
              </a:spcAft>
              <a:buClrTx/>
              <a:buSzTx/>
              <a:buFontTx/>
              <a:buNone/>
              <a:tabLst/>
              <a:defRPr/>
            </a:pPr>
            <a:r>
              <a:rPr kumimoji="0" lang="en-US" sz="14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Architecture</a:t>
            </a:r>
          </a:p>
          <a:p>
            <a:pPr marL="144000" marR="0" lvl="0" indent="-144000" algn="l" defTabSz="609585" rtl="0" eaLnBrk="1" fontAlgn="auto" latinLnBrk="0" hangingPunct="0">
              <a:lnSpc>
                <a:spcPct val="100000"/>
              </a:lnSpc>
              <a:spcBef>
                <a:spcPts val="200"/>
              </a:spcBef>
              <a:spcAft>
                <a:spcPts val="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Support to help design</a:t>
            </a:r>
            <a:b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the reference architecture</a:t>
            </a:r>
          </a:p>
          <a:p>
            <a:pPr marL="144000" marR="0" lvl="0" indent="-144000" algn="l" defTabSz="609585" rtl="0" eaLnBrk="1" fontAlgn="auto" latinLnBrk="0" hangingPunct="0">
              <a:lnSpc>
                <a:spcPct val="100000"/>
              </a:lnSpc>
              <a:spcBef>
                <a:spcPts val="200"/>
              </a:spcBef>
              <a:spcAft>
                <a:spcPts val="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Hands on workshops</a:t>
            </a:r>
          </a:p>
          <a:p>
            <a:pPr marL="144000" marR="0" lvl="0" indent="-144000" algn="l" defTabSz="609585" rtl="0" eaLnBrk="1" fontAlgn="auto" latinLnBrk="0" hangingPunct="0">
              <a:lnSpc>
                <a:spcPct val="100000"/>
              </a:lnSpc>
              <a:spcBef>
                <a:spcPts val="200"/>
              </a:spcBef>
              <a:spcAft>
                <a:spcPts val="0"/>
              </a:spcAft>
              <a:buClrTx/>
              <a:buSzTx/>
              <a:buFont typeface="Wingdings" panose="05000000000000000000" pitchFamily="2" charset="2"/>
              <a:buChar char="§"/>
              <a:tabLst/>
              <a:defRPr/>
            </a:pPr>
            <a:r>
              <a:rPr kumimoji="0" lang="en-US" sz="12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Agile software development</a:t>
            </a:r>
          </a:p>
        </p:txBody>
      </p:sp>
      <p:sp>
        <p:nvSpPr>
          <p:cNvPr id="135" name="Oval 134">
            <a:extLst>
              <a:ext uri="{FF2B5EF4-FFF2-40B4-BE49-F238E27FC236}">
                <a16:creationId xmlns:a16="http://schemas.microsoft.com/office/drawing/2014/main" id="{C089E788-2F91-4870-BB59-F0FFE7382800}"/>
              </a:ext>
            </a:extLst>
          </p:cNvPr>
          <p:cNvSpPr/>
          <p:nvPr>
            <p:custDataLst>
              <p:tags r:id="rId28"/>
            </p:custDataLst>
          </p:nvPr>
        </p:nvSpPr>
        <p:spPr bwMode="gray">
          <a:xfrm>
            <a:off x="4440256" y="4221272"/>
            <a:ext cx="576000" cy="57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Grafik 19">
            <a:extLst>
              <a:ext uri="{FF2B5EF4-FFF2-40B4-BE49-F238E27FC236}">
                <a16:creationId xmlns:a16="http://schemas.microsoft.com/office/drawing/2014/main" id="{0A7E3169-AB04-4930-9A2E-D2FF4BE5C590}"/>
              </a:ext>
            </a:extLst>
          </p:cNvPr>
          <p:cNvSpPr/>
          <p:nvPr>
            <p:custDataLst>
              <p:tags r:id="rId29"/>
            </p:custDataLst>
          </p:nvPr>
        </p:nvSpPr>
        <p:spPr bwMode="gray">
          <a:xfrm>
            <a:off x="4440256" y="4221272"/>
            <a:ext cx="576000" cy="57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tx2"/>
          </a:solidFill>
          <a:ln w="12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72B3AD93-6A60-4D1C-AB8E-6903758B523F}"/>
              </a:ext>
            </a:extLst>
          </p:cNvPr>
          <p:cNvGrpSpPr/>
          <p:nvPr>
            <p:custDataLst>
              <p:tags r:id="rId30"/>
            </p:custDataLst>
          </p:nvPr>
        </p:nvGrpSpPr>
        <p:grpSpPr bwMode="gray">
          <a:xfrm>
            <a:off x="8096508" y="4311272"/>
            <a:ext cx="288000" cy="396000"/>
            <a:chOff x="8870694" y="4888774"/>
            <a:chExt cx="774441" cy="1159964"/>
          </a:xfrm>
        </p:grpSpPr>
        <p:sp>
          <p:nvSpPr>
            <p:cNvPr id="36" name="Freeform: Shape 35">
              <a:extLst>
                <a:ext uri="{FF2B5EF4-FFF2-40B4-BE49-F238E27FC236}">
                  <a16:creationId xmlns:a16="http://schemas.microsoft.com/office/drawing/2014/main" id="{DB6CD532-B24C-48E7-9D81-5AD396AFDF18}"/>
                </a:ext>
              </a:extLst>
            </p:cNvPr>
            <p:cNvSpPr/>
            <p:nvPr>
              <p:custDataLst>
                <p:tags r:id="rId36"/>
              </p:custDataLst>
            </p:nvPr>
          </p:nvSpPr>
          <p:spPr bwMode="gray">
            <a:xfrm>
              <a:off x="8987496" y="5543545"/>
              <a:ext cx="540825" cy="505193"/>
            </a:xfrm>
            <a:custGeom>
              <a:avLst/>
              <a:gdLst>
                <a:gd name="connsiteX0" fmla="*/ 134269 w 134278"/>
                <a:gd name="connsiteY0" fmla="*/ 112217 h 125431"/>
                <a:gd name="connsiteX1" fmla="*/ 129540 w 134278"/>
                <a:gd name="connsiteY1" fmla="*/ 0 h 125431"/>
                <a:gd name="connsiteX2" fmla="*/ 110647 w 134278"/>
                <a:gd name="connsiteY2" fmla="*/ 794 h 125431"/>
                <a:gd name="connsiteX3" fmla="*/ 114770 w 134278"/>
                <a:gd name="connsiteY3" fmla="*/ 98606 h 125431"/>
                <a:gd name="connsiteX4" fmla="*/ 75705 w 134278"/>
                <a:gd name="connsiteY4" fmla="*/ 64947 h 125431"/>
                <a:gd name="connsiteX5" fmla="*/ 58570 w 134278"/>
                <a:gd name="connsiteY5" fmla="*/ 64947 h 125431"/>
                <a:gd name="connsiteX6" fmla="*/ 19509 w 134278"/>
                <a:gd name="connsiteY6" fmla="*/ 98602 h 125431"/>
                <a:gd name="connsiteX7" fmla="*/ 23632 w 134278"/>
                <a:gd name="connsiteY7" fmla="*/ 794 h 125431"/>
                <a:gd name="connsiteX8" fmla="*/ 4735 w 134278"/>
                <a:gd name="connsiteY8" fmla="*/ 0 h 125431"/>
                <a:gd name="connsiteX9" fmla="*/ 6 w 134278"/>
                <a:gd name="connsiteY9" fmla="*/ 112217 h 125431"/>
                <a:gd name="connsiteX10" fmla="*/ 0 w 134278"/>
                <a:gd name="connsiteY10" fmla="*/ 112614 h 125431"/>
                <a:gd name="connsiteX11" fmla="*/ 7414 w 134278"/>
                <a:gd name="connsiteY11" fmla="*/ 124265 h 125431"/>
                <a:gd name="connsiteX12" fmla="*/ 20987 w 134278"/>
                <a:gd name="connsiteY12" fmla="*/ 122298 h 125431"/>
                <a:gd name="connsiteX13" fmla="*/ 67141 w 134278"/>
                <a:gd name="connsiteY13" fmla="*/ 82533 h 125431"/>
                <a:gd name="connsiteX14" fmla="*/ 113307 w 134278"/>
                <a:gd name="connsiteY14" fmla="*/ 122313 h 125431"/>
                <a:gd name="connsiteX15" fmla="*/ 121594 w 134278"/>
                <a:gd name="connsiteY15" fmla="*/ 125427 h 125431"/>
                <a:gd name="connsiteX16" fmla="*/ 126867 w 134278"/>
                <a:gd name="connsiteY16" fmla="*/ 124264 h 125431"/>
                <a:gd name="connsiteX17" fmla="*/ 134278 w 134278"/>
                <a:gd name="connsiteY17" fmla="*/ 112614 h 125431"/>
                <a:gd name="connsiteX18" fmla="*/ 134269 w 134278"/>
                <a:gd name="connsiteY18" fmla="*/ 112217 h 12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278" h="125431">
                  <a:moveTo>
                    <a:pt x="134269" y="112217"/>
                  </a:moveTo>
                  <a:lnTo>
                    <a:pt x="129540" y="0"/>
                  </a:lnTo>
                  <a:lnTo>
                    <a:pt x="110647" y="794"/>
                  </a:lnTo>
                  <a:lnTo>
                    <a:pt x="114770" y="98606"/>
                  </a:lnTo>
                  <a:lnTo>
                    <a:pt x="75705" y="64947"/>
                  </a:lnTo>
                  <a:cubicBezTo>
                    <a:pt x="70823" y="60386"/>
                    <a:pt x="63456" y="60379"/>
                    <a:pt x="58570" y="64947"/>
                  </a:cubicBezTo>
                  <a:lnTo>
                    <a:pt x="19509" y="98602"/>
                  </a:lnTo>
                  <a:lnTo>
                    <a:pt x="23632" y="794"/>
                  </a:lnTo>
                  <a:lnTo>
                    <a:pt x="4735" y="0"/>
                  </a:lnTo>
                  <a:lnTo>
                    <a:pt x="6" y="112217"/>
                  </a:lnTo>
                  <a:cubicBezTo>
                    <a:pt x="3" y="112349"/>
                    <a:pt x="0" y="112482"/>
                    <a:pt x="0" y="112614"/>
                  </a:cubicBezTo>
                  <a:cubicBezTo>
                    <a:pt x="0" y="117623"/>
                    <a:pt x="2909" y="122197"/>
                    <a:pt x="7414" y="124265"/>
                  </a:cubicBezTo>
                  <a:cubicBezTo>
                    <a:pt x="11940" y="126352"/>
                    <a:pt x="17141" y="125605"/>
                    <a:pt x="20987" y="122298"/>
                  </a:cubicBezTo>
                  <a:lnTo>
                    <a:pt x="67141" y="82533"/>
                  </a:lnTo>
                  <a:lnTo>
                    <a:pt x="113307" y="122313"/>
                  </a:lnTo>
                  <a:cubicBezTo>
                    <a:pt x="115703" y="124365"/>
                    <a:pt x="118631" y="125427"/>
                    <a:pt x="121594" y="125427"/>
                  </a:cubicBezTo>
                  <a:cubicBezTo>
                    <a:pt x="123378" y="125427"/>
                    <a:pt x="125171" y="125046"/>
                    <a:pt x="126867" y="124264"/>
                  </a:cubicBezTo>
                  <a:cubicBezTo>
                    <a:pt x="131369" y="122196"/>
                    <a:pt x="134278" y="117623"/>
                    <a:pt x="134278" y="112614"/>
                  </a:cubicBezTo>
                  <a:cubicBezTo>
                    <a:pt x="134278" y="112481"/>
                    <a:pt x="134276" y="112349"/>
                    <a:pt x="134269" y="112217"/>
                  </a:cubicBezTo>
                  <a:close/>
                </a:path>
              </a:pathLst>
            </a:custGeom>
            <a:solidFill>
              <a:schemeClr val="tx2"/>
            </a:solidFill>
            <a:ln w="158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D3EED938-A95C-4442-9091-279D0CA0C447}"/>
                </a:ext>
              </a:extLst>
            </p:cNvPr>
            <p:cNvSpPr/>
            <p:nvPr>
              <p:custDataLst>
                <p:tags r:id="rId37"/>
              </p:custDataLst>
            </p:nvPr>
          </p:nvSpPr>
          <p:spPr bwMode="gray">
            <a:xfrm>
              <a:off x="9064936" y="5149024"/>
              <a:ext cx="373267" cy="269164"/>
            </a:xfrm>
            <a:custGeom>
              <a:avLst/>
              <a:gdLst>
                <a:gd name="connsiteX0" fmla="*/ 89906 w 92676"/>
                <a:gd name="connsiteY0" fmla="*/ 2771 h 66829"/>
                <a:gd name="connsiteX1" fmla="*/ 76535 w 92676"/>
                <a:gd name="connsiteY1" fmla="*/ 2771 h 66829"/>
                <a:gd name="connsiteX2" fmla="*/ 35349 w 92676"/>
                <a:gd name="connsiteY2" fmla="*/ 43957 h 66829"/>
                <a:gd name="connsiteX3" fmla="*/ 16186 w 92676"/>
                <a:gd name="connsiteY3" fmla="*/ 24562 h 66829"/>
                <a:gd name="connsiteX4" fmla="*/ 2812 w 92676"/>
                <a:gd name="connsiteY4" fmla="*/ 24480 h 66829"/>
                <a:gd name="connsiteX5" fmla="*/ 2730 w 92676"/>
                <a:gd name="connsiteY5" fmla="*/ 37855 h 66829"/>
                <a:gd name="connsiteX6" fmla="*/ 28577 w 92676"/>
                <a:gd name="connsiteY6" fmla="*/ 64018 h 66829"/>
                <a:gd name="connsiteX7" fmla="*/ 35275 w 92676"/>
                <a:gd name="connsiteY7" fmla="*/ 66830 h 66829"/>
                <a:gd name="connsiteX8" fmla="*/ 35304 w 92676"/>
                <a:gd name="connsiteY8" fmla="*/ 66830 h 66829"/>
                <a:gd name="connsiteX9" fmla="*/ 41992 w 92676"/>
                <a:gd name="connsiteY9" fmla="*/ 64056 h 66829"/>
                <a:gd name="connsiteX10" fmla="*/ 89905 w 92676"/>
                <a:gd name="connsiteY10" fmla="*/ 16143 h 66829"/>
                <a:gd name="connsiteX11" fmla="*/ 89906 w 92676"/>
                <a:gd name="connsiteY11" fmla="*/ 2771 h 6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676" h="66829">
                  <a:moveTo>
                    <a:pt x="89906" y="2771"/>
                  </a:moveTo>
                  <a:cubicBezTo>
                    <a:pt x="86212" y="-924"/>
                    <a:pt x="80229" y="-924"/>
                    <a:pt x="76535" y="2771"/>
                  </a:cubicBezTo>
                  <a:lnTo>
                    <a:pt x="35349" y="43957"/>
                  </a:lnTo>
                  <a:lnTo>
                    <a:pt x="16186" y="24562"/>
                  </a:lnTo>
                  <a:cubicBezTo>
                    <a:pt x="12514" y="20846"/>
                    <a:pt x="6528" y="20808"/>
                    <a:pt x="2812" y="24480"/>
                  </a:cubicBezTo>
                  <a:cubicBezTo>
                    <a:pt x="-905" y="28152"/>
                    <a:pt x="-942" y="34138"/>
                    <a:pt x="2730" y="37855"/>
                  </a:cubicBezTo>
                  <a:lnTo>
                    <a:pt x="28577" y="64018"/>
                  </a:lnTo>
                  <a:cubicBezTo>
                    <a:pt x="30349" y="65811"/>
                    <a:pt x="32757" y="66823"/>
                    <a:pt x="35275" y="66830"/>
                  </a:cubicBezTo>
                  <a:cubicBezTo>
                    <a:pt x="35285" y="66830"/>
                    <a:pt x="35295" y="66830"/>
                    <a:pt x="35304" y="66830"/>
                  </a:cubicBezTo>
                  <a:cubicBezTo>
                    <a:pt x="37810" y="66830"/>
                    <a:pt x="40218" y="65833"/>
                    <a:pt x="41992" y="64056"/>
                  </a:cubicBezTo>
                  <a:lnTo>
                    <a:pt x="89905" y="16143"/>
                  </a:lnTo>
                  <a:cubicBezTo>
                    <a:pt x="93601" y="12451"/>
                    <a:pt x="93601" y="6462"/>
                    <a:pt x="89906" y="2771"/>
                  </a:cubicBezTo>
                  <a:close/>
                </a:path>
              </a:pathLst>
            </a:custGeom>
            <a:solidFill>
              <a:schemeClr val="tx2"/>
            </a:solidFill>
            <a:ln w="158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0F8123D8-1E97-4195-8FCF-334ED6133912}"/>
                </a:ext>
              </a:extLst>
            </p:cNvPr>
            <p:cNvSpPr/>
            <p:nvPr>
              <p:custDataLst>
                <p:tags r:id="rId38"/>
              </p:custDataLst>
            </p:nvPr>
          </p:nvSpPr>
          <p:spPr bwMode="gray">
            <a:xfrm>
              <a:off x="8870694" y="4888774"/>
              <a:ext cx="774441" cy="774441"/>
            </a:xfrm>
            <a:custGeom>
              <a:avLst/>
              <a:gdLst>
                <a:gd name="connsiteX0" fmla="*/ 96141 w 192281"/>
                <a:gd name="connsiteY0" fmla="*/ 0 h 192281"/>
                <a:gd name="connsiteX1" fmla="*/ 0 w 192281"/>
                <a:gd name="connsiteY1" fmla="*/ 96141 h 192281"/>
                <a:gd name="connsiteX2" fmla="*/ 96141 w 192281"/>
                <a:gd name="connsiteY2" fmla="*/ 192282 h 192281"/>
                <a:gd name="connsiteX3" fmla="*/ 192282 w 192281"/>
                <a:gd name="connsiteY3" fmla="*/ 96141 h 192281"/>
                <a:gd name="connsiteX4" fmla="*/ 96141 w 192281"/>
                <a:gd name="connsiteY4" fmla="*/ 0 h 192281"/>
                <a:gd name="connsiteX5" fmla="*/ 96141 w 192281"/>
                <a:gd name="connsiteY5" fmla="*/ 173369 h 192281"/>
                <a:gd name="connsiteX6" fmla="*/ 18913 w 192281"/>
                <a:gd name="connsiteY6" fmla="*/ 96141 h 192281"/>
                <a:gd name="connsiteX7" fmla="*/ 96141 w 192281"/>
                <a:gd name="connsiteY7" fmla="*/ 18913 h 192281"/>
                <a:gd name="connsiteX8" fmla="*/ 173369 w 192281"/>
                <a:gd name="connsiteY8" fmla="*/ 96141 h 192281"/>
                <a:gd name="connsiteX9" fmla="*/ 96141 w 192281"/>
                <a:gd name="connsiteY9" fmla="*/ 173369 h 19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281" h="192281">
                  <a:moveTo>
                    <a:pt x="96141" y="0"/>
                  </a:moveTo>
                  <a:cubicBezTo>
                    <a:pt x="43128" y="0"/>
                    <a:pt x="0" y="43128"/>
                    <a:pt x="0" y="96141"/>
                  </a:cubicBezTo>
                  <a:cubicBezTo>
                    <a:pt x="0" y="149151"/>
                    <a:pt x="43128" y="192282"/>
                    <a:pt x="96141" y="192282"/>
                  </a:cubicBezTo>
                  <a:cubicBezTo>
                    <a:pt x="149151" y="192282"/>
                    <a:pt x="192282" y="149151"/>
                    <a:pt x="192282" y="96141"/>
                  </a:cubicBezTo>
                  <a:cubicBezTo>
                    <a:pt x="192282" y="43128"/>
                    <a:pt x="149151" y="0"/>
                    <a:pt x="96141" y="0"/>
                  </a:cubicBezTo>
                  <a:close/>
                  <a:moveTo>
                    <a:pt x="96141" y="173369"/>
                  </a:moveTo>
                  <a:cubicBezTo>
                    <a:pt x="53558" y="173369"/>
                    <a:pt x="18913" y="138723"/>
                    <a:pt x="18913" y="96141"/>
                  </a:cubicBezTo>
                  <a:cubicBezTo>
                    <a:pt x="18913" y="53558"/>
                    <a:pt x="53558" y="18913"/>
                    <a:pt x="96141" y="18913"/>
                  </a:cubicBezTo>
                  <a:cubicBezTo>
                    <a:pt x="138727" y="18913"/>
                    <a:pt x="173369" y="53558"/>
                    <a:pt x="173369" y="96141"/>
                  </a:cubicBezTo>
                  <a:cubicBezTo>
                    <a:pt x="173369" y="138723"/>
                    <a:pt x="138727" y="173369"/>
                    <a:pt x="96141" y="173369"/>
                  </a:cubicBezTo>
                  <a:close/>
                </a:path>
              </a:pathLst>
            </a:custGeom>
            <a:solidFill>
              <a:schemeClr val="tx2"/>
            </a:solidFill>
            <a:ln w="158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9" name="Grafika 75">
            <a:extLst>
              <a:ext uri="{FF2B5EF4-FFF2-40B4-BE49-F238E27FC236}">
                <a16:creationId xmlns:a16="http://schemas.microsoft.com/office/drawing/2014/main" id="{60130C41-DF12-424F-8862-E68EB5E98839}"/>
              </a:ext>
            </a:extLst>
          </p:cNvPr>
          <p:cNvPicPr>
            <a:picLocks noChangeAspect="1"/>
          </p:cNvPicPr>
          <p:nvPr>
            <p:custDataLst>
              <p:tags r:id="rId31"/>
            </p:custDataLst>
          </p:nvPr>
        </p:nvPicPr>
        <p:blipFill>
          <a:blip r:embed="rId43">
            <a:extLst>
              <a:ext uri="{96DAC541-7B7A-43D3-8B79-37D633B846F1}">
                <asvg:svgBlip xmlns:asvg="http://schemas.microsoft.com/office/drawing/2016/SVG/main" r:embed="rId44"/>
              </a:ext>
            </a:extLst>
          </a:blip>
          <a:stretch>
            <a:fillRect/>
          </a:stretch>
        </p:blipFill>
        <p:spPr bwMode="gray">
          <a:xfrm>
            <a:off x="4496095" y="2385052"/>
            <a:ext cx="432000" cy="432000"/>
          </a:xfrm>
          <a:prstGeom prst="rect">
            <a:avLst/>
          </a:prstGeom>
        </p:spPr>
      </p:pic>
      <p:pic>
        <p:nvPicPr>
          <p:cNvPr id="40" name="Graphic 39">
            <a:extLst>
              <a:ext uri="{FF2B5EF4-FFF2-40B4-BE49-F238E27FC236}">
                <a16:creationId xmlns:a16="http://schemas.microsoft.com/office/drawing/2014/main" id="{CC3055BF-B0D6-441A-BE41-A9EAD04202F7}"/>
              </a:ext>
            </a:extLst>
          </p:cNvPr>
          <p:cNvPicPr>
            <a:picLocks noChangeAspect="1"/>
          </p:cNvPicPr>
          <p:nvPr>
            <p:custDataLst>
              <p:tags r:id="rId32"/>
            </p:custDataLst>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bwMode="gray">
          <a:xfrm>
            <a:off x="996574" y="2421052"/>
            <a:ext cx="360000" cy="360000"/>
          </a:xfrm>
          <a:prstGeom prst="rect">
            <a:avLst/>
          </a:prstGeom>
        </p:spPr>
      </p:pic>
      <p:pic>
        <p:nvPicPr>
          <p:cNvPr id="11" name="Graphic 10">
            <a:extLst>
              <a:ext uri="{FF2B5EF4-FFF2-40B4-BE49-F238E27FC236}">
                <a16:creationId xmlns:a16="http://schemas.microsoft.com/office/drawing/2014/main" id="{5724EF60-1087-434F-AB34-4451B79DF254}"/>
              </a:ext>
            </a:extLst>
          </p:cNvPr>
          <p:cNvPicPr>
            <a:picLocks noChangeAspect="1"/>
          </p:cNvPicPr>
          <p:nvPr>
            <p:custDataLst>
              <p:tags r:id="rId33"/>
            </p:custDataLst>
          </p:nvPr>
        </p:nvPicPr>
        <p:blipFill>
          <a:blip r:embed="rId47">
            <a:extLst>
              <a:ext uri="{96DAC541-7B7A-43D3-8B79-37D633B846F1}">
                <asvg:svgBlip xmlns:asvg="http://schemas.microsoft.com/office/drawing/2016/SVG/main" r:embed="rId48"/>
              </a:ext>
            </a:extLst>
          </a:blip>
          <a:stretch>
            <a:fillRect/>
          </a:stretch>
        </p:blipFill>
        <p:spPr bwMode="gray">
          <a:xfrm>
            <a:off x="965520" y="4347272"/>
            <a:ext cx="324000" cy="324000"/>
          </a:xfrm>
          <a:prstGeom prst="rect">
            <a:avLst/>
          </a:prstGeom>
        </p:spPr>
      </p:pic>
      <p:pic>
        <p:nvPicPr>
          <p:cNvPr id="13" name="Graphic 12">
            <a:extLst>
              <a:ext uri="{FF2B5EF4-FFF2-40B4-BE49-F238E27FC236}">
                <a16:creationId xmlns:a16="http://schemas.microsoft.com/office/drawing/2014/main" id="{873775D0-FE50-450C-8F86-87A080113017}"/>
              </a:ext>
            </a:extLst>
          </p:cNvPr>
          <p:cNvPicPr>
            <a:picLocks noChangeAspect="1"/>
          </p:cNvPicPr>
          <p:nvPr>
            <p:custDataLst>
              <p:tags r:id="rId34"/>
            </p:custDataLst>
          </p:nvPr>
        </p:nvPicPr>
        <p:blipFill>
          <a:blip r:embed="rId49">
            <a:extLst>
              <a:ext uri="{96DAC541-7B7A-43D3-8B79-37D633B846F1}">
                <asvg:svgBlip xmlns:asvg="http://schemas.microsoft.com/office/drawing/2016/SVG/main" r:embed="rId50"/>
              </a:ext>
            </a:extLst>
          </a:blip>
          <a:stretch>
            <a:fillRect/>
          </a:stretch>
        </p:blipFill>
        <p:spPr bwMode="gray">
          <a:xfrm>
            <a:off x="8060508" y="2421052"/>
            <a:ext cx="360000" cy="360000"/>
          </a:xfrm>
          <a:prstGeom prst="rect">
            <a:avLst/>
          </a:prstGeom>
        </p:spPr>
      </p:pic>
      <p:pic>
        <p:nvPicPr>
          <p:cNvPr id="15" name="Graphic 14">
            <a:extLst>
              <a:ext uri="{FF2B5EF4-FFF2-40B4-BE49-F238E27FC236}">
                <a16:creationId xmlns:a16="http://schemas.microsoft.com/office/drawing/2014/main" id="{233532D4-854A-490E-8036-44876BD48D24}"/>
              </a:ext>
            </a:extLst>
          </p:cNvPr>
          <p:cNvPicPr>
            <a:picLocks noChangeAspect="1"/>
          </p:cNvPicPr>
          <p:nvPr>
            <p:custDataLst>
              <p:tags r:id="rId35"/>
            </p:custDataLst>
          </p:nvPr>
        </p:nvPicPr>
        <p:blipFill>
          <a:blip r:embed="rId51">
            <a:extLst>
              <a:ext uri="{96DAC541-7B7A-43D3-8B79-37D633B846F1}">
                <asvg:svgBlip xmlns:asvg="http://schemas.microsoft.com/office/drawing/2016/SVG/main" r:embed="rId52"/>
              </a:ext>
            </a:extLst>
          </a:blip>
          <a:stretch>
            <a:fillRect/>
          </a:stretch>
        </p:blipFill>
        <p:spPr bwMode="gray">
          <a:xfrm>
            <a:off x="4548256" y="4329272"/>
            <a:ext cx="360000" cy="360000"/>
          </a:xfrm>
          <a:prstGeom prst="rect">
            <a:avLst/>
          </a:prstGeom>
        </p:spPr>
      </p:pic>
    </p:spTree>
    <p:extLst>
      <p:ext uri="{BB962C8B-B14F-4D97-AF65-F5344CB8AC3E}">
        <p14:creationId xmlns:p14="http://schemas.microsoft.com/office/powerpoint/2010/main" val="3786673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6147F2F-9105-4047-925A-9F811ECF640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489" name="think-cell Folie" r:id="rId97" imgW="306" imgH="306" progId="TCLayout.ActiveDocument.1">
                  <p:embed/>
                </p:oleObj>
              </mc:Choice>
              <mc:Fallback>
                <p:oleObj name="think-cell Folie" r:id="rId97" imgW="306" imgH="306" progId="TCLayout.ActiveDocument.1">
                  <p:embed/>
                  <p:pic>
                    <p:nvPicPr>
                      <p:cNvPr id="7" name="Object 6" hidden="1">
                        <a:extLst>
                          <a:ext uri="{FF2B5EF4-FFF2-40B4-BE49-F238E27FC236}">
                            <a16:creationId xmlns:a16="http://schemas.microsoft.com/office/drawing/2014/main" id="{96147F2F-9105-4047-925A-9F811ECF6400}"/>
                          </a:ext>
                        </a:extLst>
                      </p:cNvPr>
                      <p:cNvPicPr/>
                      <p:nvPr/>
                    </p:nvPicPr>
                    <p:blipFill>
                      <a:blip r:embed="rId98"/>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860A49-9116-4D3C-BCEE-B00C40323973}"/>
              </a:ext>
            </a:extLst>
          </p:cNvPr>
          <p:cNvSpPr>
            <a:spLocks noGrp="1"/>
          </p:cNvSpPr>
          <p:nvPr>
            <p:ph type="title"/>
            <p:custDataLst>
              <p:tags r:id="rId3"/>
            </p:custDataLst>
          </p:nvPr>
        </p:nvSpPr>
        <p:spPr bwMode="gray">
          <a:xfrm>
            <a:off x="839787" y="365125"/>
            <a:ext cx="8704383" cy="720000"/>
          </a:xfrm>
        </p:spPr>
        <p:txBody>
          <a:bodyPr vert="horz">
            <a:normAutofit/>
          </a:bodyPr>
          <a:lstStyle/>
          <a:p>
            <a:r>
              <a:rPr lang="en-US" sz="3200"/>
              <a:t>The Data Economy Involves Many Players</a:t>
            </a:r>
          </a:p>
        </p:txBody>
      </p:sp>
      <p:sp>
        <p:nvSpPr>
          <p:cNvPr id="3" name="Slide Number Placeholder 2">
            <a:extLst>
              <a:ext uri="{FF2B5EF4-FFF2-40B4-BE49-F238E27FC236}">
                <a16:creationId xmlns:a16="http://schemas.microsoft.com/office/drawing/2014/main" id="{23A0B25E-DA69-4264-A146-6BECBE7271B0}"/>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4239B517-5FA8-4519-8330-3078CAADDD76}"/>
              </a:ext>
            </a:extLst>
          </p:cNvPr>
          <p:cNvSpPr>
            <a:spLocks noGrp="1"/>
          </p:cNvSpPr>
          <p:nvPr>
            <p:ph type="body" sz="quarter" idx="13"/>
            <p:custDataLst>
              <p:tags r:id="rId4"/>
            </p:custDataLst>
          </p:nvPr>
        </p:nvSpPr>
        <p:spPr bwMode="gray">
          <a:xfrm>
            <a:off x="840615" y="1053042"/>
            <a:ext cx="7415177" cy="468000"/>
          </a:xfrm>
        </p:spPr>
        <p:txBody>
          <a:bodyPr>
            <a:normAutofit/>
          </a:bodyPr>
          <a:lstStyle/>
          <a:p>
            <a:r>
              <a:rPr lang="en-US" sz="2400"/>
              <a:t>Evolution of data sharing</a:t>
            </a:r>
            <a:endParaRPr lang="en-US"/>
          </a:p>
        </p:txBody>
      </p:sp>
      <p:sp>
        <p:nvSpPr>
          <p:cNvPr id="5" name="Footer Placeholder 4">
            <a:extLst>
              <a:ext uri="{FF2B5EF4-FFF2-40B4-BE49-F238E27FC236}">
                <a16:creationId xmlns:a16="http://schemas.microsoft.com/office/drawing/2014/main" id="{88E87E53-D3A7-4DEF-9B0A-4AD2FB8D40E9}"/>
              </a:ext>
            </a:extLst>
          </p:cNvPr>
          <p:cNvSpPr>
            <a:spLocks noGrp="1"/>
          </p:cNvSpPr>
          <p:nvPr>
            <p:ph type="ftr" sz="quarter" idx="11"/>
            <p:custDataLst>
              <p:tags r:id="rId5"/>
            </p:custDataLst>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IDSA Story</a:t>
            </a:r>
          </a:p>
        </p:txBody>
      </p:sp>
      <p:grpSp>
        <p:nvGrpSpPr>
          <p:cNvPr id="6" name="Gruppieren 5">
            <a:extLst>
              <a:ext uri="{FF2B5EF4-FFF2-40B4-BE49-F238E27FC236}">
                <a16:creationId xmlns:a16="http://schemas.microsoft.com/office/drawing/2014/main" id="{19C6B4E8-8BD8-4D40-AAF7-3F8C3916AFAF}"/>
              </a:ext>
            </a:extLst>
          </p:cNvPr>
          <p:cNvGrpSpPr/>
          <p:nvPr/>
        </p:nvGrpSpPr>
        <p:grpSpPr>
          <a:xfrm>
            <a:off x="515380" y="2168331"/>
            <a:ext cx="10908098" cy="3780949"/>
            <a:chOff x="515380" y="2168331"/>
            <a:chExt cx="10908098" cy="3780949"/>
          </a:xfrm>
        </p:grpSpPr>
        <p:sp>
          <p:nvSpPr>
            <p:cNvPr id="14" name="Rechteck 22">
              <a:extLst>
                <a:ext uri="{FF2B5EF4-FFF2-40B4-BE49-F238E27FC236}">
                  <a16:creationId xmlns:a16="http://schemas.microsoft.com/office/drawing/2014/main" id="{417E1606-3700-4E2E-9AD2-81703F742982}"/>
                </a:ext>
              </a:extLst>
            </p:cNvPr>
            <p:cNvSpPr/>
            <p:nvPr>
              <p:custDataLst>
                <p:tags r:id="rId6"/>
              </p:custDataLst>
            </p:nvPr>
          </p:nvSpPr>
          <p:spPr bwMode="gray">
            <a:xfrm>
              <a:off x="1055440" y="2168331"/>
              <a:ext cx="10368038" cy="3636627"/>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468000" tIns="126000" bIns="7200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228" name="Rechteck 22">
              <a:extLst>
                <a:ext uri="{FF2B5EF4-FFF2-40B4-BE49-F238E27FC236}">
                  <a16:creationId xmlns:a16="http://schemas.microsoft.com/office/drawing/2014/main" id="{8000F4D9-DCCD-47F3-81A0-7B3E7A2F20DE}"/>
                </a:ext>
              </a:extLst>
            </p:cNvPr>
            <p:cNvSpPr/>
            <p:nvPr>
              <p:custDataLst>
                <p:tags r:id="rId7"/>
              </p:custDataLst>
            </p:nvPr>
          </p:nvSpPr>
          <p:spPr bwMode="gray">
            <a:xfrm>
              <a:off x="1127634" y="2240645"/>
              <a:ext cx="3348000" cy="34920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chemeClr val="tx1"/>
                  </a:solidFill>
                  <a:effectLst/>
                  <a:uLnTx/>
                  <a:uFillTx/>
                  <a:latin typeface="Segoe UI"/>
                  <a:cs typeface="Segoe UI"/>
                </a:rPr>
                <a:t>Bilateral data exchange 1:1</a:t>
              </a:r>
              <a:br>
                <a:rPr lang="pl-PL" sz="120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br>
              <a:endParaRPr lang="en-US" sz="1200" b="1"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p:txBody>
        </p:sp>
        <p:sp>
          <p:nvSpPr>
            <p:cNvPr id="19" name="Prostokąt 30">
              <a:extLst>
                <a:ext uri="{FF2B5EF4-FFF2-40B4-BE49-F238E27FC236}">
                  <a16:creationId xmlns:a16="http://schemas.microsoft.com/office/drawing/2014/main" id="{625106A7-C680-43D1-9905-DFCFD3840F51}"/>
                </a:ext>
              </a:extLst>
            </p:cNvPr>
            <p:cNvSpPr/>
            <p:nvPr>
              <p:custDataLst>
                <p:tags r:id="rId8"/>
              </p:custDataLst>
            </p:nvPr>
          </p:nvSpPr>
          <p:spPr bwMode="gray">
            <a:xfrm>
              <a:off x="839787" y="2168636"/>
              <a:ext cx="10512797" cy="3780000"/>
            </a:xfrm>
            <a:custGeom>
              <a:avLst/>
              <a:gdLst>
                <a:gd name="connsiteX0" fmla="*/ 0 w 2088232"/>
                <a:gd name="connsiteY0" fmla="*/ 0 h 2088232"/>
                <a:gd name="connsiteX1" fmla="*/ 2088232 w 2088232"/>
                <a:gd name="connsiteY1" fmla="*/ 0 h 2088232"/>
                <a:gd name="connsiteX2" fmla="*/ 2088232 w 2088232"/>
                <a:gd name="connsiteY2" fmla="*/ 2088232 h 2088232"/>
                <a:gd name="connsiteX3" fmla="*/ 0 w 2088232"/>
                <a:gd name="connsiteY3" fmla="*/ 2088232 h 2088232"/>
                <a:gd name="connsiteX4" fmla="*/ 0 w 2088232"/>
                <a:gd name="connsiteY4" fmla="*/ 0 h 2088232"/>
                <a:gd name="connsiteX0" fmla="*/ 2088232 w 2179672"/>
                <a:gd name="connsiteY0" fmla="*/ 0 h 2088232"/>
                <a:gd name="connsiteX1" fmla="*/ 2088232 w 2179672"/>
                <a:gd name="connsiteY1" fmla="*/ 2088232 h 2088232"/>
                <a:gd name="connsiteX2" fmla="*/ 0 w 2179672"/>
                <a:gd name="connsiteY2" fmla="*/ 2088232 h 2088232"/>
                <a:gd name="connsiteX3" fmla="*/ 0 w 2179672"/>
                <a:gd name="connsiteY3" fmla="*/ 0 h 2088232"/>
                <a:gd name="connsiteX4" fmla="*/ 2179672 w 2179672"/>
                <a:gd name="connsiteY4" fmla="*/ 91440 h 2088232"/>
                <a:gd name="connsiteX0" fmla="*/ 2088232 w 2088232"/>
                <a:gd name="connsiteY0" fmla="*/ 0 h 2088232"/>
                <a:gd name="connsiteX1" fmla="*/ 2088232 w 2088232"/>
                <a:gd name="connsiteY1" fmla="*/ 2088232 h 2088232"/>
                <a:gd name="connsiteX2" fmla="*/ 0 w 2088232"/>
                <a:gd name="connsiteY2" fmla="*/ 2088232 h 2088232"/>
                <a:gd name="connsiteX3" fmla="*/ 0 w 2088232"/>
                <a:gd name="connsiteY3" fmla="*/ 0 h 2088232"/>
                <a:gd name="connsiteX0" fmla="*/ 2088232 w 2088232"/>
                <a:gd name="connsiteY0" fmla="*/ 2088232 h 2088232"/>
                <a:gd name="connsiteX1" fmla="*/ 0 w 2088232"/>
                <a:gd name="connsiteY1" fmla="*/ 2088232 h 2088232"/>
                <a:gd name="connsiteX2" fmla="*/ 0 w 2088232"/>
                <a:gd name="connsiteY2" fmla="*/ 0 h 2088232"/>
              </a:gdLst>
              <a:ahLst/>
              <a:cxnLst>
                <a:cxn ang="0">
                  <a:pos x="connsiteX0" y="connsiteY0"/>
                </a:cxn>
                <a:cxn ang="0">
                  <a:pos x="connsiteX1" y="connsiteY1"/>
                </a:cxn>
                <a:cxn ang="0">
                  <a:pos x="connsiteX2" y="connsiteY2"/>
                </a:cxn>
              </a:cxnLst>
              <a:rect l="l" t="t" r="r" b="b"/>
              <a:pathLst>
                <a:path w="2088232" h="2088232">
                  <a:moveTo>
                    <a:pt x="2088232" y="2088232"/>
                  </a:moveTo>
                  <a:lnTo>
                    <a:pt x="0" y="2088232"/>
                  </a:lnTo>
                  <a:lnTo>
                    <a:pt x="0" y="0"/>
                  </a:lnTo>
                </a:path>
              </a:pathLst>
            </a:custGeom>
            <a:ln w="19050">
              <a:headEnd type="triangle"/>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Textfeld 16">
              <a:extLst>
                <a:ext uri="{FF2B5EF4-FFF2-40B4-BE49-F238E27FC236}">
                  <a16:creationId xmlns:a16="http://schemas.microsoft.com/office/drawing/2014/main" id="{D7F1D47A-3B02-448D-947B-113D7419E7FB}"/>
                </a:ext>
              </a:extLst>
            </p:cNvPr>
            <p:cNvSpPr txBox="1"/>
            <p:nvPr>
              <p:custDataLst>
                <p:tags r:id="rId9"/>
              </p:custDataLst>
            </p:nvPr>
          </p:nvSpPr>
          <p:spPr bwMode="gray">
            <a:xfrm rot="16200000">
              <a:off x="-781067" y="4396287"/>
              <a:ext cx="2849440" cy="256545"/>
            </a:xfrm>
            <a:prstGeom prst="rect">
              <a:avLst/>
            </a:prstGeom>
            <a:noFill/>
          </p:spPr>
          <p:txBody>
            <a:bodyPr wrap="square" lIns="0" tIns="0" rIns="0" bIns="0" rtlCol="0" anchor="b">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6F6F6E"/>
                  </a:solidFill>
                  <a:effectLst/>
                  <a:uLnTx/>
                  <a:uFillTx/>
                  <a:latin typeface="Segoe UI" panose="020B0502040204020203" pitchFamily="34" charset="0"/>
                  <a:ea typeface="+mn-ea"/>
                  <a:cs typeface="Segoe UI" panose="020B0502040204020203" pitchFamily="34" charset="0"/>
                </a:rPr>
                <a:t>Market Adoption</a:t>
              </a:r>
            </a:p>
          </p:txBody>
        </p:sp>
        <p:grpSp>
          <p:nvGrpSpPr>
            <p:cNvPr id="234" name="Group 233">
              <a:extLst>
                <a:ext uri="{FF2B5EF4-FFF2-40B4-BE49-F238E27FC236}">
                  <a16:creationId xmlns:a16="http://schemas.microsoft.com/office/drawing/2014/main" id="{F25B36EB-84D9-46DC-8352-9B2078B6AC01}"/>
                </a:ext>
              </a:extLst>
            </p:cNvPr>
            <p:cNvGrpSpPr/>
            <p:nvPr>
              <p:custDataLst>
                <p:tags r:id="rId10"/>
              </p:custDataLst>
            </p:nvPr>
          </p:nvGrpSpPr>
          <p:grpSpPr bwMode="gray">
            <a:xfrm>
              <a:off x="1703698" y="2924944"/>
              <a:ext cx="2196244" cy="360000"/>
              <a:chOff x="1703512" y="3069000"/>
              <a:chExt cx="2196244" cy="360000"/>
            </a:xfrm>
          </p:grpSpPr>
          <p:cxnSp>
            <p:nvCxnSpPr>
              <p:cNvPr id="64" name="Straight Connector 63">
                <a:extLst>
                  <a:ext uri="{FF2B5EF4-FFF2-40B4-BE49-F238E27FC236}">
                    <a16:creationId xmlns:a16="http://schemas.microsoft.com/office/drawing/2014/main" id="{1484BC8E-14B7-4198-9EA1-27DD5FAAA58C}"/>
                  </a:ext>
                </a:extLst>
              </p:cNvPr>
              <p:cNvCxnSpPr>
                <a:cxnSpLocks/>
              </p:cNvCxnSpPr>
              <p:nvPr>
                <p:custDataLst>
                  <p:tags r:id="rId89"/>
                </p:custDataLst>
              </p:nvPr>
            </p:nvCxnSpPr>
            <p:spPr bwMode="gray">
              <a:xfrm flipV="1">
                <a:off x="2017841" y="3249000"/>
                <a:ext cx="1567957"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24" name="Group 223">
                <a:extLst>
                  <a:ext uri="{FF2B5EF4-FFF2-40B4-BE49-F238E27FC236}">
                    <a16:creationId xmlns:a16="http://schemas.microsoft.com/office/drawing/2014/main" id="{4DA69B09-4BDE-45DE-9E1B-86F30DBC605A}"/>
                  </a:ext>
                </a:extLst>
              </p:cNvPr>
              <p:cNvGrpSpPr/>
              <p:nvPr>
                <p:custDataLst>
                  <p:tags r:id="rId90"/>
                </p:custDataLst>
              </p:nvPr>
            </p:nvGrpSpPr>
            <p:grpSpPr bwMode="gray">
              <a:xfrm>
                <a:off x="3539756" y="3069000"/>
                <a:ext cx="360000" cy="360000"/>
                <a:chOff x="3503478" y="3002077"/>
                <a:chExt cx="576000" cy="576000"/>
              </a:xfrm>
            </p:grpSpPr>
            <p:sp>
              <p:nvSpPr>
                <p:cNvPr id="70" name="Oval 69">
                  <a:extLst>
                    <a:ext uri="{FF2B5EF4-FFF2-40B4-BE49-F238E27FC236}">
                      <a16:creationId xmlns:a16="http://schemas.microsoft.com/office/drawing/2014/main" id="{8E52C578-F0B5-4750-8269-DDB816B16026}"/>
                    </a:ext>
                  </a:extLst>
                </p:cNvPr>
                <p:cNvSpPr/>
                <p:nvPr>
                  <p:custDataLst>
                    <p:tags r:id="rId93"/>
                  </p:custDataLst>
                </p:nvPr>
              </p:nvSpPr>
              <p:spPr bwMode="gray">
                <a:xfrm>
                  <a:off x="3503478" y="3002077"/>
                  <a:ext cx="576000" cy="57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Grafik 19">
                  <a:extLst>
                    <a:ext uri="{FF2B5EF4-FFF2-40B4-BE49-F238E27FC236}">
                      <a16:creationId xmlns:a16="http://schemas.microsoft.com/office/drawing/2014/main" id="{80357DF4-A54F-465F-9AA8-A9BE77294693}"/>
                    </a:ext>
                  </a:extLst>
                </p:cNvPr>
                <p:cNvSpPr/>
                <p:nvPr>
                  <p:custDataLst>
                    <p:tags r:id="rId94"/>
                  </p:custDataLst>
                </p:nvPr>
              </p:nvSpPr>
              <p:spPr bwMode="gray">
                <a:xfrm>
                  <a:off x="3503478" y="3002077"/>
                  <a:ext cx="576000" cy="57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accent4"/>
                </a:solidFill>
                <a:ln w="1233"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nvGrpSpPr>
              <p:cNvPr id="225" name="Group 224">
                <a:extLst>
                  <a:ext uri="{FF2B5EF4-FFF2-40B4-BE49-F238E27FC236}">
                    <a16:creationId xmlns:a16="http://schemas.microsoft.com/office/drawing/2014/main" id="{3B5D204C-9329-415C-8023-AC50989E7E7A}"/>
                  </a:ext>
                </a:extLst>
              </p:cNvPr>
              <p:cNvGrpSpPr/>
              <p:nvPr/>
            </p:nvGrpSpPr>
            <p:grpSpPr bwMode="gray">
              <a:xfrm>
                <a:off x="1703512" y="3069000"/>
                <a:ext cx="360000" cy="360000"/>
                <a:chOff x="1379403" y="3002077"/>
                <a:chExt cx="576000" cy="576000"/>
              </a:xfrm>
            </p:grpSpPr>
            <p:sp>
              <p:nvSpPr>
                <p:cNvPr id="73" name="Oval 72">
                  <a:extLst>
                    <a:ext uri="{FF2B5EF4-FFF2-40B4-BE49-F238E27FC236}">
                      <a16:creationId xmlns:a16="http://schemas.microsoft.com/office/drawing/2014/main" id="{7670C241-9E21-4ABF-9E23-68B82DE6A93F}"/>
                    </a:ext>
                  </a:extLst>
                </p:cNvPr>
                <p:cNvSpPr/>
                <p:nvPr>
                  <p:custDataLst>
                    <p:tags r:id="rId91"/>
                  </p:custDataLst>
                </p:nvPr>
              </p:nvSpPr>
              <p:spPr bwMode="gray">
                <a:xfrm>
                  <a:off x="1379403" y="3002077"/>
                  <a:ext cx="576000" cy="57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Grafik 19">
                  <a:extLst>
                    <a:ext uri="{FF2B5EF4-FFF2-40B4-BE49-F238E27FC236}">
                      <a16:creationId xmlns:a16="http://schemas.microsoft.com/office/drawing/2014/main" id="{1466C5EB-F262-4F6D-9580-3A384280F020}"/>
                    </a:ext>
                  </a:extLst>
                </p:cNvPr>
                <p:cNvSpPr/>
                <p:nvPr>
                  <p:custDataLst>
                    <p:tags r:id="rId92"/>
                  </p:custDataLst>
                </p:nvPr>
              </p:nvSpPr>
              <p:spPr bwMode="gray">
                <a:xfrm>
                  <a:off x="1379403" y="3002077"/>
                  <a:ext cx="576000" cy="57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accent4"/>
                </a:solidFill>
                <a:ln w="1233"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sp>
          <p:nvSpPr>
            <p:cNvPr id="162" name="Rechteck 22">
              <a:extLst>
                <a:ext uri="{FF2B5EF4-FFF2-40B4-BE49-F238E27FC236}">
                  <a16:creationId xmlns:a16="http://schemas.microsoft.com/office/drawing/2014/main" id="{6E5FBEEB-3D3E-4B87-AEBD-48788F3D0DFD}"/>
                </a:ext>
              </a:extLst>
            </p:cNvPr>
            <p:cNvSpPr/>
            <p:nvPr>
              <p:custDataLst>
                <p:tags r:id="rId11"/>
              </p:custDataLst>
            </p:nvPr>
          </p:nvSpPr>
          <p:spPr bwMode="gray">
            <a:xfrm>
              <a:off x="8002517" y="2240645"/>
              <a:ext cx="3348000" cy="349199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Segoe UI"/>
                  <a:cs typeface="Segoe UI"/>
                </a:rPr>
                <a:t>Open dynamic data ecosystem: </a:t>
              </a:r>
              <a:br>
                <a:rPr lang="en-US" sz="1200">
                  <a:solidFill>
                    <a:schemeClr val="tx1"/>
                  </a:solidFill>
                  <a:latin typeface="Segoe UI"/>
                  <a:cs typeface="Segoe UI"/>
                </a:rPr>
              </a:br>
              <a:r>
                <a:rPr lang="en-US" sz="1200">
                  <a:solidFill>
                    <a:schemeClr val="tx1"/>
                  </a:solidFill>
                  <a:latin typeface="Segoe UI"/>
                  <a:cs typeface="Segoe UI"/>
                </a:rPr>
                <a:t>many-to-many</a:t>
              </a:r>
              <a:br>
                <a:rPr lang="pl-PL" sz="120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br>
              <a:endParaRPr lang="en-US" sz="1200" b="1"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p:txBody>
        </p:sp>
        <p:sp>
          <p:nvSpPr>
            <p:cNvPr id="208" name="Rechteck 22">
              <a:extLst>
                <a:ext uri="{FF2B5EF4-FFF2-40B4-BE49-F238E27FC236}">
                  <a16:creationId xmlns:a16="http://schemas.microsoft.com/office/drawing/2014/main" id="{876F233F-3117-4520-8178-83335F6A6923}"/>
                </a:ext>
              </a:extLst>
            </p:cNvPr>
            <p:cNvSpPr/>
            <p:nvPr>
              <p:custDataLst>
                <p:tags r:id="rId12"/>
              </p:custDataLst>
            </p:nvPr>
          </p:nvSpPr>
          <p:spPr bwMode="gray">
            <a:xfrm>
              <a:off x="4548204" y="2240868"/>
              <a:ext cx="3384000" cy="34920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44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chemeClr val="tx1"/>
                  </a:solidFill>
                  <a:effectLst/>
                  <a:uLnTx/>
                  <a:uFillTx/>
                  <a:latin typeface="Segoe UI"/>
                  <a:cs typeface="Segoe UI"/>
                </a:rPr>
                <a:t>Closed community data sharing few-to-few</a:t>
              </a:r>
              <a:br>
                <a:rPr lang="pl-PL" sz="120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br>
              <a:endParaRPr lang="en-US" sz="1200" b="1"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endParaRPr>
            </a:p>
          </p:txBody>
        </p:sp>
        <p:grpSp>
          <p:nvGrpSpPr>
            <p:cNvPr id="205" name="Group 204">
              <a:extLst>
                <a:ext uri="{FF2B5EF4-FFF2-40B4-BE49-F238E27FC236}">
                  <a16:creationId xmlns:a16="http://schemas.microsoft.com/office/drawing/2014/main" id="{8E85B872-21F4-4B76-8918-2A3266F685F5}"/>
                </a:ext>
              </a:extLst>
            </p:cNvPr>
            <p:cNvGrpSpPr/>
            <p:nvPr>
              <p:custDataLst>
                <p:tags r:id="rId13"/>
              </p:custDataLst>
            </p:nvPr>
          </p:nvGrpSpPr>
          <p:grpSpPr bwMode="gray">
            <a:xfrm>
              <a:off x="4764040" y="3871123"/>
              <a:ext cx="1044000" cy="1044000"/>
              <a:chOff x="4583832" y="3948256"/>
              <a:chExt cx="1044000" cy="1044000"/>
            </a:xfrm>
          </p:grpSpPr>
          <p:sp>
            <p:nvSpPr>
              <p:cNvPr id="102" name="Oval 101">
                <a:extLst>
                  <a:ext uri="{FF2B5EF4-FFF2-40B4-BE49-F238E27FC236}">
                    <a16:creationId xmlns:a16="http://schemas.microsoft.com/office/drawing/2014/main" id="{DA634847-F2AB-41D5-9979-BF4018ECCAB2}"/>
                  </a:ext>
                </a:extLst>
              </p:cNvPr>
              <p:cNvSpPr/>
              <p:nvPr>
                <p:custDataLst>
                  <p:tags r:id="rId78"/>
                </p:custDataLst>
              </p:nvPr>
            </p:nvSpPr>
            <p:spPr bwMode="gray">
              <a:xfrm>
                <a:off x="4583832" y="3948256"/>
                <a:ext cx="1044000" cy="104400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4" name="Group 203">
                <a:extLst>
                  <a:ext uri="{FF2B5EF4-FFF2-40B4-BE49-F238E27FC236}">
                    <a16:creationId xmlns:a16="http://schemas.microsoft.com/office/drawing/2014/main" id="{1E165673-CCD1-478A-A207-6DCFDE5891E7}"/>
                  </a:ext>
                </a:extLst>
              </p:cNvPr>
              <p:cNvGrpSpPr/>
              <p:nvPr>
                <p:custDataLst>
                  <p:tags r:id="rId79"/>
                </p:custDataLst>
              </p:nvPr>
            </p:nvGrpSpPr>
            <p:grpSpPr bwMode="gray">
              <a:xfrm>
                <a:off x="4747520" y="4077072"/>
                <a:ext cx="716625" cy="684084"/>
                <a:chOff x="4711520" y="4056160"/>
                <a:chExt cx="716625" cy="684084"/>
              </a:xfrm>
            </p:grpSpPr>
            <p:grpSp>
              <p:nvGrpSpPr>
                <p:cNvPr id="91" name="Group 90">
                  <a:extLst>
                    <a:ext uri="{FF2B5EF4-FFF2-40B4-BE49-F238E27FC236}">
                      <a16:creationId xmlns:a16="http://schemas.microsoft.com/office/drawing/2014/main" id="{2960EF02-5B59-4EF4-9C1F-5205B9911959}"/>
                    </a:ext>
                  </a:extLst>
                </p:cNvPr>
                <p:cNvGrpSpPr/>
                <p:nvPr>
                  <p:custDataLst>
                    <p:tags r:id="rId80"/>
                  </p:custDataLst>
                </p:nvPr>
              </p:nvGrpSpPr>
              <p:grpSpPr bwMode="gray">
                <a:xfrm>
                  <a:off x="4925832" y="4056160"/>
                  <a:ext cx="288000" cy="288000"/>
                  <a:chOff x="-276708" y="1160463"/>
                  <a:chExt cx="936000" cy="936000"/>
                </a:xfrm>
              </p:grpSpPr>
              <p:sp>
                <p:nvSpPr>
                  <p:cNvPr id="92" name="Oval 91">
                    <a:extLst>
                      <a:ext uri="{FF2B5EF4-FFF2-40B4-BE49-F238E27FC236}">
                        <a16:creationId xmlns:a16="http://schemas.microsoft.com/office/drawing/2014/main" id="{40DC325A-9F67-45ED-9A9E-14613BFCCD7D}"/>
                      </a:ext>
                    </a:extLst>
                  </p:cNvPr>
                  <p:cNvSpPr/>
                  <p:nvPr>
                    <p:custDataLst>
                      <p:tags r:id="rId87"/>
                    </p:custDataLst>
                  </p:nvPr>
                </p:nvSpPr>
                <p:spPr bwMode="gray">
                  <a:xfrm>
                    <a:off x="-276708" y="1160463"/>
                    <a:ext cx="936000" cy="93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Grafik 19">
                    <a:extLst>
                      <a:ext uri="{FF2B5EF4-FFF2-40B4-BE49-F238E27FC236}">
                        <a16:creationId xmlns:a16="http://schemas.microsoft.com/office/drawing/2014/main" id="{CD4DAA4C-62C5-4810-A8BD-02CE4BAE7974}"/>
                      </a:ext>
                    </a:extLst>
                  </p:cNvPr>
                  <p:cNvSpPr/>
                  <p:nvPr>
                    <p:custDataLst>
                      <p:tags r:id="rId88"/>
                    </p:custDataLst>
                  </p:nvPr>
                </p:nvSpPr>
                <p:spPr bwMode="gray">
                  <a:xfrm>
                    <a:off x="-276708" y="1160463"/>
                    <a:ext cx="936000" cy="93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accent4"/>
                  </a:solidFill>
                  <a:ln w="1233"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nvGrpSpPr>
                <p:cNvPr id="94" name="Group 93">
                  <a:extLst>
                    <a:ext uri="{FF2B5EF4-FFF2-40B4-BE49-F238E27FC236}">
                      <a16:creationId xmlns:a16="http://schemas.microsoft.com/office/drawing/2014/main" id="{9C866CC2-3329-4B7D-B742-CB0395114F93}"/>
                    </a:ext>
                  </a:extLst>
                </p:cNvPr>
                <p:cNvGrpSpPr/>
                <p:nvPr>
                  <p:custDataLst>
                    <p:tags r:id="rId81"/>
                  </p:custDataLst>
                </p:nvPr>
              </p:nvGrpSpPr>
              <p:grpSpPr bwMode="gray">
                <a:xfrm>
                  <a:off x="5140145" y="4452244"/>
                  <a:ext cx="288000" cy="288000"/>
                  <a:chOff x="-276708" y="1160463"/>
                  <a:chExt cx="936000" cy="936000"/>
                </a:xfrm>
              </p:grpSpPr>
              <p:sp>
                <p:nvSpPr>
                  <p:cNvPr id="95" name="Oval 94">
                    <a:extLst>
                      <a:ext uri="{FF2B5EF4-FFF2-40B4-BE49-F238E27FC236}">
                        <a16:creationId xmlns:a16="http://schemas.microsoft.com/office/drawing/2014/main" id="{48895C50-E96C-46A5-93B3-38433B1769C7}"/>
                      </a:ext>
                    </a:extLst>
                  </p:cNvPr>
                  <p:cNvSpPr/>
                  <p:nvPr>
                    <p:custDataLst>
                      <p:tags r:id="rId85"/>
                    </p:custDataLst>
                  </p:nvPr>
                </p:nvSpPr>
                <p:spPr bwMode="gray">
                  <a:xfrm>
                    <a:off x="-276708" y="1160463"/>
                    <a:ext cx="936000" cy="93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Grafik 19">
                    <a:extLst>
                      <a:ext uri="{FF2B5EF4-FFF2-40B4-BE49-F238E27FC236}">
                        <a16:creationId xmlns:a16="http://schemas.microsoft.com/office/drawing/2014/main" id="{B5859461-FA95-4987-83A9-D8EB6646D520}"/>
                      </a:ext>
                    </a:extLst>
                  </p:cNvPr>
                  <p:cNvSpPr/>
                  <p:nvPr>
                    <p:custDataLst>
                      <p:tags r:id="rId86"/>
                    </p:custDataLst>
                  </p:nvPr>
                </p:nvSpPr>
                <p:spPr bwMode="gray">
                  <a:xfrm>
                    <a:off x="-276708" y="1160463"/>
                    <a:ext cx="936000" cy="93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accent4"/>
                  </a:solidFill>
                  <a:ln w="1233"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nvGrpSpPr>
                <p:cNvPr id="97" name="Group 96">
                  <a:extLst>
                    <a:ext uri="{FF2B5EF4-FFF2-40B4-BE49-F238E27FC236}">
                      <a16:creationId xmlns:a16="http://schemas.microsoft.com/office/drawing/2014/main" id="{55FA3F3F-7AD9-4F01-AF2D-55D4DDF64813}"/>
                    </a:ext>
                  </a:extLst>
                </p:cNvPr>
                <p:cNvGrpSpPr/>
                <p:nvPr>
                  <p:custDataLst>
                    <p:tags r:id="rId82"/>
                  </p:custDataLst>
                </p:nvPr>
              </p:nvGrpSpPr>
              <p:grpSpPr bwMode="gray">
                <a:xfrm>
                  <a:off x="4711520" y="4452244"/>
                  <a:ext cx="288000" cy="288000"/>
                  <a:chOff x="-276708" y="1160463"/>
                  <a:chExt cx="936000" cy="936000"/>
                </a:xfrm>
              </p:grpSpPr>
              <p:sp>
                <p:nvSpPr>
                  <p:cNvPr id="98" name="Oval 97">
                    <a:extLst>
                      <a:ext uri="{FF2B5EF4-FFF2-40B4-BE49-F238E27FC236}">
                        <a16:creationId xmlns:a16="http://schemas.microsoft.com/office/drawing/2014/main" id="{CFF80556-66E8-4AD4-A306-871992034AC6}"/>
                      </a:ext>
                    </a:extLst>
                  </p:cNvPr>
                  <p:cNvSpPr/>
                  <p:nvPr>
                    <p:custDataLst>
                      <p:tags r:id="rId83"/>
                    </p:custDataLst>
                  </p:nvPr>
                </p:nvSpPr>
                <p:spPr bwMode="gray">
                  <a:xfrm>
                    <a:off x="-276708" y="1160463"/>
                    <a:ext cx="936000" cy="93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Grafik 19">
                    <a:extLst>
                      <a:ext uri="{FF2B5EF4-FFF2-40B4-BE49-F238E27FC236}">
                        <a16:creationId xmlns:a16="http://schemas.microsoft.com/office/drawing/2014/main" id="{9A94E4D4-BFF7-4E86-B1FC-BBCCD64D57B3}"/>
                      </a:ext>
                    </a:extLst>
                  </p:cNvPr>
                  <p:cNvSpPr/>
                  <p:nvPr>
                    <p:custDataLst>
                      <p:tags r:id="rId84"/>
                    </p:custDataLst>
                  </p:nvPr>
                </p:nvSpPr>
                <p:spPr bwMode="gray">
                  <a:xfrm>
                    <a:off x="-276708" y="1160463"/>
                    <a:ext cx="936000" cy="93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accent4"/>
                  </a:solidFill>
                  <a:ln w="1233"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grpSp>
        <p:cxnSp>
          <p:nvCxnSpPr>
            <p:cNvPr id="211" name="Straight Connector 210">
              <a:extLst>
                <a:ext uri="{FF2B5EF4-FFF2-40B4-BE49-F238E27FC236}">
                  <a16:creationId xmlns:a16="http://schemas.microsoft.com/office/drawing/2014/main" id="{69EE2611-D7E9-438C-B296-029E58D169D3}"/>
                </a:ext>
              </a:extLst>
            </p:cNvPr>
            <p:cNvCxnSpPr>
              <a:stCxn id="77" idx="6"/>
              <a:endCxn id="80" idx="2"/>
            </p:cNvCxnSpPr>
            <p:nvPr>
              <p:custDataLst>
                <p:tags r:id="rId14"/>
              </p:custDataLst>
            </p:nvPr>
          </p:nvCxnSpPr>
          <p:spPr bwMode="gray">
            <a:xfrm>
              <a:off x="5466040" y="3104944"/>
              <a:ext cx="158693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C0BE0BB9-FB7F-486C-A36A-9658DF96B671}"/>
                </a:ext>
              </a:extLst>
            </p:cNvPr>
            <p:cNvCxnSpPr>
              <a:stCxn id="78" idx="12"/>
              <a:endCxn id="83" idx="2"/>
            </p:cNvCxnSpPr>
            <p:nvPr>
              <p:custDataLst>
                <p:tags r:id="rId15"/>
              </p:custDataLst>
            </p:nvPr>
          </p:nvCxnSpPr>
          <p:spPr bwMode="gray">
            <a:xfrm>
              <a:off x="5466040" y="3104944"/>
              <a:ext cx="1586932" cy="74365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28E64ADD-6841-4759-9977-1CB374884C02}"/>
                </a:ext>
              </a:extLst>
            </p:cNvPr>
            <p:cNvCxnSpPr>
              <a:stCxn id="77" idx="6"/>
              <a:endCxn id="89" idx="2"/>
            </p:cNvCxnSpPr>
            <p:nvPr>
              <p:custDataLst>
                <p:tags r:id="rId16"/>
              </p:custDataLst>
            </p:nvPr>
          </p:nvCxnSpPr>
          <p:spPr bwMode="gray">
            <a:xfrm>
              <a:off x="5466040" y="3104944"/>
              <a:ext cx="1586932" cy="14873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B2D3F4BD-F3C9-4959-89A3-9128DC914EBC}"/>
                </a:ext>
              </a:extLst>
            </p:cNvPr>
            <p:cNvCxnSpPr>
              <a:cxnSpLocks/>
              <a:stCxn id="102" idx="6"/>
              <a:endCxn id="81" idx="4"/>
            </p:cNvCxnSpPr>
            <p:nvPr>
              <p:custDataLst>
                <p:tags r:id="rId17"/>
              </p:custDataLst>
            </p:nvPr>
          </p:nvCxnSpPr>
          <p:spPr bwMode="gray">
            <a:xfrm flipV="1">
              <a:off x="5808040" y="3104944"/>
              <a:ext cx="1244932" cy="12881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F606507F-9405-4B3A-A41A-3AD7DF3CEE0F}"/>
                </a:ext>
              </a:extLst>
            </p:cNvPr>
            <p:cNvCxnSpPr>
              <a:cxnSpLocks/>
              <a:stCxn id="102" idx="6"/>
              <a:endCxn id="83" idx="2"/>
            </p:cNvCxnSpPr>
            <p:nvPr>
              <p:custDataLst>
                <p:tags r:id="rId18"/>
              </p:custDataLst>
            </p:nvPr>
          </p:nvCxnSpPr>
          <p:spPr bwMode="gray">
            <a:xfrm flipV="1">
              <a:off x="5808040" y="3848599"/>
              <a:ext cx="1244932" cy="5445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ECCFD6DE-20BF-4440-ADA2-521867552E77}"/>
                </a:ext>
              </a:extLst>
            </p:cNvPr>
            <p:cNvCxnSpPr>
              <a:endCxn id="89" idx="2"/>
            </p:cNvCxnSpPr>
            <p:nvPr>
              <p:custDataLst>
                <p:tags r:id="rId19"/>
              </p:custDataLst>
            </p:nvPr>
          </p:nvCxnSpPr>
          <p:spPr bwMode="gray">
            <a:xfrm>
              <a:off x="5820443" y="4409992"/>
              <a:ext cx="1232529" cy="1822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BDC33219-4E21-413C-818D-DCBE29400327}"/>
                </a:ext>
              </a:extLst>
            </p:cNvPr>
            <p:cNvCxnSpPr>
              <a:cxnSpLocks/>
              <a:stCxn id="78" idx="0"/>
              <a:endCxn id="102" idx="0"/>
            </p:cNvCxnSpPr>
            <p:nvPr>
              <p:custDataLst>
                <p:tags r:id="rId20"/>
              </p:custDataLst>
            </p:nvPr>
          </p:nvCxnSpPr>
          <p:spPr bwMode="gray">
            <a:xfrm>
              <a:off x="5286040" y="3284944"/>
              <a:ext cx="0" cy="586179"/>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06" name="Group 205">
              <a:extLst>
                <a:ext uri="{FF2B5EF4-FFF2-40B4-BE49-F238E27FC236}">
                  <a16:creationId xmlns:a16="http://schemas.microsoft.com/office/drawing/2014/main" id="{EF0E04A7-A724-4867-9633-C5EBD98F89CE}"/>
                </a:ext>
              </a:extLst>
            </p:cNvPr>
            <p:cNvGrpSpPr/>
            <p:nvPr>
              <p:custDataLst>
                <p:tags r:id="rId21"/>
              </p:custDataLst>
            </p:nvPr>
          </p:nvGrpSpPr>
          <p:grpSpPr bwMode="gray">
            <a:xfrm>
              <a:off x="7052972" y="2924944"/>
              <a:ext cx="360000" cy="1847310"/>
              <a:chOff x="6924092" y="2996952"/>
              <a:chExt cx="360000" cy="1847310"/>
            </a:xfrm>
          </p:grpSpPr>
          <p:grpSp>
            <p:nvGrpSpPr>
              <p:cNvPr id="79" name="Group 78">
                <a:extLst>
                  <a:ext uri="{FF2B5EF4-FFF2-40B4-BE49-F238E27FC236}">
                    <a16:creationId xmlns:a16="http://schemas.microsoft.com/office/drawing/2014/main" id="{B2058303-042E-4718-98C6-08DF97D91459}"/>
                  </a:ext>
                </a:extLst>
              </p:cNvPr>
              <p:cNvGrpSpPr/>
              <p:nvPr>
                <p:custDataLst>
                  <p:tags r:id="rId69"/>
                </p:custDataLst>
              </p:nvPr>
            </p:nvGrpSpPr>
            <p:grpSpPr bwMode="gray">
              <a:xfrm>
                <a:off x="6924092" y="2996952"/>
                <a:ext cx="360000" cy="360000"/>
                <a:chOff x="-276708" y="1160463"/>
                <a:chExt cx="936000" cy="936000"/>
              </a:xfrm>
            </p:grpSpPr>
            <p:sp>
              <p:nvSpPr>
                <p:cNvPr id="80" name="Oval 79">
                  <a:extLst>
                    <a:ext uri="{FF2B5EF4-FFF2-40B4-BE49-F238E27FC236}">
                      <a16:creationId xmlns:a16="http://schemas.microsoft.com/office/drawing/2014/main" id="{FFC13223-D427-4999-8B94-C6D5EDF13DFD}"/>
                    </a:ext>
                  </a:extLst>
                </p:cNvPr>
                <p:cNvSpPr/>
                <p:nvPr>
                  <p:custDataLst>
                    <p:tags r:id="rId76"/>
                  </p:custDataLst>
                </p:nvPr>
              </p:nvSpPr>
              <p:spPr bwMode="gray">
                <a:xfrm>
                  <a:off x="-276708" y="1160463"/>
                  <a:ext cx="936000" cy="93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Grafik 19">
                  <a:extLst>
                    <a:ext uri="{FF2B5EF4-FFF2-40B4-BE49-F238E27FC236}">
                      <a16:creationId xmlns:a16="http://schemas.microsoft.com/office/drawing/2014/main" id="{20E08D0D-F2DD-4E27-A277-D4A8078079F8}"/>
                    </a:ext>
                  </a:extLst>
                </p:cNvPr>
                <p:cNvSpPr/>
                <p:nvPr>
                  <p:custDataLst>
                    <p:tags r:id="rId77"/>
                  </p:custDataLst>
                </p:nvPr>
              </p:nvSpPr>
              <p:spPr bwMode="gray">
                <a:xfrm>
                  <a:off x="-276708" y="1160463"/>
                  <a:ext cx="936000" cy="93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accent4"/>
                </a:solidFill>
                <a:ln w="1233"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nvGrpSpPr>
              <p:cNvPr id="82" name="Group 81">
                <a:extLst>
                  <a:ext uri="{FF2B5EF4-FFF2-40B4-BE49-F238E27FC236}">
                    <a16:creationId xmlns:a16="http://schemas.microsoft.com/office/drawing/2014/main" id="{5A8B7B9B-3854-4625-B13C-F0230DBDE3EF}"/>
                  </a:ext>
                </a:extLst>
              </p:cNvPr>
              <p:cNvGrpSpPr/>
              <p:nvPr>
                <p:custDataLst>
                  <p:tags r:id="rId70"/>
                </p:custDataLst>
              </p:nvPr>
            </p:nvGrpSpPr>
            <p:grpSpPr bwMode="gray">
              <a:xfrm>
                <a:off x="6924092" y="3740607"/>
                <a:ext cx="360000" cy="360000"/>
                <a:chOff x="-276708" y="1160463"/>
                <a:chExt cx="936000" cy="936000"/>
              </a:xfrm>
            </p:grpSpPr>
            <p:sp>
              <p:nvSpPr>
                <p:cNvPr id="83" name="Oval 82">
                  <a:extLst>
                    <a:ext uri="{FF2B5EF4-FFF2-40B4-BE49-F238E27FC236}">
                      <a16:creationId xmlns:a16="http://schemas.microsoft.com/office/drawing/2014/main" id="{2752D288-671C-4E2F-BDA1-6367D18432E4}"/>
                    </a:ext>
                  </a:extLst>
                </p:cNvPr>
                <p:cNvSpPr/>
                <p:nvPr>
                  <p:custDataLst>
                    <p:tags r:id="rId74"/>
                  </p:custDataLst>
                </p:nvPr>
              </p:nvSpPr>
              <p:spPr bwMode="gray">
                <a:xfrm>
                  <a:off x="-276708" y="1160463"/>
                  <a:ext cx="936000" cy="93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Grafik 19">
                  <a:extLst>
                    <a:ext uri="{FF2B5EF4-FFF2-40B4-BE49-F238E27FC236}">
                      <a16:creationId xmlns:a16="http://schemas.microsoft.com/office/drawing/2014/main" id="{6B513239-27EE-4AEF-A23E-4D048CC3E706}"/>
                    </a:ext>
                  </a:extLst>
                </p:cNvPr>
                <p:cNvSpPr/>
                <p:nvPr>
                  <p:custDataLst>
                    <p:tags r:id="rId75"/>
                  </p:custDataLst>
                </p:nvPr>
              </p:nvSpPr>
              <p:spPr bwMode="gray">
                <a:xfrm>
                  <a:off x="-276708" y="1160463"/>
                  <a:ext cx="936000" cy="93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accent4"/>
                </a:solidFill>
                <a:ln w="1233"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nvGrpSpPr>
              <p:cNvPr id="88" name="Group 87">
                <a:extLst>
                  <a:ext uri="{FF2B5EF4-FFF2-40B4-BE49-F238E27FC236}">
                    <a16:creationId xmlns:a16="http://schemas.microsoft.com/office/drawing/2014/main" id="{AC6C9DF9-F9FA-4A91-B83F-F931AAE4FA80}"/>
                  </a:ext>
                </a:extLst>
              </p:cNvPr>
              <p:cNvGrpSpPr/>
              <p:nvPr>
                <p:custDataLst>
                  <p:tags r:id="rId71"/>
                </p:custDataLst>
              </p:nvPr>
            </p:nvGrpSpPr>
            <p:grpSpPr bwMode="gray">
              <a:xfrm>
                <a:off x="6924092" y="4484262"/>
                <a:ext cx="360000" cy="360000"/>
                <a:chOff x="-276708" y="1160463"/>
                <a:chExt cx="936000" cy="936000"/>
              </a:xfrm>
            </p:grpSpPr>
            <p:sp>
              <p:nvSpPr>
                <p:cNvPr id="89" name="Oval 88">
                  <a:extLst>
                    <a:ext uri="{FF2B5EF4-FFF2-40B4-BE49-F238E27FC236}">
                      <a16:creationId xmlns:a16="http://schemas.microsoft.com/office/drawing/2014/main" id="{A0E1AA8D-88A0-4A72-A115-11810B09381B}"/>
                    </a:ext>
                  </a:extLst>
                </p:cNvPr>
                <p:cNvSpPr/>
                <p:nvPr>
                  <p:custDataLst>
                    <p:tags r:id="rId72"/>
                  </p:custDataLst>
                </p:nvPr>
              </p:nvSpPr>
              <p:spPr bwMode="gray">
                <a:xfrm>
                  <a:off x="-276708" y="1160463"/>
                  <a:ext cx="936000" cy="93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Grafik 19">
                  <a:extLst>
                    <a:ext uri="{FF2B5EF4-FFF2-40B4-BE49-F238E27FC236}">
                      <a16:creationId xmlns:a16="http://schemas.microsoft.com/office/drawing/2014/main" id="{9F052D48-3BEF-4056-A053-47204936685C}"/>
                    </a:ext>
                  </a:extLst>
                </p:cNvPr>
                <p:cNvSpPr/>
                <p:nvPr>
                  <p:custDataLst>
                    <p:tags r:id="rId73"/>
                  </p:custDataLst>
                </p:nvPr>
              </p:nvSpPr>
              <p:spPr bwMode="gray">
                <a:xfrm>
                  <a:off x="-276708" y="1160463"/>
                  <a:ext cx="936000" cy="93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accent4"/>
                </a:solidFill>
                <a:ln w="1233"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grpSp>
          <p:nvGrpSpPr>
            <p:cNvPr id="76" name="Group 75">
              <a:extLst>
                <a:ext uri="{FF2B5EF4-FFF2-40B4-BE49-F238E27FC236}">
                  <a16:creationId xmlns:a16="http://schemas.microsoft.com/office/drawing/2014/main" id="{652287CB-B448-410C-B48C-6EA9A8D0B0F9}"/>
                </a:ext>
              </a:extLst>
            </p:cNvPr>
            <p:cNvGrpSpPr/>
            <p:nvPr>
              <p:custDataLst>
                <p:tags r:id="rId22"/>
              </p:custDataLst>
            </p:nvPr>
          </p:nvGrpSpPr>
          <p:grpSpPr bwMode="gray">
            <a:xfrm>
              <a:off x="5106040" y="2924944"/>
              <a:ext cx="360000" cy="360000"/>
              <a:chOff x="-276708" y="1160463"/>
              <a:chExt cx="936000" cy="936000"/>
            </a:xfrm>
          </p:grpSpPr>
          <p:sp>
            <p:nvSpPr>
              <p:cNvPr id="77" name="Oval 76">
                <a:extLst>
                  <a:ext uri="{FF2B5EF4-FFF2-40B4-BE49-F238E27FC236}">
                    <a16:creationId xmlns:a16="http://schemas.microsoft.com/office/drawing/2014/main" id="{305CFCC4-B950-4844-B303-74998F0DB58A}"/>
                  </a:ext>
                </a:extLst>
              </p:cNvPr>
              <p:cNvSpPr/>
              <p:nvPr>
                <p:custDataLst>
                  <p:tags r:id="rId67"/>
                </p:custDataLst>
              </p:nvPr>
            </p:nvSpPr>
            <p:spPr bwMode="gray">
              <a:xfrm>
                <a:off x="-276708" y="1160463"/>
                <a:ext cx="936000" cy="93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Grafik 19">
                <a:extLst>
                  <a:ext uri="{FF2B5EF4-FFF2-40B4-BE49-F238E27FC236}">
                    <a16:creationId xmlns:a16="http://schemas.microsoft.com/office/drawing/2014/main" id="{6B515895-9A4F-4752-9EC5-82151832C781}"/>
                  </a:ext>
                </a:extLst>
              </p:cNvPr>
              <p:cNvSpPr/>
              <p:nvPr>
                <p:custDataLst>
                  <p:tags r:id="rId68"/>
                </p:custDataLst>
              </p:nvPr>
            </p:nvSpPr>
            <p:spPr bwMode="gray">
              <a:xfrm>
                <a:off x="-276708" y="1160463"/>
                <a:ext cx="936000" cy="93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accent4"/>
              </a:solidFill>
              <a:ln w="1233"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sp>
          <p:nvSpPr>
            <p:cNvPr id="20" name="Freihandform 12">
              <a:extLst>
                <a:ext uri="{FF2B5EF4-FFF2-40B4-BE49-F238E27FC236}">
                  <a16:creationId xmlns:a16="http://schemas.microsoft.com/office/drawing/2014/main" id="{3366C95B-6EB4-479A-8A33-C89291C74D4D}"/>
                </a:ext>
              </a:extLst>
            </p:cNvPr>
            <p:cNvSpPr/>
            <p:nvPr>
              <p:custDataLst>
                <p:tags r:id="rId23"/>
              </p:custDataLst>
            </p:nvPr>
          </p:nvSpPr>
          <p:spPr bwMode="gray">
            <a:xfrm>
              <a:off x="1163451" y="2501462"/>
              <a:ext cx="10187065" cy="3175438"/>
            </a:xfrm>
            <a:custGeom>
              <a:avLst/>
              <a:gdLst>
                <a:gd name="connsiteX0" fmla="*/ 0 w 7654198"/>
                <a:gd name="connsiteY0" fmla="*/ 2596004 h 2596004"/>
                <a:gd name="connsiteX1" fmla="*/ 2555860 w 7654198"/>
                <a:gd name="connsiteY1" fmla="*/ 2390822 h 2596004"/>
                <a:gd name="connsiteX2" fmla="*/ 5227692 w 7654198"/>
                <a:gd name="connsiteY2" fmla="*/ 1828800 h 2596004"/>
                <a:gd name="connsiteX3" fmla="*/ 6860231 w 7654198"/>
                <a:gd name="connsiteY3" fmla="*/ 347918 h 2596004"/>
                <a:gd name="connsiteX4" fmla="*/ 7654198 w 7654198"/>
                <a:gd name="connsiteY4" fmla="*/ 0 h 2596004"/>
                <a:gd name="connsiteX5" fmla="*/ 7654198 w 7654198"/>
                <a:gd name="connsiteY5" fmla="*/ 0 h 2596004"/>
                <a:gd name="connsiteX6" fmla="*/ 7654198 w 7654198"/>
                <a:gd name="connsiteY6" fmla="*/ 0 h 259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4198" h="2596004">
                  <a:moveTo>
                    <a:pt x="0" y="2596004"/>
                  </a:moveTo>
                  <a:cubicBezTo>
                    <a:pt x="842289" y="2557346"/>
                    <a:pt x="1684578" y="2518689"/>
                    <a:pt x="2555860" y="2390822"/>
                  </a:cubicBezTo>
                  <a:cubicBezTo>
                    <a:pt x="3427142" y="2262955"/>
                    <a:pt x="4510297" y="2169284"/>
                    <a:pt x="5227692" y="1828800"/>
                  </a:cubicBezTo>
                  <a:cubicBezTo>
                    <a:pt x="5945087" y="1488316"/>
                    <a:pt x="6455813" y="652718"/>
                    <a:pt x="6860231" y="347918"/>
                  </a:cubicBezTo>
                  <a:cubicBezTo>
                    <a:pt x="7264649" y="43118"/>
                    <a:pt x="7654198" y="0"/>
                    <a:pt x="7654198" y="0"/>
                  </a:cubicBezTo>
                  <a:lnTo>
                    <a:pt x="7654198" y="0"/>
                  </a:lnTo>
                  <a:lnTo>
                    <a:pt x="7654198" y="0"/>
                  </a:lnTo>
                </a:path>
              </a:pathLst>
            </a:custGeom>
            <a:noFill/>
            <a:ln w="190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a:extLst>
                <a:ext uri="{FF2B5EF4-FFF2-40B4-BE49-F238E27FC236}">
                  <a16:creationId xmlns:a16="http://schemas.microsoft.com/office/drawing/2014/main" id="{AC04082F-8FA6-449E-9A38-1B8C74E2F246}"/>
                </a:ext>
              </a:extLst>
            </p:cNvPr>
            <p:cNvSpPr/>
            <p:nvPr>
              <p:custDataLst>
                <p:tags r:id="rId24"/>
              </p:custDataLst>
            </p:nvPr>
          </p:nvSpPr>
          <p:spPr bwMode="gray">
            <a:xfrm>
              <a:off x="8246478" y="2995199"/>
              <a:ext cx="2232000" cy="2232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cxnSp>
          <p:nvCxnSpPr>
            <p:cNvPr id="170" name="Straight Connector 169">
              <a:extLst>
                <a:ext uri="{FF2B5EF4-FFF2-40B4-BE49-F238E27FC236}">
                  <a16:creationId xmlns:a16="http://schemas.microsoft.com/office/drawing/2014/main" id="{BDA59D51-3BDA-4C5F-A6BD-61690FCA200B}"/>
                </a:ext>
              </a:extLst>
            </p:cNvPr>
            <p:cNvCxnSpPr>
              <a:cxnSpLocks/>
              <a:stCxn id="110" idx="4"/>
              <a:endCxn id="136" idx="7"/>
            </p:cNvCxnSpPr>
            <p:nvPr>
              <p:custDataLst>
                <p:tags r:id="rId25"/>
              </p:custDataLst>
            </p:nvPr>
          </p:nvCxnSpPr>
          <p:spPr bwMode="gray">
            <a:xfrm flipH="1">
              <a:off x="8706176" y="3407798"/>
              <a:ext cx="492141" cy="2248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EC798343-3DE0-4622-A2F7-160A1DDA79ED}"/>
                </a:ext>
              </a:extLst>
            </p:cNvPr>
            <p:cNvCxnSpPr>
              <a:cxnSpLocks/>
              <a:stCxn id="137" idx="21"/>
              <a:endCxn id="143" idx="17"/>
            </p:cNvCxnSpPr>
            <p:nvPr>
              <p:custDataLst>
                <p:tags r:id="rId26"/>
              </p:custDataLst>
            </p:nvPr>
          </p:nvCxnSpPr>
          <p:spPr bwMode="gray">
            <a:xfrm>
              <a:off x="8578897" y="3926945"/>
              <a:ext cx="0" cy="36850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0A394D07-2A7E-4712-AF49-8C35B389E3EF}"/>
                </a:ext>
              </a:extLst>
            </p:cNvPr>
            <p:cNvCxnSpPr>
              <a:cxnSpLocks/>
              <a:stCxn id="142" idx="5"/>
              <a:endCxn id="117" idx="4"/>
            </p:cNvCxnSpPr>
            <p:nvPr>
              <p:custDataLst>
                <p:tags r:id="rId27"/>
              </p:custDataLst>
            </p:nvPr>
          </p:nvCxnSpPr>
          <p:spPr bwMode="gray">
            <a:xfrm>
              <a:off x="8706176" y="4590471"/>
              <a:ext cx="492141" cy="22451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94C8246-D2BD-4F60-AFA3-0247EA6F18FE}"/>
                </a:ext>
              </a:extLst>
            </p:cNvPr>
            <p:cNvCxnSpPr>
              <a:cxnSpLocks/>
              <a:endCxn id="148" idx="3"/>
            </p:cNvCxnSpPr>
            <p:nvPr>
              <p:custDataLst>
                <p:tags r:id="rId28"/>
              </p:custDataLst>
            </p:nvPr>
          </p:nvCxnSpPr>
          <p:spPr bwMode="gray">
            <a:xfrm flipV="1">
              <a:off x="9558317" y="4590471"/>
              <a:ext cx="477437" cy="22451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98718D9-E805-46DF-A624-760C7E278552}"/>
                </a:ext>
              </a:extLst>
            </p:cNvPr>
            <p:cNvCxnSpPr>
              <a:cxnSpLocks/>
              <a:stCxn id="145" idx="4"/>
              <a:endCxn id="149" idx="17"/>
            </p:cNvCxnSpPr>
            <p:nvPr>
              <p:custDataLst>
                <p:tags r:id="rId29"/>
              </p:custDataLst>
            </p:nvPr>
          </p:nvCxnSpPr>
          <p:spPr bwMode="gray">
            <a:xfrm>
              <a:off x="10163033" y="3939596"/>
              <a:ext cx="0" cy="35585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852B6312-1B12-42EF-B2EB-02F39E25ADCA}"/>
                </a:ext>
              </a:extLst>
            </p:cNvPr>
            <p:cNvCxnSpPr>
              <a:cxnSpLocks/>
              <a:stCxn id="110" idx="12"/>
              <a:endCxn id="145" idx="1"/>
            </p:cNvCxnSpPr>
            <p:nvPr>
              <p:custDataLst>
                <p:tags r:id="rId30"/>
              </p:custDataLst>
            </p:nvPr>
          </p:nvCxnSpPr>
          <p:spPr bwMode="gray">
            <a:xfrm>
              <a:off x="9558317" y="3407798"/>
              <a:ext cx="477437" cy="22451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9EBEE824-333E-41EB-A338-BD2E712B59CE}"/>
                </a:ext>
              </a:extLst>
            </p:cNvPr>
            <p:cNvCxnSpPr>
              <a:cxnSpLocks/>
              <a:stCxn id="145" idx="7"/>
              <a:endCxn id="151" idx="3"/>
            </p:cNvCxnSpPr>
            <p:nvPr>
              <p:custDataLst>
                <p:tags r:id="rId31"/>
              </p:custDataLst>
            </p:nvPr>
          </p:nvCxnSpPr>
          <p:spPr bwMode="gray">
            <a:xfrm flipV="1">
              <a:off x="10290312" y="3232484"/>
              <a:ext cx="556653" cy="39983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D3406691-4E10-42D4-9216-D14EE6F46AF3}"/>
                </a:ext>
              </a:extLst>
            </p:cNvPr>
            <p:cNvCxnSpPr>
              <a:cxnSpLocks/>
              <a:stCxn id="109" idx="7"/>
              <a:endCxn id="151" idx="2"/>
            </p:cNvCxnSpPr>
            <p:nvPr>
              <p:custDataLst>
                <p:tags r:id="rId32"/>
              </p:custDataLst>
            </p:nvPr>
          </p:nvCxnSpPr>
          <p:spPr bwMode="gray">
            <a:xfrm flipV="1">
              <a:off x="9505596" y="3105205"/>
              <a:ext cx="1288648" cy="17531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C579AA4E-FD43-4A5B-8A5D-D23737ECC3EF}"/>
                </a:ext>
              </a:extLst>
            </p:cNvPr>
            <p:cNvCxnSpPr>
              <a:cxnSpLocks/>
              <a:stCxn id="151" idx="4"/>
              <a:endCxn id="149" idx="10"/>
            </p:cNvCxnSpPr>
            <p:nvPr>
              <p:custDataLst>
                <p:tags r:id="rId33"/>
              </p:custDataLst>
            </p:nvPr>
          </p:nvCxnSpPr>
          <p:spPr bwMode="gray">
            <a:xfrm flipH="1">
              <a:off x="10290313" y="3285205"/>
              <a:ext cx="683931" cy="105070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E465729-26D1-408D-83A0-04ED3688C6C7}"/>
                </a:ext>
              </a:extLst>
            </p:cNvPr>
            <p:cNvCxnSpPr>
              <a:cxnSpLocks/>
              <a:stCxn id="109" idx="4"/>
              <a:endCxn id="113" idx="0"/>
            </p:cNvCxnSpPr>
            <p:nvPr>
              <p:custDataLst>
                <p:tags r:id="rId34"/>
              </p:custDataLst>
            </p:nvPr>
          </p:nvCxnSpPr>
          <p:spPr bwMode="gray">
            <a:xfrm>
              <a:off x="9378317" y="3587798"/>
              <a:ext cx="0" cy="34359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DA75DD90-3FCB-46FA-83AF-13026B792C80}"/>
                </a:ext>
              </a:extLst>
            </p:cNvPr>
            <p:cNvCxnSpPr>
              <a:cxnSpLocks/>
              <a:stCxn id="113" idx="4"/>
            </p:cNvCxnSpPr>
            <p:nvPr>
              <p:custDataLst>
                <p:tags r:id="rId35"/>
              </p:custDataLst>
            </p:nvPr>
          </p:nvCxnSpPr>
          <p:spPr bwMode="gray">
            <a:xfrm>
              <a:off x="9378317" y="4291394"/>
              <a:ext cx="0" cy="34359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67395370-EC24-443D-8726-03A2EB71D87F}"/>
                </a:ext>
              </a:extLst>
            </p:cNvPr>
            <p:cNvCxnSpPr>
              <a:cxnSpLocks/>
              <a:stCxn id="114" idx="11"/>
              <a:endCxn id="145" idx="3"/>
            </p:cNvCxnSpPr>
            <p:nvPr>
              <p:custDataLst>
                <p:tags r:id="rId36"/>
              </p:custDataLst>
            </p:nvPr>
          </p:nvCxnSpPr>
          <p:spPr bwMode="gray">
            <a:xfrm flipV="1">
              <a:off x="9544171" y="3886875"/>
              <a:ext cx="491583" cy="15445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12FA9EFF-7995-4D9B-82FD-96F7490AEB23}"/>
                </a:ext>
              </a:extLst>
            </p:cNvPr>
            <p:cNvCxnSpPr>
              <a:cxnSpLocks/>
              <a:stCxn id="136" idx="6"/>
              <a:endCxn id="146" idx="4"/>
            </p:cNvCxnSpPr>
            <p:nvPr>
              <p:custDataLst>
                <p:tags r:id="rId37"/>
              </p:custDataLst>
            </p:nvPr>
          </p:nvCxnSpPr>
          <p:spPr bwMode="gray">
            <a:xfrm flipV="1">
              <a:off x="8758897" y="3759596"/>
              <a:ext cx="1224136" cy="3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3B95078F-54A8-43B1-B62F-4187A23BC2DC}"/>
                </a:ext>
              </a:extLst>
            </p:cNvPr>
            <p:cNvCxnSpPr>
              <a:cxnSpLocks/>
              <a:stCxn id="109" idx="3"/>
              <a:endCxn id="142" idx="7"/>
            </p:cNvCxnSpPr>
            <p:nvPr>
              <p:custDataLst>
                <p:tags r:id="rId38"/>
              </p:custDataLst>
            </p:nvPr>
          </p:nvCxnSpPr>
          <p:spPr bwMode="gray">
            <a:xfrm flipH="1">
              <a:off x="8706176" y="3535077"/>
              <a:ext cx="544862" cy="8008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FBE03A28-5852-4323-9EEF-FA3B480707C6}"/>
                </a:ext>
              </a:extLst>
            </p:cNvPr>
            <p:cNvCxnSpPr>
              <a:cxnSpLocks/>
              <a:stCxn id="143" idx="10"/>
              <a:endCxn id="114" idx="3"/>
            </p:cNvCxnSpPr>
            <p:nvPr>
              <p:custDataLst>
                <p:tags r:id="rId39"/>
              </p:custDataLst>
            </p:nvPr>
          </p:nvCxnSpPr>
          <p:spPr bwMode="gray">
            <a:xfrm flipV="1">
              <a:off x="8706177" y="4181460"/>
              <a:ext cx="506286" cy="15445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3ADDF7C3-C0FA-48C9-BE62-24EA4B18CCFA}"/>
                </a:ext>
              </a:extLst>
            </p:cNvPr>
            <p:cNvCxnSpPr>
              <a:cxnSpLocks/>
              <a:stCxn id="113" idx="5"/>
              <a:endCxn id="148" idx="2"/>
            </p:cNvCxnSpPr>
            <p:nvPr>
              <p:custDataLst>
                <p:tags r:id="rId40"/>
              </p:custDataLst>
            </p:nvPr>
          </p:nvCxnSpPr>
          <p:spPr bwMode="gray">
            <a:xfrm>
              <a:off x="9505596" y="4238673"/>
              <a:ext cx="477437" cy="224519"/>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38" name="Group 237">
              <a:extLst>
                <a:ext uri="{FF2B5EF4-FFF2-40B4-BE49-F238E27FC236}">
                  <a16:creationId xmlns:a16="http://schemas.microsoft.com/office/drawing/2014/main" id="{C1B5F2D8-2310-4150-B93B-B719093A1803}"/>
                </a:ext>
              </a:extLst>
            </p:cNvPr>
            <p:cNvGrpSpPr/>
            <p:nvPr>
              <p:custDataLst>
                <p:tags r:id="rId41"/>
              </p:custDataLst>
            </p:nvPr>
          </p:nvGrpSpPr>
          <p:grpSpPr bwMode="gray">
            <a:xfrm>
              <a:off x="8398897" y="3227798"/>
              <a:ext cx="1944136" cy="1767192"/>
              <a:chOff x="8400112" y="3211608"/>
              <a:chExt cx="1944136" cy="1767192"/>
            </a:xfrm>
          </p:grpSpPr>
          <p:grpSp>
            <p:nvGrpSpPr>
              <p:cNvPr id="153" name="Group 152">
                <a:extLst>
                  <a:ext uri="{FF2B5EF4-FFF2-40B4-BE49-F238E27FC236}">
                    <a16:creationId xmlns:a16="http://schemas.microsoft.com/office/drawing/2014/main" id="{E76A9F49-107C-4557-975F-2AD11624DE31}"/>
                  </a:ext>
                </a:extLst>
              </p:cNvPr>
              <p:cNvGrpSpPr/>
              <p:nvPr>
                <p:custDataLst>
                  <p:tags r:id="rId48"/>
                </p:custDataLst>
              </p:nvPr>
            </p:nvGrpSpPr>
            <p:grpSpPr bwMode="gray">
              <a:xfrm>
                <a:off x="9199532" y="3211608"/>
                <a:ext cx="360000" cy="360000"/>
                <a:chOff x="9012324" y="3137932"/>
                <a:chExt cx="360000" cy="360000"/>
              </a:xfrm>
            </p:grpSpPr>
            <p:sp>
              <p:nvSpPr>
                <p:cNvPr id="109" name="Oval 108">
                  <a:extLst>
                    <a:ext uri="{FF2B5EF4-FFF2-40B4-BE49-F238E27FC236}">
                      <a16:creationId xmlns:a16="http://schemas.microsoft.com/office/drawing/2014/main" id="{F26FB7AD-167A-4D2B-BBF7-617B3D0D9374}"/>
                    </a:ext>
                  </a:extLst>
                </p:cNvPr>
                <p:cNvSpPr/>
                <p:nvPr>
                  <p:custDataLst>
                    <p:tags r:id="rId65"/>
                  </p:custDataLst>
                </p:nvPr>
              </p:nvSpPr>
              <p:spPr bwMode="gray">
                <a:xfrm>
                  <a:off x="9012324" y="3137932"/>
                  <a:ext cx="360000" cy="360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Grafik 19">
                  <a:extLst>
                    <a:ext uri="{FF2B5EF4-FFF2-40B4-BE49-F238E27FC236}">
                      <a16:creationId xmlns:a16="http://schemas.microsoft.com/office/drawing/2014/main" id="{BADCE219-A5EA-4461-A86B-A7E49C9F61BB}"/>
                    </a:ext>
                  </a:extLst>
                </p:cNvPr>
                <p:cNvSpPr/>
                <p:nvPr>
                  <p:custDataLst>
                    <p:tags r:id="rId66"/>
                  </p:custDataLst>
                </p:nvPr>
              </p:nvSpPr>
              <p:spPr bwMode="gray">
                <a:xfrm>
                  <a:off x="9012324" y="3137932"/>
                  <a:ext cx="360000" cy="360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accent4"/>
                </a:solidFill>
                <a:ln w="1233"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sp>
            <p:nvSpPr>
              <p:cNvPr id="117" name="Grafik 19">
                <a:extLst>
                  <a:ext uri="{FF2B5EF4-FFF2-40B4-BE49-F238E27FC236}">
                    <a16:creationId xmlns:a16="http://schemas.microsoft.com/office/drawing/2014/main" id="{C5D38625-ACDD-4039-B761-37C12CE1DA88}"/>
                  </a:ext>
                </a:extLst>
              </p:cNvPr>
              <p:cNvSpPr/>
              <p:nvPr>
                <p:custDataLst>
                  <p:tags r:id="rId49"/>
                </p:custDataLst>
              </p:nvPr>
            </p:nvSpPr>
            <p:spPr bwMode="gray">
              <a:xfrm>
                <a:off x="9199532" y="4618800"/>
                <a:ext cx="360000" cy="360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accent6"/>
              </a:solidFill>
              <a:ln w="1233"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nvGrpSpPr>
              <p:cNvPr id="112" name="Group 111">
                <a:extLst>
                  <a:ext uri="{FF2B5EF4-FFF2-40B4-BE49-F238E27FC236}">
                    <a16:creationId xmlns:a16="http://schemas.microsoft.com/office/drawing/2014/main" id="{115644C8-2F7A-4B5A-8F25-CE00661ABEAC}"/>
                  </a:ext>
                </a:extLst>
              </p:cNvPr>
              <p:cNvGrpSpPr/>
              <p:nvPr>
                <p:custDataLst>
                  <p:tags r:id="rId50"/>
                </p:custDataLst>
              </p:nvPr>
            </p:nvGrpSpPr>
            <p:grpSpPr bwMode="gray">
              <a:xfrm>
                <a:off x="9199532" y="3915204"/>
                <a:ext cx="360000" cy="360000"/>
                <a:chOff x="-276708" y="1160463"/>
                <a:chExt cx="936000" cy="936000"/>
              </a:xfrm>
            </p:grpSpPr>
            <p:sp>
              <p:nvSpPr>
                <p:cNvPr id="113" name="Oval 112">
                  <a:extLst>
                    <a:ext uri="{FF2B5EF4-FFF2-40B4-BE49-F238E27FC236}">
                      <a16:creationId xmlns:a16="http://schemas.microsoft.com/office/drawing/2014/main" id="{F3DDCF4E-F902-4EAF-A18D-3DD9E81D8D79}"/>
                    </a:ext>
                  </a:extLst>
                </p:cNvPr>
                <p:cNvSpPr/>
                <p:nvPr>
                  <p:custDataLst>
                    <p:tags r:id="rId63"/>
                  </p:custDataLst>
                </p:nvPr>
              </p:nvSpPr>
              <p:spPr bwMode="gray">
                <a:xfrm>
                  <a:off x="-276708" y="1160463"/>
                  <a:ext cx="936000" cy="936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Grafik 19">
                  <a:extLst>
                    <a:ext uri="{FF2B5EF4-FFF2-40B4-BE49-F238E27FC236}">
                      <a16:creationId xmlns:a16="http://schemas.microsoft.com/office/drawing/2014/main" id="{F6DDCEB5-775F-4F24-A03D-4F1CF2B34FC0}"/>
                    </a:ext>
                  </a:extLst>
                </p:cNvPr>
                <p:cNvSpPr/>
                <p:nvPr>
                  <p:custDataLst>
                    <p:tags r:id="rId64"/>
                  </p:custDataLst>
                </p:nvPr>
              </p:nvSpPr>
              <p:spPr bwMode="gray">
                <a:xfrm>
                  <a:off x="-276708" y="1160463"/>
                  <a:ext cx="936000" cy="936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accent4"/>
                </a:solidFill>
                <a:ln w="1233"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nvGrpSpPr>
              <p:cNvPr id="157" name="Group 156">
                <a:extLst>
                  <a:ext uri="{FF2B5EF4-FFF2-40B4-BE49-F238E27FC236}">
                    <a16:creationId xmlns:a16="http://schemas.microsoft.com/office/drawing/2014/main" id="{6D6A361F-BEDE-4596-870F-00AA90AD6A08}"/>
                  </a:ext>
                </a:extLst>
              </p:cNvPr>
              <p:cNvGrpSpPr/>
              <p:nvPr>
                <p:custDataLst>
                  <p:tags r:id="rId51"/>
                </p:custDataLst>
              </p:nvPr>
            </p:nvGrpSpPr>
            <p:grpSpPr bwMode="gray">
              <a:xfrm>
                <a:off x="8400112" y="3563027"/>
                <a:ext cx="360000" cy="360759"/>
                <a:chOff x="8148228" y="3517492"/>
                <a:chExt cx="360000" cy="360759"/>
              </a:xfrm>
            </p:grpSpPr>
            <p:sp>
              <p:nvSpPr>
                <p:cNvPr id="136" name="Oval 135">
                  <a:extLst>
                    <a:ext uri="{FF2B5EF4-FFF2-40B4-BE49-F238E27FC236}">
                      <a16:creationId xmlns:a16="http://schemas.microsoft.com/office/drawing/2014/main" id="{A8DC8C9B-FC3B-4AA7-8D9B-D8679FFD1327}"/>
                    </a:ext>
                  </a:extLst>
                </p:cNvPr>
                <p:cNvSpPr/>
                <p:nvPr>
                  <p:custDataLst>
                    <p:tags r:id="rId61"/>
                  </p:custDataLst>
                </p:nvPr>
              </p:nvSpPr>
              <p:spPr bwMode="gray">
                <a:xfrm>
                  <a:off x="8148228" y="3518251"/>
                  <a:ext cx="360000" cy="360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Grafik 19">
                  <a:extLst>
                    <a:ext uri="{FF2B5EF4-FFF2-40B4-BE49-F238E27FC236}">
                      <a16:creationId xmlns:a16="http://schemas.microsoft.com/office/drawing/2014/main" id="{F9F03AEA-8FBC-4738-BC82-F52B42227E7F}"/>
                    </a:ext>
                  </a:extLst>
                </p:cNvPr>
                <p:cNvSpPr/>
                <p:nvPr>
                  <p:custDataLst>
                    <p:tags r:id="rId62"/>
                  </p:custDataLst>
                </p:nvPr>
              </p:nvSpPr>
              <p:spPr bwMode="gray">
                <a:xfrm>
                  <a:off x="8148228" y="3517492"/>
                  <a:ext cx="360000" cy="360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accent4"/>
                </a:solidFill>
                <a:ln w="1233"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nvGrpSpPr>
              <p:cNvPr id="154" name="Group 153">
                <a:extLst>
                  <a:ext uri="{FF2B5EF4-FFF2-40B4-BE49-F238E27FC236}">
                    <a16:creationId xmlns:a16="http://schemas.microsoft.com/office/drawing/2014/main" id="{409D3F8E-AE96-4BF7-9173-2E3957ED0F47}"/>
                  </a:ext>
                </a:extLst>
              </p:cNvPr>
              <p:cNvGrpSpPr/>
              <p:nvPr>
                <p:custDataLst>
                  <p:tags r:id="rId52"/>
                </p:custDataLst>
              </p:nvPr>
            </p:nvGrpSpPr>
            <p:grpSpPr bwMode="gray">
              <a:xfrm>
                <a:off x="9984248" y="3563406"/>
                <a:ext cx="360000" cy="360000"/>
                <a:chOff x="9876420" y="3519010"/>
                <a:chExt cx="360000" cy="360000"/>
              </a:xfrm>
            </p:grpSpPr>
            <p:sp>
              <p:nvSpPr>
                <p:cNvPr id="145" name="Oval 144">
                  <a:extLst>
                    <a:ext uri="{FF2B5EF4-FFF2-40B4-BE49-F238E27FC236}">
                      <a16:creationId xmlns:a16="http://schemas.microsoft.com/office/drawing/2014/main" id="{C8044429-0FFA-4FB5-958A-3800E15D6591}"/>
                    </a:ext>
                  </a:extLst>
                </p:cNvPr>
                <p:cNvSpPr/>
                <p:nvPr>
                  <p:custDataLst>
                    <p:tags r:id="rId59"/>
                  </p:custDataLst>
                </p:nvPr>
              </p:nvSpPr>
              <p:spPr bwMode="gray">
                <a:xfrm>
                  <a:off x="9876420" y="3519010"/>
                  <a:ext cx="360000" cy="360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Grafik 19">
                  <a:extLst>
                    <a:ext uri="{FF2B5EF4-FFF2-40B4-BE49-F238E27FC236}">
                      <a16:creationId xmlns:a16="http://schemas.microsoft.com/office/drawing/2014/main" id="{A37F8C9C-4BE4-4B05-9ED9-A7CE63647F84}"/>
                    </a:ext>
                  </a:extLst>
                </p:cNvPr>
                <p:cNvSpPr/>
                <p:nvPr>
                  <p:custDataLst>
                    <p:tags r:id="rId60"/>
                  </p:custDataLst>
                </p:nvPr>
              </p:nvSpPr>
              <p:spPr bwMode="gray">
                <a:xfrm>
                  <a:off x="9876420" y="3519010"/>
                  <a:ext cx="360000" cy="360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accent4"/>
                </a:solidFill>
                <a:ln w="1233"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nvGrpSpPr>
              <p:cNvPr id="156" name="Group 155">
                <a:extLst>
                  <a:ext uri="{FF2B5EF4-FFF2-40B4-BE49-F238E27FC236}">
                    <a16:creationId xmlns:a16="http://schemas.microsoft.com/office/drawing/2014/main" id="{644BA8D2-3871-4B5A-94D0-67316809CF67}"/>
                  </a:ext>
                </a:extLst>
              </p:cNvPr>
              <p:cNvGrpSpPr/>
              <p:nvPr>
                <p:custDataLst>
                  <p:tags r:id="rId53"/>
                </p:custDataLst>
              </p:nvPr>
            </p:nvGrpSpPr>
            <p:grpSpPr bwMode="gray">
              <a:xfrm>
                <a:off x="8400112" y="4267002"/>
                <a:ext cx="360000" cy="360000"/>
                <a:chOff x="8148228" y="4257092"/>
                <a:chExt cx="360000" cy="360000"/>
              </a:xfrm>
            </p:grpSpPr>
            <p:sp>
              <p:nvSpPr>
                <p:cNvPr id="142" name="Oval 141">
                  <a:extLst>
                    <a:ext uri="{FF2B5EF4-FFF2-40B4-BE49-F238E27FC236}">
                      <a16:creationId xmlns:a16="http://schemas.microsoft.com/office/drawing/2014/main" id="{9C126DF6-5182-4A1B-ADBD-C21F842CBBDA}"/>
                    </a:ext>
                  </a:extLst>
                </p:cNvPr>
                <p:cNvSpPr/>
                <p:nvPr>
                  <p:custDataLst>
                    <p:tags r:id="rId57"/>
                  </p:custDataLst>
                </p:nvPr>
              </p:nvSpPr>
              <p:spPr bwMode="gray">
                <a:xfrm>
                  <a:off x="8148228" y="4257092"/>
                  <a:ext cx="360000" cy="360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Grafik 19">
                  <a:extLst>
                    <a:ext uri="{FF2B5EF4-FFF2-40B4-BE49-F238E27FC236}">
                      <a16:creationId xmlns:a16="http://schemas.microsoft.com/office/drawing/2014/main" id="{9DA90073-9C13-48BF-8955-B49FEB67E1E7}"/>
                    </a:ext>
                  </a:extLst>
                </p:cNvPr>
                <p:cNvSpPr/>
                <p:nvPr>
                  <p:custDataLst>
                    <p:tags r:id="rId58"/>
                  </p:custDataLst>
                </p:nvPr>
              </p:nvSpPr>
              <p:spPr bwMode="gray">
                <a:xfrm>
                  <a:off x="8148228" y="4257092"/>
                  <a:ext cx="360000" cy="360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accent4"/>
                </a:solidFill>
                <a:ln w="1233"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nvGrpSpPr>
              <p:cNvPr id="155" name="Group 154">
                <a:extLst>
                  <a:ext uri="{FF2B5EF4-FFF2-40B4-BE49-F238E27FC236}">
                    <a16:creationId xmlns:a16="http://schemas.microsoft.com/office/drawing/2014/main" id="{8F2C81B2-1710-4EFB-9348-A4AEF6C52815}"/>
                  </a:ext>
                </a:extLst>
              </p:cNvPr>
              <p:cNvGrpSpPr/>
              <p:nvPr>
                <p:custDataLst>
                  <p:tags r:id="rId54"/>
                </p:custDataLst>
              </p:nvPr>
            </p:nvGrpSpPr>
            <p:grpSpPr bwMode="gray">
              <a:xfrm>
                <a:off x="9984248" y="4267002"/>
                <a:ext cx="360000" cy="360000"/>
                <a:chOff x="9876420" y="4329100"/>
                <a:chExt cx="360000" cy="360000"/>
              </a:xfrm>
            </p:grpSpPr>
            <p:sp>
              <p:nvSpPr>
                <p:cNvPr id="148" name="Oval 147">
                  <a:extLst>
                    <a:ext uri="{FF2B5EF4-FFF2-40B4-BE49-F238E27FC236}">
                      <a16:creationId xmlns:a16="http://schemas.microsoft.com/office/drawing/2014/main" id="{8196ABF5-30C1-4556-8A34-8A52B7C1181E}"/>
                    </a:ext>
                  </a:extLst>
                </p:cNvPr>
                <p:cNvSpPr/>
                <p:nvPr>
                  <p:custDataLst>
                    <p:tags r:id="rId55"/>
                  </p:custDataLst>
                </p:nvPr>
              </p:nvSpPr>
              <p:spPr bwMode="gray">
                <a:xfrm>
                  <a:off x="9876420" y="4329100"/>
                  <a:ext cx="360000" cy="360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Grafik 19">
                  <a:extLst>
                    <a:ext uri="{FF2B5EF4-FFF2-40B4-BE49-F238E27FC236}">
                      <a16:creationId xmlns:a16="http://schemas.microsoft.com/office/drawing/2014/main" id="{175D7155-149F-4704-B3A1-6A1908F8AC82}"/>
                    </a:ext>
                  </a:extLst>
                </p:cNvPr>
                <p:cNvSpPr/>
                <p:nvPr>
                  <p:custDataLst>
                    <p:tags r:id="rId56"/>
                  </p:custDataLst>
                </p:nvPr>
              </p:nvSpPr>
              <p:spPr bwMode="gray">
                <a:xfrm>
                  <a:off x="9876420" y="4329100"/>
                  <a:ext cx="360000" cy="360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accent4"/>
                </a:solidFill>
                <a:ln w="1233"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grpSp>
          <p:nvGrpSpPr>
            <p:cNvPr id="163" name="Group 162">
              <a:extLst>
                <a:ext uri="{FF2B5EF4-FFF2-40B4-BE49-F238E27FC236}">
                  <a16:creationId xmlns:a16="http://schemas.microsoft.com/office/drawing/2014/main" id="{BC57F744-0881-4AE4-B6B4-94B45868DD5E}"/>
                </a:ext>
              </a:extLst>
            </p:cNvPr>
            <p:cNvGrpSpPr/>
            <p:nvPr>
              <p:custDataLst>
                <p:tags r:id="rId42"/>
              </p:custDataLst>
            </p:nvPr>
          </p:nvGrpSpPr>
          <p:grpSpPr bwMode="gray">
            <a:xfrm>
              <a:off x="10794244" y="2925205"/>
              <a:ext cx="360000" cy="360000"/>
              <a:chOff x="10426608" y="2672916"/>
              <a:chExt cx="360000" cy="360000"/>
            </a:xfrm>
          </p:grpSpPr>
          <p:sp>
            <p:nvSpPr>
              <p:cNvPr id="151" name="Oval 150">
                <a:extLst>
                  <a:ext uri="{FF2B5EF4-FFF2-40B4-BE49-F238E27FC236}">
                    <a16:creationId xmlns:a16="http://schemas.microsoft.com/office/drawing/2014/main" id="{9B1106D9-CDF8-4945-91C2-46622C45AE52}"/>
                  </a:ext>
                </a:extLst>
              </p:cNvPr>
              <p:cNvSpPr/>
              <p:nvPr>
                <p:custDataLst>
                  <p:tags r:id="rId46"/>
                </p:custDataLst>
              </p:nvPr>
            </p:nvSpPr>
            <p:spPr bwMode="gray">
              <a:xfrm>
                <a:off x="10426608" y="2672916"/>
                <a:ext cx="360000" cy="360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Grafik 19">
                <a:extLst>
                  <a:ext uri="{FF2B5EF4-FFF2-40B4-BE49-F238E27FC236}">
                    <a16:creationId xmlns:a16="http://schemas.microsoft.com/office/drawing/2014/main" id="{972A0E02-90D4-49B1-A156-7158D499B43B}"/>
                  </a:ext>
                </a:extLst>
              </p:cNvPr>
              <p:cNvSpPr/>
              <p:nvPr>
                <p:custDataLst>
                  <p:tags r:id="rId47"/>
                </p:custDataLst>
              </p:nvPr>
            </p:nvSpPr>
            <p:spPr bwMode="gray">
              <a:xfrm>
                <a:off x="10426608" y="2672916"/>
                <a:ext cx="360000" cy="360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accent4"/>
              </a:solidFill>
              <a:ln w="1233"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nvGrpSpPr>
            <p:cNvPr id="100" name="Group 162">
              <a:extLst>
                <a:ext uri="{FF2B5EF4-FFF2-40B4-BE49-F238E27FC236}">
                  <a16:creationId xmlns:a16="http://schemas.microsoft.com/office/drawing/2014/main" id="{983FFD6C-08A9-48E3-9B9A-5E86A1B4B28B}"/>
                </a:ext>
              </a:extLst>
            </p:cNvPr>
            <p:cNvGrpSpPr/>
            <p:nvPr>
              <p:custDataLst>
                <p:tags r:id="rId43"/>
              </p:custDataLst>
            </p:nvPr>
          </p:nvGrpSpPr>
          <p:grpSpPr bwMode="gray">
            <a:xfrm>
              <a:off x="9180409" y="4638599"/>
              <a:ext cx="360000" cy="360000"/>
              <a:chOff x="10426608" y="2672916"/>
              <a:chExt cx="360000" cy="360000"/>
            </a:xfrm>
          </p:grpSpPr>
          <p:sp>
            <p:nvSpPr>
              <p:cNvPr id="101" name="Oval 150">
                <a:extLst>
                  <a:ext uri="{FF2B5EF4-FFF2-40B4-BE49-F238E27FC236}">
                    <a16:creationId xmlns:a16="http://schemas.microsoft.com/office/drawing/2014/main" id="{280DCD25-3B0D-4D64-9322-AA6805CBE484}"/>
                  </a:ext>
                </a:extLst>
              </p:cNvPr>
              <p:cNvSpPr/>
              <p:nvPr>
                <p:custDataLst>
                  <p:tags r:id="rId44"/>
                </p:custDataLst>
              </p:nvPr>
            </p:nvSpPr>
            <p:spPr bwMode="gray">
              <a:xfrm>
                <a:off x="10426608" y="2672916"/>
                <a:ext cx="360000" cy="360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Grafik 19">
                <a:extLst>
                  <a:ext uri="{FF2B5EF4-FFF2-40B4-BE49-F238E27FC236}">
                    <a16:creationId xmlns:a16="http://schemas.microsoft.com/office/drawing/2014/main" id="{C8AB8E5C-12AB-4F90-B329-E8A342C3E1B1}"/>
                  </a:ext>
                </a:extLst>
              </p:cNvPr>
              <p:cNvSpPr/>
              <p:nvPr>
                <p:custDataLst>
                  <p:tags r:id="rId45"/>
                </p:custDataLst>
              </p:nvPr>
            </p:nvSpPr>
            <p:spPr bwMode="gray">
              <a:xfrm>
                <a:off x="10426608" y="2672916"/>
                <a:ext cx="360000" cy="360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accent4"/>
              </a:solidFill>
              <a:ln w="1233"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grpSp>
    </p:spTree>
    <p:extLst>
      <p:ext uri="{BB962C8B-B14F-4D97-AF65-F5344CB8AC3E}">
        <p14:creationId xmlns:p14="http://schemas.microsoft.com/office/powerpoint/2010/main" val="1450896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iekt 6" hidden="1">
            <a:extLst>
              <a:ext uri="{FF2B5EF4-FFF2-40B4-BE49-F238E27FC236}">
                <a16:creationId xmlns:a16="http://schemas.microsoft.com/office/drawing/2014/main" id="{4783EB0B-A8EF-4330-B65E-6F3C0A7AD15B}"/>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537" name="think-cell Folie" r:id="rId27" imgW="306" imgH="306" progId="TCLayout.ActiveDocument.1">
                  <p:embed/>
                </p:oleObj>
              </mc:Choice>
              <mc:Fallback>
                <p:oleObj name="think-cell Folie" r:id="rId27" imgW="306" imgH="306" progId="TCLayout.ActiveDocument.1">
                  <p:embed/>
                  <p:pic>
                    <p:nvPicPr>
                      <p:cNvPr id="7" name="Obiekt 6" hidden="1">
                        <a:extLst>
                          <a:ext uri="{FF2B5EF4-FFF2-40B4-BE49-F238E27FC236}">
                            <a16:creationId xmlns:a16="http://schemas.microsoft.com/office/drawing/2014/main" id="{4783EB0B-A8EF-4330-B65E-6F3C0A7AD15B}"/>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2" name="Tytuł 1">
            <a:extLst>
              <a:ext uri="{FF2B5EF4-FFF2-40B4-BE49-F238E27FC236}">
                <a16:creationId xmlns:a16="http://schemas.microsoft.com/office/drawing/2014/main" id="{669F5B2F-4F73-4DBD-8515-B29CAF3162B8}"/>
              </a:ext>
            </a:extLst>
          </p:cNvPr>
          <p:cNvSpPr>
            <a:spLocks noGrp="1"/>
          </p:cNvSpPr>
          <p:nvPr>
            <p:ph type="title"/>
            <p:custDataLst>
              <p:tags r:id="rId4"/>
            </p:custDataLst>
          </p:nvPr>
        </p:nvSpPr>
        <p:spPr bwMode="gray">
          <a:xfrm>
            <a:off x="839788" y="365125"/>
            <a:ext cx="9000628" cy="720000"/>
          </a:xfrm>
        </p:spPr>
        <p:txBody>
          <a:bodyPr vert="horz">
            <a:normAutofit/>
          </a:bodyPr>
          <a:lstStyle/>
          <a:p>
            <a:r>
              <a:rPr lang="en-US" sz="3200"/>
              <a:t>Companies Want to Link Data</a:t>
            </a:r>
          </a:p>
        </p:txBody>
      </p:sp>
      <p:sp>
        <p:nvSpPr>
          <p:cNvPr id="6" name="Slide Number Placeholder 5">
            <a:extLst>
              <a:ext uri="{FF2B5EF4-FFF2-40B4-BE49-F238E27FC236}">
                <a16:creationId xmlns:a16="http://schemas.microsoft.com/office/drawing/2014/main" id="{8D965394-7E8B-4CD2-93FF-07551AFD95E6}"/>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5" name="Symbol zastępczy tekstu 4">
            <a:extLst>
              <a:ext uri="{FF2B5EF4-FFF2-40B4-BE49-F238E27FC236}">
                <a16:creationId xmlns:a16="http://schemas.microsoft.com/office/drawing/2014/main" id="{CD32BF14-6271-4546-9AAA-9C310674E11C}"/>
              </a:ext>
            </a:extLst>
          </p:cNvPr>
          <p:cNvSpPr>
            <a:spLocks noGrp="1"/>
          </p:cNvSpPr>
          <p:nvPr>
            <p:ph type="body" sz="quarter" idx="13"/>
            <p:custDataLst>
              <p:tags r:id="rId5"/>
            </p:custDataLst>
          </p:nvPr>
        </p:nvSpPr>
        <p:spPr bwMode="gray">
          <a:xfrm>
            <a:off x="838200" y="1087106"/>
            <a:ext cx="8470187" cy="468000"/>
          </a:xfrm>
        </p:spPr>
        <p:txBody>
          <a:bodyPr>
            <a:normAutofit/>
          </a:bodyPr>
          <a:lstStyle/>
          <a:p>
            <a:r>
              <a:rPr lang="en-US"/>
              <a:t>Data ecosystems must preserve data sovereignty</a:t>
            </a:r>
          </a:p>
        </p:txBody>
      </p:sp>
      <p:sp>
        <p:nvSpPr>
          <p:cNvPr id="3" name="Footer Placeholder 2">
            <a:extLst>
              <a:ext uri="{FF2B5EF4-FFF2-40B4-BE49-F238E27FC236}">
                <a16:creationId xmlns:a16="http://schemas.microsoft.com/office/drawing/2014/main" id="{71A7978D-3EC7-449A-AE61-BDDEF33B1D27}"/>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IDSA Story</a:t>
            </a:r>
          </a:p>
        </p:txBody>
      </p:sp>
      <p:sp>
        <p:nvSpPr>
          <p:cNvPr id="33" name="Rechteck 22">
            <a:extLst>
              <a:ext uri="{FF2B5EF4-FFF2-40B4-BE49-F238E27FC236}">
                <a16:creationId xmlns:a16="http://schemas.microsoft.com/office/drawing/2014/main" id="{524ED67D-377B-496F-A43D-B6669216CB7A}"/>
              </a:ext>
            </a:extLst>
          </p:cNvPr>
          <p:cNvSpPr/>
          <p:nvPr>
            <p:custDataLst>
              <p:tags r:id="rId6"/>
            </p:custDataLst>
          </p:nvPr>
        </p:nvSpPr>
        <p:spPr bwMode="gray">
          <a:xfrm>
            <a:off x="8057739" y="2940231"/>
            <a:ext cx="3311997" cy="2005498"/>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263482"/>
              </a:solidFill>
              <a:effectLst/>
              <a:uLnTx/>
              <a:uFillTx/>
              <a:latin typeface="Segoe UI" panose="020B0502040204020203" pitchFamily="34" charset="0"/>
              <a:ea typeface="+mn-ea"/>
              <a:cs typeface="Segoe UI" panose="020B0502040204020203" pitchFamily="34" charset="0"/>
            </a:endParaRPr>
          </a:p>
        </p:txBody>
      </p:sp>
      <p:sp>
        <p:nvSpPr>
          <p:cNvPr id="34" name="Rechteck 22">
            <a:extLst>
              <a:ext uri="{FF2B5EF4-FFF2-40B4-BE49-F238E27FC236}">
                <a16:creationId xmlns:a16="http://schemas.microsoft.com/office/drawing/2014/main" id="{97657552-653C-483D-92E9-E80D14EAC89B}"/>
              </a:ext>
            </a:extLst>
          </p:cNvPr>
          <p:cNvSpPr/>
          <p:nvPr>
            <p:custDataLst>
              <p:tags r:id="rId7"/>
            </p:custDataLst>
          </p:nvPr>
        </p:nvSpPr>
        <p:spPr bwMode="gray">
          <a:xfrm>
            <a:off x="7949727" y="3048182"/>
            <a:ext cx="3311537" cy="1897547"/>
          </a:xfrm>
          <a:prstGeom prst="rect">
            <a:avLst/>
          </a:prstGeom>
          <a:solidFill>
            <a:schemeClr val="bg1"/>
          </a:solidFill>
          <a:ln w="19050">
            <a:solidFill>
              <a:schemeClr val="tx2"/>
            </a:solidFill>
          </a:ln>
        </p:spPr>
        <p:txBody>
          <a:bodyPr lIns="144000" tIns="144000" rIns="144000" bIns="144000" rtlCol="0" anchor="t" anchorCtr="0">
            <a:noAutofit/>
          </a:bodyPr>
          <a:lstStyle/>
          <a:p>
            <a:pPr marL="0" marR="0" lvl="0" indent="0" algn="l" defTabSz="609585" rtl="0" eaLnBrk="1" fontAlgn="auto" latinLnBrk="0" hangingPunct="0">
              <a:lnSpc>
                <a:spcPct val="100000"/>
              </a:lnSpc>
              <a:spcBef>
                <a:spcPts val="600"/>
              </a:spcBef>
              <a:spcAft>
                <a:spcPts val="300"/>
              </a:spcAft>
              <a:buClrTx/>
              <a:buSzTx/>
              <a:buFontTx/>
              <a:buNone/>
              <a:tabLst/>
              <a:defRPr/>
            </a:pPr>
            <a:r>
              <a:rPr kumimoji="0" lang="en-US" sz="16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Data Sovereignty</a:t>
            </a:r>
          </a:p>
          <a:p>
            <a:pPr marL="0" marR="0" lvl="0" indent="0" algn="l" defTabSz="609585" rtl="0" eaLnBrk="1" fontAlgn="auto" latinLnBrk="0" hangingPunct="0">
              <a:lnSpc>
                <a:spcPct val="100000"/>
              </a:lnSpc>
              <a:spcBef>
                <a:spcPts val="600"/>
              </a:spcBef>
              <a:spcAft>
                <a:spcPts val="300"/>
              </a:spcAft>
              <a:buClrTx/>
              <a:buSzTx/>
              <a:buFontTx/>
              <a:buNone/>
              <a:tabLst/>
              <a:defRPr/>
            </a:pPr>
            <a:r>
              <a:rPr kumimoji="0" lang="en-US" sz="1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is the ability of a natural or </a:t>
            </a:r>
            <a:br>
              <a:rPr kumimoji="0" lang="en-US" sz="1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legal person to exclusively </a:t>
            </a:r>
            <a:br>
              <a:rPr kumimoji="0" lang="en-US" sz="1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and sovereignly decide concerning the usage of data </a:t>
            </a:r>
            <a:br>
              <a:rPr kumimoji="0" lang="en-US" sz="1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600" b="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rPr>
              <a:t>as an economic asset.</a:t>
            </a:r>
          </a:p>
          <a:p>
            <a:pPr marL="0" marR="0" lvl="0" indent="0" algn="l" defTabSz="609585" rtl="0" eaLnBrk="1" fontAlgn="auto" latinLnBrk="0" hangingPunct="0">
              <a:lnSpc>
                <a:spcPct val="100000"/>
              </a:lnSpc>
              <a:spcBef>
                <a:spcPts val="600"/>
              </a:spcBef>
              <a:spcAft>
                <a:spcPts val="300"/>
              </a:spcAft>
              <a:buClrTx/>
              <a:buSzTx/>
              <a:buFontTx/>
              <a:buNone/>
              <a:tabLst/>
              <a:defRPr/>
            </a:pPr>
            <a:endParaRPr kumimoji="0" lang="en-US" sz="1600" b="0"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grpSp>
        <p:nvGrpSpPr>
          <p:cNvPr id="43" name="Group 18">
            <a:extLst>
              <a:ext uri="{FF2B5EF4-FFF2-40B4-BE49-F238E27FC236}">
                <a16:creationId xmlns:a16="http://schemas.microsoft.com/office/drawing/2014/main" id="{1C048640-8A0B-4CC0-9274-DC620B7F4786}"/>
              </a:ext>
            </a:extLst>
          </p:cNvPr>
          <p:cNvGrpSpPr/>
          <p:nvPr>
            <p:custDataLst>
              <p:tags r:id="rId8"/>
            </p:custDataLst>
          </p:nvPr>
        </p:nvGrpSpPr>
        <p:grpSpPr bwMode="gray">
          <a:xfrm>
            <a:off x="10344264" y="4509266"/>
            <a:ext cx="1296000" cy="1296000"/>
            <a:chOff x="803412" y="2132856"/>
            <a:chExt cx="1440000" cy="1440000"/>
          </a:xfrm>
          <a:solidFill>
            <a:schemeClr val="bg1"/>
          </a:solidFill>
        </p:grpSpPr>
        <p:sp>
          <p:nvSpPr>
            <p:cNvPr id="44" name="Oval 19">
              <a:extLst>
                <a:ext uri="{FF2B5EF4-FFF2-40B4-BE49-F238E27FC236}">
                  <a16:creationId xmlns:a16="http://schemas.microsoft.com/office/drawing/2014/main" id="{B91A3076-299E-4D7C-9860-1F9F21672B95}"/>
                </a:ext>
              </a:extLst>
            </p:cNvPr>
            <p:cNvSpPr/>
            <p:nvPr>
              <p:custDataLst>
                <p:tags r:id="rId23"/>
              </p:custDataLst>
            </p:nvPr>
          </p:nvSpPr>
          <p:spPr bwMode="gray">
            <a:xfrm>
              <a:off x="803412" y="2132856"/>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45" name="Oval 20">
              <a:extLst>
                <a:ext uri="{FF2B5EF4-FFF2-40B4-BE49-F238E27FC236}">
                  <a16:creationId xmlns:a16="http://schemas.microsoft.com/office/drawing/2014/main" id="{85FEE308-9781-408B-A464-1BD5EB407809}"/>
                </a:ext>
              </a:extLst>
            </p:cNvPr>
            <p:cNvSpPr/>
            <p:nvPr>
              <p:custDataLst>
                <p:tags r:id="rId24"/>
              </p:custDataLst>
            </p:nvPr>
          </p:nvSpPr>
          <p:spPr bwMode="gray">
            <a:xfrm>
              <a:off x="839256" y="2168860"/>
              <a:ext cx="1368000" cy="1368000"/>
            </a:xfrm>
            <a:prstGeom prst="ellipse">
              <a:avLst/>
            </a:prstGeom>
            <a:grpFill/>
            <a:ln w="19050">
              <a:solidFill>
                <a:srgbClr val="0BA1E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grpSp>
      <p:grpSp>
        <p:nvGrpSpPr>
          <p:cNvPr id="31" name="Grupa 30">
            <a:extLst>
              <a:ext uri="{FF2B5EF4-FFF2-40B4-BE49-F238E27FC236}">
                <a16:creationId xmlns:a16="http://schemas.microsoft.com/office/drawing/2014/main" id="{7E75E3E2-0F9D-43A9-A28C-D6B06BFB0D57}"/>
              </a:ext>
            </a:extLst>
          </p:cNvPr>
          <p:cNvGrpSpPr/>
          <p:nvPr>
            <p:custDataLst>
              <p:tags r:id="rId9"/>
            </p:custDataLst>
          </p:nvPr>
        </p:nvGrpSpPr>
        <p:grpSpPr bwMode="gray">
          <a:xfrm>
            <a:off x="10632264" y="4797266"/>
            <a:ext cx="720000" cy="720000"/>
            <a:chOff x="11173705" y="5157192"/>
            <a:chExt cx="612000" cy="612068"/>
          </a:xfrm>
        </p:grpSpPr>
        <p:cxnSp>
          <p:nvCxnSpPr>
            <p:cNvPr id="30" name="Łącznik prosty 29">
              <a:extLst>
                <a:ext uri="{FF2B5EF4-FFF2-40B4-BE49-F238E27FC236}">
                  <a16:creationId xmlns:a16="http://schemas.microsoft.com/office/drawing/2014/main" id="{C8505C8B-C157-4F1E-B1A9-05484A0DE960}"/>
                </a:ext>
              </a:extLst>
            </p:cNvPr>
            <p:cNvCxnSpPr>
              <a:cxnSpLocks/>
            </p:cNvCxnSpPr>
            <p:nvPr>
              <p:custDataLst>
                <p:tags r:id="rId21"/>
              </p:custDataLst>
            </p:nvPr>
          </p:nvCxnSpPr>
          <p:spPr bwMode="gray">
            <a:xfrm>
              <a:off x="11479705" y="5157192"/>
              <a:ext cx="0" cy="612068"/>
            </a:xfrm>
            <a:prstGeom prst="line">
              <a:avLst/>
            </a:prstGeom>
            <a:ln w="1905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Łącznik prosty 47">
              <a:extLst>
                <a:ext uri="{FF2B5EF4-FFF2-40B4-BE49-F238E27FC236}">
                  <a16:creationId xmlns:a16="http://schemas.microsoft.com/office/drawing/2014/main" id="{11800DE6-D46A-419D-99C7-2702BCF31685}"/>
                </a:ext>
              </a:extLst>
            </p:cNvPr>
            <p:cNvCxnSpPr>
              <a:cxnSpLocks/>
            </p:cNvCxnSpPr>
            <p:nvPr>
              <p:custDataLst>
                <p:tags r:id="rId22"/>
              </p:custDataLst>
            </p:nvPr>
          </p:nvCxnSpPr>
          <p:spPr bwMode="gray">
            <a:xfrm>
              <a:off x="11173705" y="5463226"/>
              <a:ext cx="612000" cy="0"/>
            </a:xfrm>
            <a:prstGeom prst="line">
              <a:avLst/>
            </a:prstGeom>
            <a:ln w="19050">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56" name="Rectangle 23">
            <a:extLst>
              <a:ext uri="{FF2B5EF4-FFF2-40B4-BE49-F238E27FC236}">
                <a16:creationId xmlns:a16="http://schemas.microsoft.com/office/drawing/2014/main" id="{9542C834-373A-493E-83A3-6679008F16BB}"/>
              </a:ext>
            </a:extLst>
          </p:cNvPr>
          <p:cNvSpPr/>
          <p:nvPr>
            <p:custDataLst>
              <p:tags r:id="rId10"/>
            </p:custDataLst>
          </p:nvPr>
        </p:nvSpPr>
        <p:spPr bwMode="gray">
          <a:xfrm rot="20863953">
            <a:off x="462125" y="3804170"/>
            <a:ext cx="7252254" cy="138748"/>
          </a:xfrm>
          <a:prstGeom prst="rect">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612000" rIns="72000" bIns="25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263482"/>
              </a:solidFill>
              <a:effectLst/>
              <a:uLnTx/>
              <a:uFillTx/>
              <a:latin typeface="Segoe UI" panose="020B0502040204020203" pitchFamily="34" charset="0"/>
              <a:ea typeface="+mn-ea"/>
              <a:cs typeface="Segoe UI" panose="020B0502040204020203" pitchFamily="34" charset="0"/>
            </a:endParaRPr>
          </a:p>
        </p:txBody>
      </p:sp>
      <p:grpSp>
        <p:nvGrpSpPr>
          <p:cNvPr id="57" name="Group 106">
            <a:extLst>
              <a:ext uri="{FF2B5EF4-FFF2-40B4-BE49-F238E27FC236}">
                <a16:creationId xmlns:a16="http://schemas.microsoft.com/office/drawing/2014/main" id="{25C06A29-6ADA-4E42-966B-92955E7D63D8}"/>
              </a:ext>
            </a:extLst>
          </p:cNvPr>
          <p:cNvGrpSpPr>
            <a:grpSpLocks noChangeAspect="1"/>
          </p:cNvGrpSpPr>
          <p:nvPr>
            <p:custDataLst>
              <p:tags r:id="rId11"/>
            </p:custDataLst>
          </p:nvPr>
        </p:nvGrpSpPr>
        <p:grpSpPr bwMode="gray">
          <a:xfrm rot="16200000" flipV="1">
            <a:off x="4906618" y="4262070"/>
            <a:ext cx="1404156" cy="936000"/>
            <a:chOff x="2423592" y="4293136"/>
            <a:chExt cx="432048" cy="288000"/>
          </a:xfrm>
        </p:grpSpPr>
        <p:sp>
          <p:nvSpPr>
            <p:cNvPr id="58" name="Gleichschenkliges Dreieck 35">
              <a:extLst>
                <a:ext uri="{FF2B5EF4-FFF2-40B4-BE49-F238E27FC236}">
                  <a16:creationId xmlns:a16="http://schemas.microsoft.com/office/drawing/2014/main" id="{6B777B58-FEDC-453B-897B-2F9E2408348F}"/>
                </a:ext>
              </a:extLst>
            </p:cNvPr>
            <p:cNvSpPr/>
            <p:nvPr>
              <p:custDataLst>
                <p:tags r:id="rId18"/>
              </p:custDataLst>
            </p:nvPr>
          </p:nvSpPr>
          <p:spPr bwMode="gray">
            <a:xfrm rot="5400000">
              <a:off x="2351592" y="4365136"/>
              <a:ext cx="288000" cy="144000"/>
            </a:xfrm>
            <a:custGeom>
              <a:avLst/>
              <a:gdLst>
                <a:gd name="connsiteX0" fmla="*/ 0 w 250588"/>
                <a:gd name="connsiteY0" fmla="*/ 216024 h 216024"/>
                <a:gd name="connsiteX1" fmla="*/ 125294 w 250588"/>
                <a:gd name="connsiteY1" fmla="*/ 0 h 216024"/>
                <a:gd name="connsiteX2" fmla="*/ 250588 w 250588"/>
                <a:gd name="connsiteY2" fmla="*/ 216024 h 216024"/>
                <a:gd name="connsiteX3" fmla="*/ 0 w 250588"/>
                <a:gd name="connsiteY3" fmla="*/ 216024 h 216024"/>
                <a:gd name="connsiteX0" fmla="*/ 0 w 250588"/>
                <a:gd name="connsiteY0" fmla="*/ 216024 h 217158"/>
                <a:gd name="connsiteX1" fmla="*/ 125294 w 250588"/>
                <a:gd name="connsiteY1" fmla="*/ 0 h 217158"/>
                <a:gd name="connsiteX2" fmla="*/ 250588 w 250588"/>
                <a:gd name="connsiteY2" fmla="*/ 216024 h 217158"/>
                <a:gd name="connsiteX3" fmla="*/ 115273 w 250588"/>
                <a:gd name="connsiteY3" fmla="*/ 217158 h 217158"/>
                <a:gd name="connsiteX4" fmla="*/ 0 w 250588"/>
                <a:gd name="connsiteY4" fmla="*/ 216024 h 217158"/>
                <a:gd name="connsiteX0" fmla="*/ 115273 w 250588"/>
                <a:gd name="connsiteY0" fmla="*/ 217158 h 308598"/>
                <a:gd name="connsiteX1" fmla="*/ 0 w 250588"/>
                <a:gd name="connsiteY1" fmla="*/ 216024 h 308598"/>
                <a:gd name="connsiteX2" fmla="*/ 125294 w 250588"/>
                <a:gd name="connsiteY2" fmla="*/ 0 h 308598"/>
                <a:gd name="connsiteX3" fmla="*/ 250588 w 250588"/>
                <a:gd name="connsiteY3" fmla="*/ 216024 h 308598"/>
                <a:gd name="connsiteX4" fmla="*/ 206713 w 250588"/>
                <a:gd name="connsiteY4" fmla="*/ 308598 h 308598"/>
                <a:gd name="connsiteX0" fmla="*/ 0 w 250588"/>
                <a:gd name="connsiteY0" fmla="*/ 216024 h 308598"/>
                <a:gd name="connsiteX1" fmla="*/ 125294 w 250588"/>
                <a:gd name="connsiteY1" fmla="*/ 0 h 308598"/>
                <a:gd name="connsiteX2" fmla="*/ 250588 w 250588"/>
                <a:gd name="connsiteY2" fmla="*/ 216024 h 308598"/>
                <a:gd name="connsiteX3" fmla="*/ 206713 w 250588"/>
                <a:gd name="connsiteY3" fmla="*/ 308598 h 308598"/>
                <a:gd name="connsiteX0" fmla="*/ 0 w 250588"/>
                <a:gd name="connsiteY0" fmla="*/ 216024 h 216024"/>
                <a:gd name="connsiteX1" fmla="*/ 125294 w 250588"/>
                <a:gd name="connsiteY1" fmla="*/ 0 h 216024"/>
                <a:gd name="connsiteX2" fmla="*/ 250588 w 250588"/>
                <a:gd name="connsiteY2" fmla="*/ 216024 h 216024"/>
              </a:gdLst>
              <a:ahLst/>
              <a:cxnLst>
                <a:cxn ang="0">
                  <a:pos x="connsiteX0" y="connsiteY0"/>
                </a:cxn>
                <a:cxn ang="0">
                  <a:pos x="connsiteX1" y="connsiteY1"/>
                </a:cxn>
                <a:cxn ang="0">
                  <a:pos x="connsiteX2" y="connsiteY2"/>
                </a:cxn>
              </a:cxnLst>
              <a:rect l="l" t="t" r="r" b="b"/>
              <a:pathLst>
                <a:path w="250588" h="216024">
                  <a:moveTo>
                    <a:pt x="0" y="216024"/>
                  </a:moveTo>
                  <a:lnTo>
                    <a:pt x="125294" y="0"/>
                  </a:lnTo>
                  <a:lnTo>
                    <a:pt x="250588" y="216024"/>
                  </a:lnTo>
                </a:path>
              </a:pathLst>
            </a:custGeom>
            <a:noFill/>
            <a:ln w="19050" cap="rnd">
              <a:solidFill>
                <a:schemeClr val="tx2"/>
              </a:solidFill>
            </a:ln>
          </p:spPr>
          <p:txBody>
            <a:bodyPr rot="0" spcFirstLastPara="0" vertOverflow="overflow" horzOverflow="overflow" vert="horz" wrap="square" lIns="90000" tIns="468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leichschenkliges Dreieck 35">
              <a:extLst>
                <a:ext uri="{FF2B5EF4-FFF2-40B4-BE49-F238E27FC236}">
                  <a16:creationId xmlns:a16="http://schemas.microsoft.com/office/drawing/2014/main" id="{E8AAB49E-67BF-48EE-97F4-A5F66C5644CF}"/>
                </a:ext>
              </a:extLst>
            </p:cNvPr>
            <p:cNvSpPr/>
            <p:nvPr>
              <p:custDataLst>
                <p:tags r:id="rId19"/>
              </p:custDataLst>
            </p:nvPr>
          </p:nvSpPr>
          <p:spPr bwMode="gray">
            <a:xfrm rot="5400000">
              <a:off x="2495624" y="4365136"/>
              <a:ext cx="288000" cy="144000"/>
            </a:xfrm>
            <a:custGeom>
              <a:avLst/>
              <a:gdLst>
                <a:gd name="connsiteX0" fmla="*/ 0 w 250588"/>
                <a:gd name="connsiteY0" fmla="*/ 216024 h 216024"/>
                <a:gd name="connsiteX1" fmla="*/ 125294 w 250588"/>
                <a:gd name="connsiteY1" fmla="*/ 0 h 216024"/>
                <a:gd name="connsiteX2" fmla="*/ 250588 w 250588"/>
                <a:gd name="connsiteY2" fmla="*/ 216024 h 216024"/>
                <a:gd name="connsiteX3" fmla="*/ 0 w 250588"/>
                <a:gd name="connsiteY3" fmla="*/ 216024 h 216024"/>
                <a:gd name="connsiteX0" fmla="*/ 0 w 250588"/>
                <a:gd name="connsiteY0" fmla="*/ 216024 h 217158"/>
                <a:gd name="connsiteX1" fmla="*/ 125294 w 250588"/>
                <a:gd name="connsiteY1" fmla="*/ 0 h 217158"/>
                <a:gd name="connsiteX2" fmla="*/ 250588 w 250588"/>
                <a:gd name="connsiteY2" fmla="*/ 216024 h 217158"/>
                <a:gd name="connsiteX3" fmla="*/ 115273 w 250588"/>
                <a:gd name="connsiteY3" fmla="*/ 217158 h 217158"/>
                <a:gd name="connsiteX4" fmla="*/ 0 w 250588"/>
                <a:gd name="connsiteY4" fmla="*/ 216024 h 217158"/>
                <a:gd name="connsiteX0" fmla="*/ 115273 w 250588"/>
                <a:gd name="connsiteY0" fmla="*/ 217158 h 308598"/>
                <a:gd name="connsiteX1" fmla="*/ 0 w 250588"/>
                <a:gd name="connsiteY1" fmla="*/ 216024 h 308598"/>
                <a:gd name="connsiteX2" fmla="*/ 125294 w 250588"/>
                <a:gd name="connsiteY2" fmla="*/ 0 h 308598"/>
                <a:gd name="connsiteX3" fmla="*/ 250588 w 250588"/>
                <a:gd name="connsiteY3" fmla="*/ 216024 h 308598"/>
                <a:gd name="connsiteX4" fmla="*/ 206713 w 250588"/>
                <a:gd name="connsiteY4" fmla="*/ 308598 h 308598"/>
                <a:gd name="connsiteX0" fmla="*/ 0 w 250588"/>
                <a:gd name="connsiteY0" fmla="*/ 216024 h 308598"/>
                <a:gd name="connsiteX1" fmla="*/ 125294 w 250588"/>
                <a:gd name="connsiteY1" fmla="*/ 0 h 308598"/>
                <a:gd name="connsiteX2" fmla="*/ 250588 w 250588"/>
                <a:gd name="connsiteY2" fmla="*/ 216024 h 308598"/>
                <a:gd name="connsiteX3" fmla="*/ 206713 w 250588"/>
                <a:gd name="connsiteY3" fmla="*/ 308598 h 308598"/>
                <a:gd name="connsiteX0" fmla="*/ 0 w 250588"/>
                <a:gd name="connsiteY0" fmla="*/ 216024 h 216024"/>
                <a:gd name="connsiteX1" fmla="*/ 125294 w 250588"/>
                <a:gd name="connsiteY1" fmla="*/ 0 h 216024"/>
                <a:gd name="connsiteX2" fmla="*/ 250588 w 250588"/>
                <a:gd name="connsiteY2" fmla="*/ 216024 h 216024"/>
              </a:gdLst>
              <a:ahLst/>
              <a:cxnLst>
                <a:cxn ang="0">
                  <a:pos x="connsiteX0" y="connsiteY0"/>
                </a:cxn>
                <a:cxn ang="0">
                  <a:pos x="connsiteX1" y="connsiteY1"/>
                </a:cxn>
                <a:cxn ang="0">
                  <a:pos x="connsiteX2" y="connsiteY2"/>
                </a:cxn>
              </a:cxnLst>
              <a:rect l="l" t="t" r="r" b="b"/>
              <a:pathLst>
                <a:path w="250588" h="216024">
                  <a:moveTo>
                    <a:pt x="0" y="216024"/>
                  </a:moveTo>
                  <a:lnTo>
                    <a:pt x="125294" y="0"/>
                  </a:lnTo>
                  <a:lnTo>
                    <a:pt x="250588" y="216024"/>
                  </a:lnTo>
                </a:path>
              </a:pathLst>
            </a:custGeom>
            <a:noFill/>
            <a:ln w="19050" cap="rnd">
              <a:solidFill>
                <a:schemeClr val="tx2"/>
              </a:solidFill>
            </a:ln>
          </p:spPr>
          <p:txBody>
            <a:bodyPr rot="0" spcFirstLastPara="0" vertOverflow="overflow" horzOverflow="overflow" vert="horz" wrap="square" lIns="90000" tIns="468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leichschenkliges Dreieck 35">
              <a:extLst>
                <a:ext uri="{FF2B5EF4-FFF2-40B4-BE49-F238E27FC236}">
                  <a16:creationId xmlns:a16="http://schemas.microsoft.com/office/drawing/2014/main" id="{C56CF805-C93E-4237-ABCA-EB1FAC8ECB69}"/>
                </a:ext>
              </a:extLst>
            </p:cNvPr>
            <p:cNvSpPr/>
            <p:nvPr>
              <p:custDataLst>
                <p:tags r:id="rId20"/>
              </p:custDataLst>
            </p:nvPr>
          </p:nvSpPr>
          <p:spPr bwMode="gray">
            <a:xfrm rot="5400000">
              <a:off x="2639640" y="4365136"/>
              <a:ext cx="288000" cy="144000"/>
            </a:xfrm>
            <a:custGeom>
              <a:avLst/>
              <a:gdLst>
                <a:gd name="connsiteX0" fmla="*/ 0 w 250588"/>
                <a:gd name="connsiteY0" fmla="*/ 216024 h 216024"/>
                <a:gd name="connsiteX1" fmla="*/ 125294 w 250588"/>
                <a:gd name="connsiteY1" fmla="*/ 0 h 216024"/>
                <a:gd name="connsiteX2" fmla="*/ 250588 w 250588"/>
                <a:gd name="connsiteY2" fmla="*/ 216024 h 216024"/>
                <a:gd name="connsiteX3" fmla="*/ 0 w 250588"/>
                <a:gd name="connsiteY3" fmla="*/ 216024 h 216024"/>
                <a:gd name="connsiteX0" fmla="*/ 0 w 250588"/>
                <a:gd name="connsiteY0" fmla="*/ 216024 h 217158"/>
                <a:gd name="connsiteX1" fmla="*/ 125294 w 250588"/>
                <a:gd name="connsiteY1" fmla="*/ 0 h 217158"/>
                <a:gd name="connsiteX2" fmla="*/ 250588 w 250588"/>
                <a:gd name="connsiteY2" fmla="*/ 216024 h 217158"/>
                <a:gd name="connsiteX3" fmla="*/ 115273 w 250588"/>
                <a:gd name="connsiteY3" fmla="*/ 217158 h 217158"/>
                <a:gd name="connsiteX4" fmla="*/ 0 w 250588"/>
                <a:gd name="connsiteY4" fmla="*/ 216024 h 217158"/>
                <a:gd name="connsiteX0" fmla="*/ 115273 w 250588"/>
                <a:gd name="connsiteY0" fmla="*/ 217158 h 308598"/>
                <a:gd name="connsiteX1" fmla="*/ 0 w 250588"/>
                <a:gd name="connsiteY1" fmla="*/ 216024 h 308598"/>
                <a:gd name="connsiteX2" fmla="*/ 125294 w 250588"/>
                <a:gd name="connsiteY2" fmla="*/ 0 h 308598"/>
                <a:gd name="connsiteX3" fmla="*/ 250588 w 250588"/>
                <a:gd name="connsiteY3" fmla="*/ 216024 h 308598"/>
                <a:gd name="connsiteX4" fmla="*/ 206713 w 250588"/>
                <a:gd name="connsiteY4" fmla="*/ 308598 h 308598"/>
                <a:gd name="connsiteX0" fmla="*/ 0 w 250588"/>
                <a:gd name="connsiteY0" fmla="*/ 216024 h 308598"/>
                <a:gd name="connsiteX1" fmla="*/ 125294 w 250588"/>
                <a:gd name="connsiteY1" fmla="*/ 0 h 308598"/>
                <a:gd name="connsiteX2" fmla="*/ 250588 w 250588"/>
                <a:gd name="connsiteY2" fmla="*/ 216024 h 308598"/>
                <a:gd name="connsiteX3" fmla="*/ 206713 w 250588"/>
                <a:gd name="connsiteY3" fmla="*/ 308598 h 308598"/>
                <a:gd name="connsiteX0" fmla="*/ 0 w 250588"/>
                <a:gd name="connsiteY0" fmla="*/ 216024 h 216024"/>
                <a:gd name="connsiteX1" fmla="*/ 125294 w 250588"/>
                <a:gd name="connsiteY1" fmla="*/ 0 h 216024"/>
                <a:gd name="connsiteX2" fmla="*/ 250588 w 250588"/>
                <a:gd name="connsiteY2" fmla="*/ 216024 h 216024"/>
              </a:gdLst>
              <a:ahLst/>
              <a:cxnLst>
                <a:cxn ang="0">
                  <a:pos x="connsiteX0" y="connsiteY0"/>
                </a:cxn>
                <a:cxn ang="0">
                  <a:pos x="connsiteX1" y="connsiteY1"/>
                </a:cxn>
                <a:cxn ang="0">
                  <a:pos x="connsiteX2" y="connsiteY2"/>
                </a:cxn>
              </a:cxnLst>
              <a:rect l="l" t="t" r="r" b="b"/>
              <a:pathLst>
                <a:path w="250588" h="216024">
                  <a:moveTo>
                    <a:pt x="0" y="216024"/>
                  </a:moveTo>
                  <a:lnTo>
                    <a:pt x="125294" y="0"/>
                  </a:lnTo>
                  <a:lnTo>
                    <a:pt x="250588" y="216024"/>
                  </a:lnTo>
                </a:path>
              </a:pathLst>
            </a:custGeom>
            <a:noFill/>
            <a:ln w="19050" cap="rnd">
              <a:solidFill>
                <a:schemeClr val="tx2"/>
              </a:solidFill>
            </a:ln>
          </p:spPr>
          <p:txBody>
            <a:bodyPr rot="0" spcFirstLastPara="0" vertOverflow="overflow" horzOverflow="overflow" vert="horz" wrap="square" lIns="90000" tIns="468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1" name="Group 106">
            <a:extLst>
              <a:ext uri="{FF2B5EF4-FFF2-40B4-BE49-F238E27FC236}">
                <a16:creationId xmlns:a16="http://schemas.microsoft.com/office/drawing/2014/main" id="{1B413E43-1419-4417-8A1C-B1FB0B07EE0A}"/>
              </a:ext>
            </a:extLst>
          </p:cNvPr>
          <p:cNvGrpSpPr>
            <a:grpSpLocks noChangeAspect="1"/>
          </p:cNvGrpSpPr>
          <p:nvPr>
            <p:custDataLst>
              <p:tags r:id="rId12"/>
            </p:custDataLst>
          </p:nvPr>
        </p:nvGrpSpPr>
        <p:grpSpPr bwMode="gray">
          <a:xfrm rot="5400000">
            <a:off x="1757658" y="2546954"/>
            <a:ext cx="1404156" cy="936000"/>
            <a:chOff x="2423592" y="4293136"/>
            <a:chExt cx="432048" cy="288000"/>
          </a:xfrm>
        </p:grpSpPr>
        <p:sp>
          <p:nvSpPr>
            <p:cNvPr id="62" name="Gleichschenkliges Dreieck 35">
              <a:extLst>
                <a:ext uri="{FF2B5EF4-FFF2-40B4-BE49-F238E27FC236}">
                  <a16:creationId xmlns:a16="http://schemas.microsoft.com/office/drawing/2014/main" id="{7324090D-0012-4BE2-9D92-A0FB61A1CDF6}"/>
                </a:ext>
              </a:extLst>
            </p:cNvPr>
            <p:cNvSpPr/>
            <p:nvPr>
              <p:custDataLst>
                <p:tags r:id="rId15"/>
              </p:custDataLst>
            </p:nvPr>
          </p:nvSpPr>
          <p:spPr bwMode="gray">
            <a:xfrm rot="5400000">
              <a:off x="2351592" y="4365136"/>
              <a:ext cx="288000" cy="144000"/>
            </a:xfrm>
            <a:custGeom>
              <a:avLst/>
              <a:gdLst>
                <a:gd name="connsiteX0" fmla="*/ 0 w 250588"/>
                <a:gd name="connsiteY0" fmla="*/ 216024 h 216024"/>
                <a:gd name="connsiteX1" fmla="*/ 125294 w 250588"/>
                <a:gd name="connsiteY1" fmla="*/ 0 h 216024"/>
                <a:gd name="connsiteX2" fmla="*/ 250588 w 250588"/>
                <a:gd name="connsiteY2" fmla="*/ 216024 h 216024"/>
                <a:gd name="connsiteX3" fmla="*/ 0 w 250588"/>
                <a:gd name="connsiteY3" fmla="*/ 216024 h 216024"/>
                <a:gd name="connsiteX0" fmla="*/ 0 w 250588"/>
                <a:gd name="connsiteY0" fmla="*/ 216024 h 217158"/>
                <a:gd name="connsiteX1" fmla="*/ 125294 w 250588"/>
                <a:gd name="connsiteY1" fmla="*/ 0 h 217158"/>
                <a:gd name="connsiteX2" fmla="*/ 250588 w 250588"/>
                <a:gd name="connsiteY2" fmla="*/ 216024 h 217158"/>
                <a:gd name="connsiteX3" fmla="*/ 115273 w 250588"/>
                <a:gd name="connsiteY3" fmla="*/ 217158 h 217158"/>
                <a:gd name="connsiteX4" fmla="*/ 0 w 250588"/>
                <a:gd name="connsiteY4" fmla="*/ 216024 h 217158"/>
                <a:gd name="connsiteX0" fmla="*/ 115273 w 250588"/>
                <a:gd name="connsiteY0" fmla="*/ 217158 h 308598"/>
                <a:gd name="connsiteX1" fmla="*/ 0 w 250588"/>
                <a:gd name="connsiteY1" fmla="*/ 216024 h 308598"/>
                <a:gd name="connsiteX2" fmla="*/ 125294 w 250588"/>
                <a:gd name="connsiteY2" fmla="*/ 0 h 308598"/>
                <a:gd name="connsiteX3" fmla="*/ 250588 w 250588"/>
                <a:gd name="connsiteY3" fmla="*/ 216024 h 308598"/>
                <a:gd name="connsiteX4" fmla="*/ 206713 w 250588"/>
                <a:gd name="connsiteY4" fmla="*/ 308598 h 308598"/>
                <a:gd name="connsiteX0" fmla="*/ 0 w 250588"/>
                <a:gd name="connsiteY0" fmla="*/ 216024 h 308598"/>
                <a:gd name="connsiteX1" fmla="*/ 125294 w 250588"/>
                <a:gd name="connsiteY1" fmla="*/ 0 h 308598"/>
                <a:gd name="connsiteX2" fmla="*/ 250588 w 250588"/>
                <a:gd name="connsiteY2" fmla="*/ 216024 h 308598"/>
                <a:gd name="connsiteX3" fmla="*/ 206713 w 250588"/>
                <a:gd name="connsiteY3" fmla="*/ 308598 h 308598"/>
                <a:gd name="connsiteX0" fmla="*/ 0 w 250588"/>
                <a:gd name="connsiteY0" fmla="*/ 216024 h 216024"/>
                <a:gd name="connsiteX1" fmla="*/ 125294 w 250588"/>
                <a:gd name="connsiteY1" fmla="*/ 0 h 216024"/>
                <a:gd name="connsiteX2" fmla="*/ 250588 w 250588"/>
                <a:gd name="connsiteY2" fmla="*/ 216024 h 216024"/>
              </a:gdLst>
              <a:ahLst/>
              <a:cxnLst>
                <a:cxn ang="0">
                  <a:pos x="connsiteX0" y="connsiteY0"/>
                </a:cxn>
                <a:cxn ang="0">
                  <a:pos x="connsiteX1" y="connsiteY1"/>
                </a:cxn>
                <a:cxn ang="0">
                  <a:pos x="connsiteX2" y="connsiteY2"/>
                </a:cxn>
              </a:cxnLst>
              <a:rect l="l" t="t" r="r" b="b"/>
              <a:pathLst>
                <a:path w="250588" h="216024">
                  <a:moveTo>
                    <a:pt x="0" y="216024"/>
                  </a:moveTo>
                  <a:lnTo>
                    <a:pt x="125294" y="0"/>
                  </a:lnTo>
                  <a:lnTo>
                    <a:pt x="250588" y="216024"/>
                  </a:lnTo>
                </a:path>
              </a:pathLst>
            </a:custGeom>
            <a:noFill/>
            <a:ln w="19050" cap="rnd">
              <a:solidFill>
                <a:schemeClr val="tx2"/>
              </a:solidFill>
            </a:ln>
          </p:spPr>
          <p:txBody>
            <a:bodyPr rot="0" spcFirstLastPara="0" vertOverflow="overflow" horzOverflow="overflow" vert="horz" wrap="square" lIns="90000" tIns="468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leichschenkliges Dreieck 35">
              <a:extLst>
                <a:ext uri="{FF2B5EF4-FFF2-40B4-BE49-F238E27FC236}">
                  <a16:creationId xmlns:a16="http://schemas.microsoft.com/office/drawing/2014/main" id="{A9556DF0-1546-49E6-BB59-6B471D152947}"/>
                </a:ext>
              </a:extLst>
            </p:cNvPr>
            <p:cNvSpPr/>
            <p:nvPr>
              <p:custDataLst>
                <p:tags r:id="rId16"/>
              </p:custDataLst>
            </p:nvPr>
          </p:nvSpPr>
          <p:spPr bwMode="gray">
            <a:xfrm rot="5400000">
              <a:off x="2495624" y="4365136"/>
              <a:ext cx="288000" cy="144000"/>
            </a:xfrm>
            <a:custGeom>
              <a:avLst/>
              <a:gdLst>
                <a:gd name="connsiteX0" fmla="*/ 0 w 250588"/>
                <a:gd name="connsiteY0" fmla="*/ 216024 h 216024"/>
                <a:gd name="connsiteX1" fmla="*/ 125294 w 250588"/>
                <a:gd name="connsiteY1" fmla="*/ 0 h 216024"/>
                <a:gd name="connsiteX2" fmla="*/ 250588 w 250588"/>
                <a:gd name="connsiteY2" fmla="*/ 216024 h 216024"/>
                <a:gd name="connsiteX3" fmla="*/ 0 w 250588"/>
                <a:gd name="connsiteY3" fmla="*/ 216024 h 216024"/>
                <a:gd name="connsiteX0" fmla="*/ 0 w 250588"/>
                <a:gd name="connsiteY0" fmla="*/ 216024 h 217158"/>
                <a:gd name="connsiteX1" fmla="*/ 125294 w 250588"/>
                <a:gd name="connsiteY1" fmla="*/ 0 h 217158"/>
                <a:gd name="connsiteX2" fmla="*/ 250588 w 250588"/>
                <a:gd name="connsiteY2" fmla="*/ 216024 h 217158"/>
                <a:gd name="connsiteX3" fmla="*/ 115273 w 250588"/>
                <a:gd name="connsiteY3" fmla="*/ 217158 h 217158"/>
                <a:gd name="connsiteX4" fmla="*/ 0 w 250588"/>
                <a:gd name="connsiteY4" fmla="*/ 216024 h 217158"/>
                <a:gd name="connsiteX0" fmla="*/ 115273 w 250588"/>
                <a:gd name="connsiteY0" fmla="*/ 217158 h 308598"/>
                <a:gd name="connsiteX1" fmla="*/ 0 w 250588"/>
                <a:gd name="connsiteY1" fmla="*/ 216024 h 308598"/>
                <a:gd name="connsiteX2" fmla="*/ 125294 w 250588"/>
                <a:gd name="connsiteY2" fmla="*/ 0 h 308598"/>
                <a:gd name="connsiteX3" fmla="*/ 250588 w 250588"/>
                <a:gd name="connsiteY3" fmla="*/ 216024 h 308598"/>
                <a:gd name="connsiteX4" fmla="*/ 206713 w 250588"/>
                <a:gd name="connsiteY4" fmla="*/ 308598 h 308598"/>
                <a:gd name="connsiteX0" fmla="*/ 0 w 250588"/>
                <a:gd name="connsiteY0" fmla="*/ 216024 h 308598"/>
                <a:gd name="connsiteX1" fmla="*/ 125294 w 250588"/>
                <a:gd name="connsiteY1" fmla="*/ 0 h 308598"/>
                <a:gd name="connsiteX2" fmla="*/ 250588 w 250588"/>
                <a:gd name="connsiteY2" fmla="*/ 216024 h 308598"/>
                <a:gd name="connsiteX3" fmla="*/ 206713 w 250588"/>
                <a:gd name="connsiteY3" fmla="*/ 308598 h 308598"/>
                <a:gd name="connsiteX0" fmla="*/ 0 w 250588"/>
                <a:gd name="connsiteY0" fmla="*/ 216024 h 216024"/>
                <a:gd name="connsiteX1" fmla="*/ 125294 w 250588"/>
                <a:gd name="connsiteY1" fmla="*/ 0 h 216024"/>
                <a:gd name="connsiteX2" fmla="*/ 250588 w 250588"/>
                <a:gd name="connsiteY2" fmla="*/ 216024 h 216024"/>
              </a:gdLst>
              <a:ahLst/>
              <a:cxnLst>
                <a:cxn ang="0">
                  <a:pos x="connsiteX0" y="connsiteY0"/>
                </a:cxn>
                <a:cxn ang="0">
                  <a:pos x="connsiteX1" y="connsiteY1"/>
                </a:cxn>
                <a:cxn ang="0">
                  <a:pos x="connsiteX2" y="connsiteY2"/>
                </a:cxn>
              </a:cxnLst>
              <a:rect l="l" t="t" r="r" b="b"/>
              <a:pathLst>
                <a:path w="250588" h="216024">
                  <a:moveTo>
                    <a:pt x="0" y="216024"/>
                  </a:moveTo>
                  <a:lnTo>
                    <a:pt x="125294" y="0"/>
                  </a:lnTo>
                  <a:lnTo>
                    <a:pt x="250588" y="216024"/>
                  </a:lnTo>
                </a:path>
              </a:pathLst>
            </a:custGeom>
            <a:noFill/>
            <a:ln w="19050" cap="rnd">
              <a:solidFill>
                <a:schemeClr val="tx2"/>
              </a:solidFill>
            </a:ln>
          </p:spPr>
          <p:txBody>
            <a:bodyPr rot="0" spcFirstLastPara="0" vertOverflow="overflow" horzOverflow="overflow" vert="horz" wrap="square" lIns="90000" tIns="468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leichschenkliges Dreieck 35">
              <a:extLst>
                <a:ext uri="{FF2B5EF4-FFF2-40B4-BE49-F238E27FC236}">
                  <a16:creationId xmlns:a16="http://schemas.microsoft.com/office/drawing/2014/main" id="{DA0DD5C3-FD35-4753-A041-B505DFAFB17E}"/>
                </a:ext>
              </a:extLst>
            </p:cNvPr>
            <p:cNvSpPr/>
            <p:nvPr>
              <p:custDataLst>
                <p:tags r:id="rId17"/>
              </p:custDataLst>
            </p:nvPr>
          </p:nvSpPr>
          <p:spPr bwMode="gray">
            <a:xfrm rot="5400000">
              <a:off x="2639640" y="4365136"/>
              <a:ext cx="288000" cy="144000"/>
            </a:xfrm>
            <a:custGeom>
              <a:avLst/>
              <a:gdLst>
                <a:gd name="connsiteX0" fmla="*/ 0 w 250588"/>
                <a:gd name="connsiteY0" fmla="*/ 216024 h 216024"/>
                <a:gd name="connsiteX1" fmla="*/ 125294 w 250588"/>
                <a:gd name="connsiteY1" fmla="*/ 0 h 216024"/>
                <a:gd name="connsiteX2" fmla="*/ 250588 w 250588"/>
                <a:gd name="connsiteY2" fmla="*/ 216024 h 216024"/>
                <a:gd name="connsiteX3" fmla="*/ 0 w 250588"/>
                <a:gd name="connsiteY3" fmla="*/ 216024 h 216024"/>
                <a:gd name="connsiteX0" fmla="*/ 0 w 250588"/>
                <a:gd name="connsiteY0" fmla="*/ 216024 h 217158"/>
                <a:gd name="connsiteX1" fmla="*/ 125294 w 250588"/>
                <a:gd name="connsiteY1" fmla="*/ 0 h 217158"/>
                <a:gd name="connsiteX2" fmla="*/ 250588 w 250588"/>
                <a:gd name="connsiteY2" fmla="*/ 216024 h 217158"/>
                <a:gd name="connsiteX3" fmla="*/ 115273 w 250588"/>
                <a:gd name="connsiteY3" fmla="*/ 217158 h 217158"/>
                <a:gd name="connsiteX4" fmla="*/ 0 w 250588"/>
                <a:gd name="connsiteY4" fmla="*/ 216024 h 217158"/>
                <a:gd name="connsiteX0" fmla="*/ 115273 w 250588"/>
                <a:gd name="connsiteY0" fmla="*/ 217158 h 308598"/>
                <a:gd name="connsiteX1" fmla="*/ 0 w 250588"/>
                <a:gd name="connsiteY1" fmla="*/ 216024 h 308598"/>
                <a:gd name="connsiteX2" fmla="*/ 125294 w 250588"/>
                <a:gd name="connsiteY2" fmla="*/ 0 h 308598"/>
                <a:gd name="connsiteX3" fmla="*/ 250588 w 250588"/>
                <a:gd name="connsiteY3" fmla="*/ 216024 h 308598"/>
                <a:gd name="connsiteX4" fmla="*/ 206713 w 250588"/>
                <a:gd name="connsiteY4" fmla="*/ 308598 h 308598"/>
                <a:gd name="connsiteX0" fmla="*/ 0 w 250588"/>
                <a:gd name="connsiteY0" fmla="*/ 216024 h 308598"/>
                <a:gd name="connsiteX1" fmla="*/ 125294 w 250588"/>
                <a:gd name="connsiteY1" fmla="*/ 0 h 308598"/>
                <a:gd name="connsiteX2" fmla="*/ 250588 w 250588"/>
                <a:gd name="connsiteY2" fmla="*/ 216024 h 308598"/>
                <a:gd name="connsiteX3" fmla="*/ 206713 w 250588"/>
                <a:gd name="connsiteY3" fmla="*/ 308598 h 308598"/>
                <a:gd name="connsiteX0" fmla="*/ 0 w 250588"/>
                <a:gd name="connsiteY0" fmla="*/ 216024 h 216024"/>
                <a:gd name="connsiteX1" fmla="*/ 125294 w 250588"/>
                <a:gd name="connsiteY1" fmla="*/ 0 h 216024"/>
                <a:gd name="connsiteX2" fmla="*/ 250588 w 250588"/>
                <a:gd name="connsiteY2" fmla="*/ 216024 h 216024"/>
              </a:gdLst>
              <a:ahLst/>
              <a:cxnLst>
                <a:cxn ang="0">
                  <a:pos x="connsiteX0" y="connsiteY0"/>
                </a:cxn>
                <a:cxn ang="0">
                  <a:pos x="connsiteX1" y="connsiteY1"/>
                </a:cxn>
                <a:cxn ang="0">
                  <a:pos x="connsiteX2" y="connsiteY2"/>
                </a:cxn>
              </a:cxnLst>
              <a:rect l="l" t="t" r="r" b="b"/>
              <a:pathLst>
                <a:path w="250588" h="216024">
                  <a:moveTo>
                    <a:pt x="0" y="216024"/>
                  </a:moveTo>
                  <a:lnTo>
                    <a:pt x="125294" y="0"/>
                  </a:lnTo>
                  <a:lnTo>
                    <a:pt x="250588" y="216024"/>
                  </a:lnTo>
                </a:path>
              </a:pathLst>
            </a:custGeom>
            <a:noFill/>
            <a:ln w="19050" cap="rnd">
              <a:solidFill>
                <a:schemeClr val="tx2"/>
              </a:solidFill>
            </a:ln>
          </p:spPr>
          <p:txBody>
            <a:bodyPr rot="0" spcFirstLastPara="0" vertOverflow="overflow" horzOverflow="overflow" vert="horz" wrap="square" lIns="90000" tIns="468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 typeface="Arial" pitchFamily="34" charset="0"/>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7" name="Rechteck 22">
            <a:extLst>
              <a:ext uri="{FF2B5EF4-FFF2-40B4-BE49-F238E27FC236}">
                <a16:creationId xmlns:a16="http://schemas.microsoft.com/office/drawing/2014/main" id="{DC1C39B8-531E-414E-BC70-5C3833CCE5B7}"/>
              </a:ext>
            </a:extLst>
          </p:cNvPr>
          <p:cNvSpPr/>
          <p:nvPr>
            <p:custDataLst>
              <p:tags r:id="rId13"/>
            </p:custDataLst>
          </p:nvPr>
        </p:nvSpPr>
        <p:spPr bwMode="gray">
          <a:xfrm>
            <a:off x="1217938" y="4296522"/>
            <a:ext cx="2520000" cy="1476348"/>
          </a:xfrm>
          <a:prstGeom prst="rect">
            <a:avLst/>
          </a:prstGeom>
          <a:noFill/>
          <a:ln w="19050">
            <a:noFill/>
          </a:ln>
        </p:spPr>
        <p:txBody>
          <a:bodyPr lIns="144000" tIns="144000" rIns="144000" bIns="144000" rtlCol="0" anchor="ctr" anchorCtr="0">
            <a:noAutofit/>
          </a:bodyPr>
          <a:lstStyle/>
          <a:p>
            <a:pPr marL="0" marR="0" lvl="0" indent="0" algn="ctr" defTabSz="609585" rtl="0" eaLnBrk="1" fontAlgn="auto" latinLnBrk="0" hangingPunct="0">
              <a:lnSpc>
                <a:spcPct val="100000"/>
              </a:lnSpc>
              <a:spcBef>
                <a:spcPts val="600"/>
              </a:spcBef>
              <a:spcAft>
                <a:spcPts val="300"/>
              </a:spcAft>
              <a:buClrTx/>
              <a:buSzTx/>
              <a:buFontTx/>
              <a:buNone/>
              <a:tabLst/>
              <a:defRPr/>
            </a:pPr>
            <a:r>
              <a:rPr kumimoji="0" lang="en-US" sz="18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Data Ownership</a:t>
            </a:r>
            <a:br>
              <a:rPr kumimoji="0" lang="en-US" sz="18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8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Data Security</a:t>
            </a:r>
            <a:br>
              <a:rPr kumimoji="0" lang="en-US" sz="18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8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Data Value</a:t>
            </a:r>
          </a:p>
        </p:txBody>
      </p:sp>
      <p:sp>
        <p:nvSpPr>
          <p:cNvPr id="68" name="Rechteck 22">
            <a:extLst>
              <a:ext uri="{FF2B5EF4-FFF2-40B4-BE49-F238E27FC236}">
                <a16:creationId xmlns:a16="http://schemas.microsoft.com/office/drawing/2014/main" id="{8E5B7C58-CC83-429E-82BF-E698996F13F6}"/>
              </a:ext>
            </a:extLst>
          </p:cNvPr>
          <p:cNvSpPr/>
          <p:nvPr>
            <p:custDataLst>
              <p:tags r:id="rId14"/>
            </p:custDataLst>
          </p:nvPr>
        </p:nvSpPr>
        <p:spPr bwMode="gray">
          <a:xfrm>
            <a:off x="4312696" y="1808876"/>
            <a:ext cx="2592000" cy="1476000"/>
          </a:xfrm>
          <a:prstGeom prst="rect">
            <a:avLst/>
          </a:prstGeom>
          <a:noFill/>
          <a:ln w="19050">
            <a:noFill/>
          </a:ln>
        </p:spPr>
        <p:txBody>
          <a:bodyPr lIns="144000" tIns="144000" rIns="144000" bIns="144000" rtlCol="0" anchor="ctr" anchorCtr="0">
            <a:noAutofit/>
          </a:bodyPr>
          <a:lstStyle/>
          <a:p>
            <a:pPr marL="0" marR="0" lvl="0" indent="0" algn="ctr" defTabSz="609585"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Interoperability</a:t>
            </a:r>
          </a:p>
          <a:p>
            <a:pPr marL="0" marR="0" lvl="0" indent="0" algn="ctr" defTabSz="609585"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Data </a:t>
            </a:r>
            <a:r>
              <a:rPr kumimoji="0" lang="en-US" sz="1800" b="1" i="0" u="none" strike="noStrike" kern="0" cap="none" spc="0" normalizeH="0" baseline="0" noProof="0">
                <a:ln>
                  <a:noFill/>
                </a:ln>
                <a:solidFill>
                  <a:schemeClr val="tx2"/>
                </a:solidFill>
                <a:effectLst/>
                <a:uLnTx/>
                <a:uFillTx/>
                <a:latin typeface="Segoe UI" panose="020B0502040204020203" pitchFamily="34" charset="0"/>
                <a:ea typeface="Verdana" panose="020B0604030504040204" pitchFamily="34" charset="0"/>
                <a:cs typeface="Segoe UI" panose="020B0502040204020203" pitchFamily="34" charset="0"/>
              </a:rPr>
              <a:t>Exchange</a:t>
            </a:r>
          </a:p>
          <a:p>
            <a:pPr marL="0" marR="0" lvl="0" indent="0" algn="ctr" defTabSz="609585"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“Sharing Economy”</a:t>
            </a:r>
          </a:p>
          <a:p>
            <a:pPr marL="0" marR="0" lvl="0" indent="0" algn="ctr" defTabSz="609585"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Data Centric Services</a:t>
            </a:r>
          </a:p>
        </p:txBody>
      </p:sp>
      <p:sp>
        <p:nvSpPr>
          <p:cNvPr id="4" name="Gleichschenkliges Dreieck 3">
            <a:extLst>
              <a:ext uri="{FF2B5EF4-FFF2-40B4-BE49-F238E27FC236}">
                <a16:creationId xmlns:a16="http://schemas.microsoft.com/office/drawing/2014/main" id="{87E7A0C0-8B65-45D1-9785-B0C9A6BDF3C1}"/>
              </a:ext>
            </a:extLst>
          </p:cNvPr>
          <p:cNvSpPr/>
          <p:nvPr/>
        </p:nvSpPr>
        <p:spPr>
          <a:xfrm>
            <a:off x="3681144" y="3942980"/>
            <a:ext cx="844092" cy="991637"/>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ustDataLst>
      <p:tags r:id="rId2"/>
    </p:custDataLst>
    <p:extLst>
      <p:ext uri="{BB962C8B-B14F-4D97-AF65-F5344CB8AC3E}">
        <p14:creationId xmlns:p14="http://schemas.microsoft.com/office/powerpoint/2010/main" val="3624984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521E3D1-B402-4DDD-8DFD-0C7375BE320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585" name="think-cell Folie" r:id="rId18" imgW="532" imgH="530" progId="TCLayout.ActiveDocument.1">
                  <p:embed/>
                </p:oleObj>
              </mc:Choice>
              <mc:Fallback>
                <p:oleObj name="think-cell Folie" r:id="rId18" imgW="532" imgH="530" progId="TCLayout.ActiveDocument.1">
                  <p:embed/>
                  <p:pic>
                    <p:nvPicPr>
                      <p:cNvPr id="7" name="Object 6" hidden="1">
                        <a:extLst>
                          <a:ext uri="{FF2B5EF4-FFF2-40B4-BE49-F238E27FC236}">
                            <a16:creationId xmlns:a16="http://schemas.microsoft.com/office/drawing/2014/main" id="{4521E3D1-B402-4DDD-8DFD-0C7375BE3207}"/>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E179454-15A0-4547-B631-BB776032E212}"/>
              </a:ext>
            </a:extLst>
          </p:cNvPr>
          <p:cNvSpPr>
            <a:spLocks noGrp="1"/>
          </p:cNvSpPr>
          <p:nvPr>
            <p:ph type="title"/>
            <p:custDataLst>
              <p:tags r:id="rId3"/>
            </p:custDataLst>
          </p:nvPr>
        </p:nvSpPr>
        <p:spPr bwMode="gray"/>
        <p:txBody>
          <a:bodyPr vert="horz"/>
          <a:lstStyle/>
          <a:p>
            <a:r>
              <a:rPr lang="en-US"/>
              <a:t>This is a Data Space</a:t>
            </a:r>
          </a:p>
        </p:txBody>
      </p:sp>
      <p:sp>
        <p:nvSpPr>
          <p:cNvPr id="13" name="Slide Number Placeholder 12">
            <a:extLst>
              <a:ext uri="{FF2B5EF4-FFF2-40B4-BE49-F238E27FC236}">
                <a16:creationId xmlns:a16="http://schemas.microsoft.com/office/drawing/2014/main" id="{3EA95101-FC5A-49E3-A556-83C83BCAD1E6}"/>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dirty="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3BF2FDAD-2418-474B-B6D0-C2FBD9F0A1F0}"/>
              </a:ext>
            </a:extLst>
          </p:cNvPr>
          <p:cNvSpPr>
            <a:spLocks noGrp="1"/>
          </p:cNvSpPr>
          <p:nvPr>
            <p:ph type="body" sz="quarter" idx="13"/>
            <p:custDataLst>
              <p:tags r:id="rId4"/>
            </p:custDataLst>
          </p:nvPr>
        </p:nvSpPr>
        <p:spPr bwMode="gray">
          <a:xfrm>
            <a:off x="854502" y="1085330"/>
            <a:ext cx="8719848" cy="468000"/>
          </a:xfrm>
        </p:spPr>
        <p:txBody>
          <a:bodyPr/>
          <a:lstStyle/>
          <a:p>
            <a:r>
              <a:rPr lang="en-US"/>
              <a:t>A concept for connecting </a:t>
            </a:r>
            <a:r>
              <a:rPr lang="pl-PL"/>
              <a:t>a</a:t>
            </a:r>
            <a:r>
              <a:rPr lang="en-US" err="1"/>
              <a:t>ll</a:t>
            </a:r>
            <a:r>
              <a:rPr lang="en-US"/>
              <a:t> kinds of data endpoints</a:t>
            </a:r>
          </a:p>
        </p:txBody>
      </p:sp>
      <p:sp>
        <p:nvSpPr>
          <p:cNvPr id="5" name="Footer Placeholder 4">
            <a:extLst>
              <a:ext uri="{FF2B5EF4-FFF2-40B4-BE49-F238E27FC236}">
                <a16:creationId xmlns:a16="http://schemas.microsoft.com/office/drawing/2014/main" id="{81F6D0DB-68B0-4B7E-AA84-E4421F257EF3}"/>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IDSA Story</a:t>
            </a:r>
          </a:p>
        </p:txBody>
      </p:sp>
      <p:sp>
        <p:nvSpPr>
          <p:cNvPr id="9" name="Rechteck 22">
            <a:extLst>
              <a:ext uri="{FF2B5EF4-FFF2-40B4-BE49-F238E27FC236}">
                <a16:creationId xmlns:a16="http://schemas.microsoft.com/office/drawing/2014/main" id="{657B0146-61BF-4863-BC0F-F7D1786498C3}"/>
              </a:ext>
            </a:extLst>
          </p:cNvPr>
          <p:cNvSpPr/>
          <p:nvPr>
            <p:custDataLst>
              <p:tags r:id="rId5"/>
            </p:custDataLst>
          </p:nvPr>
        </p:nvSpPr>
        <p:spPr bwMode="gray">
          <a:xfrm>
            <a:off x="0" y="2180994"/>
            <a:ext cx="4799028" cy="3516258"/>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468000" tIns="126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10" name="Graphic 13">
            <a:extLst>
              <a:ext uri="{FF2B5EF4-FFF2-40B4-BE49-F238E27FC236}">
                <a16:creationId xmlns:a16="http://schemas.microsoft.com/office/drawing/2014/main" id="{FCAE72B4-3C05-4EA7-85CA-A500C10AE1CD}"/>
              </a:ext>
            </a:extLst>
          </p:cNvPr>
          <p:cNvSpPr/>
          <p:nvPr>
            <p:custDataLst>
              <p:tags r:id="rId6"/>
            </p:custDataLst>
          </p:nvPr>
        </p:nvSpPr>
        <p:spPr bwMode="gray">
          <a:xfrm>
            <a:off x="-1" y="2450603"/>
            <a:ext cx="4557045" cy="3249004"/>
          </a:xfrm>
          <a:custGeom>
            <a:avLst/>
            <a:gdLst>
              <a:gd name="connsiteX0" fmla="*/ 2193825 w 2193893"/>
              <a:gd name="connsiteY0" fmla="*/ 44547 h 1432178"/>
              <a:gd name="connsiteX1" fmla="*/ 2193825 w 2193893"/>
              <a:gd name="connsiteY1" fmla="*/ 1386429 h 1432178"/>
              <a:gd name="connsiteX2" fmla="*/ 2148677 w 2193893"/>
              <a:gd name="connsiteY2" fmla="*/ 1431578 h 1432178"/>
              <a:gd name="connsiteX3" fmla="*/ 44985 w 2193893"/>
              <a:gd name="connsiteY3" fmla="*/ 1431578 h 1432178"/>
              <a:gd name="connsiteX4" fmla="*/ 29364 w 2193893"/>
              <a:gd name="connsiteY4" fmla="*/ 1428625 h 1432178"/>
              <a:gd name="connsiteX5" fmla="*/ -68 w 2193893"/>
              <a:gd name="connsiteY5" fmla="*/ 1386429 h 1432178"/>
              <a:gd name="connsiteX6" fmla="*/ -68 w 2193893"/>
              <a:gd name="connsiteY6" fmla="*/ 44547 h 1432178"/>
              <a:gd name="connsiteX7" fmla="*/ 44985 w 2193893"/>
              <a:gd name="connsiteY7" fmla="*/ -601 h 1432178"/>
              <a:gd name="connsiteX8" fmla="*/ 2148677 w 2193893"/>
              <a:gd name="connsiteY8" fmla="*/ -601 h 1432178"/>
              <a:gd name="connsiteX9" fmla="*/ 2165727 w 2193893"/>
              <a:gd name="connsiteY9" fmla="*/ 2733 h 1432178"/>
              <a:gd name="connsiteX10" fmla="*/ 2193825 w 2193893"/>
              <a:gd name="connsiteY10" fmla="*/ 44547 h 14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3893" h="1432178">
                <a:moveTo>
                  <a:pt x="2193825" y="44547"/>
                </a:moveTo>
                <a:lnTo>
                  <a:pt x="2193825" y="1386429"/>
                </a:lnTo>
                <a:cubicBezTo>
                  <a:pt x="2193825" y="1411366"/>
                  <a:pt x="2173613" y="1431578"/>
                  <a:pt x="2148677" y="1431578"/>
                </a:cubicBezTo>
                <a:lnTo>
                  <a:pt x="44985" y="1431578"/>
                </a:lnTo>
                <a:cubicBezTo>
                  <a:pt x="39639" y="1431588"/>
                  <a:pt x="34340" y="1430578"/>
                  <a:pt x="29364" y="1428625"/>
                </a:cubicBezTo>
                <a:cubicBezTo>
                  <a:pt x="11644" y="1422167"/>
                  <a:pt x="-125" y="1405289"/>
                  <a:pt x="-68" y="1386429"/>
                </a:cubicBezTo>
                <a:lnTo>
                  <a:pt x="-68" y="44547"/>
                </a:lnTo>
                <a:cubicBezTo>
                  <a:pt x="-68" y="19649"/>
                  <a:pt x="20088" y="-554"/>
                  <a:pt x="44985" y="-601"/>
                </a:cubicBezTo>
                <a:lnTo>
                  <a:pt x="2148677" y="-601"/>
                </a:lnTo>
                <a:cubicBezTo>
                  <a:pt x="2154516" y="-582"/>
                  <a:pt x="2160307" y="552"/>
                  <a:pt x="2165727" y="2733"/>
                </a:cubicBezTo>
                <a:cubicBezTo>
                  <a:pt x="2182700" y="9686"/>
                  <a:pt x="2193806" y="26202"/>
                  <a:pt x="2193825" y="44547"/>
                </a:cubicBezTo>
                <a:close/>
              </a:path>
            </a:pathLst>
          </a:custGeom>
          <a:solidFill>
            <a:srgbClr val="3DA4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hteck 22">
            <a:extLst>
              <a:ext uri="{FF2B5EF4-FFF2-40B4-BE49-F238E27FC236}">
                <a16:creationId xmlns:a16="http://schemas.microsoft.com/office/drawing/2014/main" id="{38138E83-52A1-42F9-BFF8-E3B94D4CC046}"/>
              </a:ext>
            </a:extLst>
          </p:cNvPr>
          <p:cNvSpPr/>
          <p:nvPr>
            <p:custDataLst>
              <p:tags r:id="rId7"/>
            </p:custDataLst>
          </p:nvPr>
        </p:nvSpPr>
        <p:spPr bwMode="gray">
          <a:xfrm>
            <a:off x="5401217" y="3164434"/>
            <a:ext cx="5940660" cy="2342987"/>
          </a:xfrm>
          <a:prstGeom prst="rect">
            <a:avLst/>
          </a:prstGeom>
          <a:solidFill>
            <a:schemeClr val="bg1"/>
          </a:solidFill>
          <a:ln w="19050">
            <a:solidFill>
              <a:schemeClr val="tx2"/>
            </a:solidFill>
          </a:ln>
        </p:spPr>
        <p:txBody>
          <a:bodyPr lIns="504000" tIns="144000" rIns="144000" bIns="144000" rtlCol="0" anchor="t" anchorCtr="0">
            <a:noAutofit/>
          </a:bodyPr>
          <a:lstStyle/>
          <a:p>
            <a:pPr marL="342900" marR="0" lvl="0" indent="-342900" algn="l" defTabSz="609585" rtl="0" eaLnBrk="1" fontAlgn="auto" latinLnBrk="0" hangingPunct="0">
              <a:lnSpc>
                <a:spcPct val="100000"/>
              </a:lnSpc>
              <a:spcBef>
                <a:spcPts val="600"/>
              </a:spcBef>
              <a:spcAft>
                <a:spcPts val="0"/>
              </a:spcAft>
              <a:buClr>
                <a:prstClr val="black"/>
              </a:buClr>
              <a:buSzTx/>
              <a:buFont typeface="Segoe UI" panose="020B0502040204020203" pitchFamily="34" charset="0"/>
              <a:buChar char="»"/>
              <a:tabLst/>
              <a:defRPr/>
            </a:pPr>
            <a:r>
              <a:rPr kumimoji="0" lang="en-US" sz="2000" i="0" u="none" strike="noStrike" kern="0" cap="none" spc="0" normalizeH="0" baseline="0" noProof="0">
                <a:ln>
                  <a:noFill/>
                </a:ln>
                <a:effectLst/>
                <a:uLnTx/>
                <a:uFillTx/>
                <a:latin typeface="Segoe UI" panose="020B0502040204020203" pitchFamily="34" charset="0"/>
                <a:ea typeface="Verdana" panose="020B0604030504040204" pitchFamily="34" charset="0"/>
                <a:cs typeface="Segoe UI" panose="020B0502040204020203" pitchFamily="34" charset="0"/>
              </a:rPr>
              <a:t>Federated data architecture: no physical data integration, leave data where it is</a:t>
            </a:r>
          </a:p>
          <a:p>
            <a:pPr marL="342900" marR="0" lvl="0" indent="-342900" algn="l" defTabSz="609585" rtl="0" eaLnBrk="1" fontAlgn="auto" latinLnBrk="0" hangingPunct="0">
              <a:lnSpc>
                <a:spcPct val="100000"/>
              </a:lnSpc>
              <a:spcBef>
                <a:spcPts val="600"/>
              </a:spcBef>
              <a:spcAft>
                <a:spcPts val="0"/>
              </a:spcAft>
              <a:buClr>
                <a:prstClr val="black"/>
              </a:buClr>
              <a:buSzTx/>
              <a:buFont typeface="Segoe UI" panose="020B0502040204020203" pitchFamily="34" charset="0"/>
              <a:buChar char="»"/>
              <a:tabLst/>
              <a:defRPr/>
            </a:pPr>
            <a:r>
              <a:rPr lang="en-US" sz="2000" kern="0">
                <a:latin typeface="Segoe UI" panose="020B0502040204020203" pitchFamily="34" charset="0"/>
                <a:ea typeface="Verdana" panose="020B0604030504040204" pitchFamily="34" charset="0"/>
                <a:cs typeface="Segoe UI" panose="020B0502040204020203" pitchFamily="34" charset="0"/>
              </a:rPr>
              <a:t>Interoperability: no silos, no vendor-dependency</a:t>
            </a:r>
          </a:p>
          <a:p>
            <a:pPr marL="342900" marR="0" lvl="0" indent="-342900" algn="l" defTabSz="609585" rtl="0" eaLnBrk="1" fontAlgn="auto" latinLnBrk="0" hangingPunct="0">
              <a:lnSpc>
                <a:spcPct val="100000"/>
              </a:lnSpc>
              <a:spcBef>
                <a:spcPts val="600"/>
              </a:spcBef>
              <a:spcAft>
                <a:spcPts val="0"/>
              </a:spcAft>
              <a:buClr>
                <a:prstClr val="black"/>
              </a:buClr>
              <a:buSzTx/>
              <a:buFont typeface="Segoe UI" panose="020B0502040204020203" pitchFamily="34" charset="0"/>
              <a:buChar char="»"/>
              <a:tabLst/>
              <a:defRPr/>
            </a:pPr>
            <a:r>
              <a:rPr lang="en-US" sz="2000" kern="0">
                <a:latin typeface="Segoe UI" panose="020B0502040204020203" pitchFamily="34" charset="0"/>
                <a:ea typeface="Verdana" panose="020B0604030504040204" pitchFamily="34" charset="0"/>
                <a:cs typeface="Segoe UI" panose="020B0502040204020203" pitchFamily="34" charset="0"/>
              </a:rPr>
              <a:t>Data Sovereignty and traceability</a:t>
            </a:r>
          </a:p>
          <a:p>
            <a:pPr marL="342900" marR="0" lvl="0" indent="-342900" algn="l" defTabSz="609585" rtl="0" eaLnBrk="1" fontAlgn="auto" latinLnBrk="0" hangingPunct="0">
              <a:lnSpc>
                <a:spcPct val="100000"/>
              </a:lnSpc>
              <a:spcBef>
                <a:spcPts val="600"/>
              </a:spcBef>
              <a:spcAft>
                <a:spcPts val="0"/>
              </a:spcAft>
              <a:buClr>
                <a:prstClr val="black"/>
              </a:buClr>
              <a:buSzTx/>
              <a:buFont typeface="Segoe UI" panose="020B0502040204020203" pitchFamily="34" charset="0"/>
              <a:buChar char="»"/>
              <a:tabLst/>
              <a:defRPr/>
            </a:pPr>
            <a:r>
              <a:rPr lang="en-US" sz="2000" kern="0">
                <a:latin typeface="Segoe UI" panose="020B0502040204020203" pitchFamily="34" charset="0"/>
                <a:ea typeface="Verdana" panose="020B0604030504040204" pitchFamily="34" charset="0"/>
                <a:cs typeface="Segoe UI" panose="020B0502040204020203" pitchFamily="34" charset="0"/>
              </a:rPr>
              <a:t>Trusted participants</a:t>
            </a:r>
            <a:endParaRPr lang="en-US" sz="2000" kern="0">
              <a:solidFill>
                <a:prstClr val="black"/>
              </a:solidFill>
              <a:latin typeface="Segoe UI" panose="020B0502040204020203" pitchFamily="34" charset="0"/>
              <a:ea typeface="Verdana" panose="020B0604030504040204" pitchFamily="34" charset="0"/>
              <a:cs typeface="Segoe UI" panose="020B0502040204020203" pitchFamily="34" charset="0"/>
            </a:endParaRPr>
          </a:p>
          <a:p>
            <a:pPr marL="285750" marR="0" lvl="0" indent="-285750" algn="l" defTabSz="609585" rtl="0" eaLnBrk="1" fontAlgn="auto" latinLnBrk="0" hangingPunct="0">
              <a:lnSpc>
                <a:spcPct val="100000"/>
              </a:lnSpc>
              <a:spcBef>
                <a:spcPts val="600"/>
              </a:spcBef>
              <a:spcAft>
                <a:spcPts val="0"/>
              </a:spcAft>
              <a:buClr>
                <a:prstClr val="black"/>
              </a:buClr>
              <a:buSzTx/>
              <a:buFont typeface="Arial" panose="020B0604020202020204" pitchFamily="34" charset="0"/>
              <a:buChar char="•"/>
              <a:tabLst/>
              <a:defRPr/>
            </a:pPr>
            <a:endParaRPr kumimoji="0" lang="en-US" sz="1600"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a:p>
            <a:pPr marL="0" marR="0" lvl="0" indent="0" algn="l" defTabSz="609585" rtl="0" eaLnBrk="1" fontAlgn="auto" latinLnBrk="0" hangingPunct="0">
              <a:lnSpc>
                <a:spcPct val="100000"/>
              </a:lnSpc>
              <a:spcBef>
                <a:spcPts val="600"/>
              </a:spcBef>
              <a:spcAft>
                <a:spcPts val="0"/>
              </a:spcAft>
              <a:buClr>
                <a:prstClr val="black"/>
              </a:buClr>
              <a:buSzTx/>
              <a:buFontTx/>
              <a:buNone/>
              <a:tabLst/>
              <a:defRPr/>
            </a:pPr>
            <a:endParaRPr lang="en-US" sz="1600" kern="0">
              <a:solidFill>
                <a:prstClr val="black"/>
              </a:solidFill>
              <a:latin typeface="Segoe UI" panose="020B0502040204020203" pitchFamily="34" charset="0"/>
              <a:ea typeface="Verdana" panose="020B0604030504040204" pitchFamily="34" charset="0"/>
              <a:cs typeface="Segoe UI" panose="020B0502040204020203" pitchFamily="34" charset="0"/>
            </a:endParaRPr>
          </a:p>
          <a:p>
            <a:pPr marL="0" marR="0" lvl="0" indent="0" algn="l" defTabSz="609585" rtl="0" eaLnBrk="1" fontAlgn="auto" latinLnBrk="0" hangingPunct="0">
              <a:lnSpc>
                <a:spcPct val="100000"/>
              </a:lnSpc>
              <a:spcBef>
                <a:spcPts val="600"/>
              </a:spcBef>
              <a:spcAft>
                <a:spcPts val="0"/>
              </a:spcAft>
              <a:buClr>
                <a:prstClr val="black"/>
              </a:buClr>
              <a:buSzTx/>
              <a:buFontTx/>
              <a:buNone/>
              <a:tabLst/>
              <a:defRPr/>
            </a:pPr>
            <a:endParaRPr kumimoji="0" lang="en-US" sz="1600" b="1" i="0" u="none" strike="noStrike" kern="0" cap="none" spc="0" normalizeH="0" baseline="0" noProof="0">
              <a:ln>
                <a:noFill/>
              </a:ln>
              <a:solidFill>
                <a:prstClr val="black"/>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sp>
        <p:nvSpPr>
          <p:cNvPr id="12" name="Freeform: Shape 11">
            <a:extLst>
              <a:ext uri="{FF2B5EF4-FFF2-40B4-BE49-F238E27FC236}">
                <a16:creationId xmlns:a16="http://schemas.microsoft.com/office/drawing/2014/main" id="{8D0E7E55-FFBE-4B51-961D-F49B87E20FEB}"/>
              </a:ext>
            </a:extLst>
          </p:cNvPr>
          <p:cNvSpPr/>
          <p:nvPr>
            <p:custDataLst>
              <p:tags r:id="rId8"/>
            </p:custDataLst>
          </p:nvPr>
        </p:nvSpPr>
        <p:spPr bwMode="gray">
          <a:xfrm>
            <a:off x="0" y="2312876"/>
            <a:ext cx="4655840" cy="3564396"/>
          </a:xfrm>
          <a:custGeom>
            <a:avLst/>
            <a:gdLst>
              <a:gd name="connsiteX0" fmla="*/ 0 w 4655840"/>
              <a:gd name="connsiteY0" fmla="*/ 0 h 3564396"/>
              <a:gd name="connsiteX1" fmla="*/ 4489417 w 4655840"/>
              <a:gd name="connsiteY1" fmla="*/ 0 h 3564396"/>
              <a:gd name="connsiteX2" fmla="*/ 4655840 w 4655840"/>
              <a:gd name="connsiteY2" fmla="*/ 166423 h 3564396"/>
              <a:gd name="connsiteX3" fmla="*/ 4655840 w 4655840"/>
              <a:gd name="connsiteY3" fmla="*/ 3326189 h 3564396"/>
              <a:gd name="connsiteX4" fmla="*/ 4489417 w 4655840"/>
              <a:gd name="connsiteY4" fmla="*/ 3492612 h 3564396"/>
              <a:gd name="connsiteX5" fmla="*/ 4151003 w 4655840"/>
              <a:gd name="connsiteY5" fmla="*/ 3492612 h 3564396"/>
              <a:gd name="connsiteX6" fmla="*/ 4151003 w 4655840"/>
              <a:gd name="connsiteY6" fmla="*/ 3517249 h 3564396"/>
              <a:gd name="connsiteX7" fmla="*/ 4103856 w 4655840"/>
              <a:gd name="connsiteY7" fmla="*/ 3564396 h 3564396"/>
              <a:gd name="connsiteX8" fmla="*/ 3874895 w 4655840"/>
              <a:gd name="connsiteY8" fmla="*/ 3564396 h 3564396"/>
              <a:gd name="connsiteX9" fmla="*/ 3827748 w 4655840"/>
              <a:gd name="connsiteY9" fmla="*/ 3517249 h 3564396"/>
              <a:gd name="connsiteX10" fmla="*/ 3827748 w 4655840"/>
              <a:gd name="connsiteY10" fmla="*/ 3492612 h 3564396"/>
              <a:gd name="connsiteX11" fmla="*/ 3682951 w 4655840"/>
              <a:gd name="connsiteY11" fmla="*/ 3492612 h 3564396"/>
              <a:gd name="connsiteX12" fmla="*/ 3682951 w 4655840"/>
              <a:gd name="connsiteY12" fmla="*/ 3517249 h 3564396"/>
              <a:gd name="connsiteX13" fmla="*/ 3635804 w 4655840"/>
              <a:gd name="connsiteY13" fmla="*/ 3564396 h 3564396"/>
              <a:gd name="connsiteX14" fmla="*/ 3406843 w 4655840"/>
              <a:gd name="connsiteY14" fmla="*/ 3564396 h 3564396"/>
              <a:gd name="connsiteX15" fmla="*/ 3359696 w 4655840"/>
              <a:gd name="connsiteY15" fmla="*/ 3517249 h 3564396"/>
              <a:gd name="connsiteX16" fmla="*/ 3359696 w 4655840"/>
              <a:gd name="connsiteY16" fmla="*/ 3492612 h 3564396"/>
              <a:gd name="connsiteX17" fmla="*/ 3179676 w 4655840"/>
              <a:gd name="connsiteY17" fmla="*/ 3492612 h 3564396"/>
              <a:gd name="connsiteX18" fmla="*/ 3179676 w 4655840"/>
              <a:gd name="connsiteY18" fmla="*/ 3517249 h 3564396"/>
              <a:gd name="connsiteX19" fmla="*/ 3132529 w 4655840"/>
              <a:gd name="connsiteY19" fmla="*/ 3564396 h 3564396"/>
              <a:gd name="connsiteX20" fmla="*/ 2903568 w 4655840"/>
              <a:gd name="connsiteY20" fmla="*/ 3564396 h 3564396"/>
              <a:gd name="connsiteX21" fmla="*/ 2856421 w 4655840"/>
              <a:gd name="connsiteY21" fmla="*/ 3517249 h 3564396"/>
              <a:gd name="connsiteX22" fmla="*/ 2856421 w 4655840"/>
              <a:gd name="connsiteY22" fmla="*/ 3492612 h 3564396"/>
              <a:gd name="connsiteX23" fmla="*/ 0 w 4655840"/>
              <a:gd name="connsiteY23" fmla="*/ 3492612 h 3564396"/>
              <a:gd name="connsiteX24" fmla="*/ 0 w 4655840"/>
              <a:gd name="connsiteY24" fmla="*/ 3204356 h 3564396"/>
              <a:gd name="connsiteX25" fmla="*/ 4511825 w 4655840"/>
              <a:gd name="connsiteY25" fmla="*/ 3204356 h 3564396"/>
              <a:gd name="connsiteX26" fmla="*/ 4511825 w 4655840"/>
              <a:gd name="connsiteY26" fmla="*/ 144016 h 3564396"/>
              <a:gd name="connsiteX27" fmla="*/ 0 w 4655840"/>
              <a:gd name="connsiteY27" fmla="*/ 144016 h 356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55840" h="3564396">
                <a:moveTo>
                  <a:pt x="0" y="0"/>
                </a:moveTo>
                <a:lnTo>
                  <a:pt x="4489417" y="0"/>
                </a:lnTo>
                <a:cubicBezTo>
                  <a:pt x="4581330" y="0"/>
                  <a:pt x="4655840" y="74510"/>
                  <a:pt x="4655840" y="166423"/>
                </a:cubicBezTo>
                <a:lnTo>
                  <a:pt x="4655840" y="3326189"/>
                </a:lnTo>
                <a:cubicBezTo>
                  <a:pt x="4655840" y="3418102"/>
                  <a:pt x="4581330" y="3492612"/>
                  <a:pt x="4489417" y="3492612"/>
                </a:cubicBezTo>
                <a:lnTo>
                  <a:pt x="4151003" y="3492612"/>
                </a:lnTo>
                <a:lnTo>
                  <a:pt x="4151003" y="3517249"/>
                </a:lnTo>
                <a:cubicBezTo>
                  <a:pt x="4151003" y="3543288"/>
                  <a:pt x="4129895" y="3564396"/>
                  <a:pt x="4103856" y="3564396"/>
                </a:cubicBezTo>
                <a:lnTo>
                  <a:pt x="3874895" y="3564396"/>
                </a:lnTo>
                <a:cubicBezTo>
                  <a:pt x="3848856" y="3564396"/>
                  <a:pt x="3827748" y="3543288"/>
                  <a:pt x="3827748" y="3517249"/>
                </a:cubicBezTo>
                <a:lnTo>
                  <a:pt x="3827748" y="3492612"/>
                </a:lnTo>
                <a:lnTo>
                  <a:pt x="3682951" y="3492612"/>
                </a:lnTo>
                <a:lnTo>
                  <a:pt x="3682951" y="3517249"/>
                </a:lnTo>
                <a:cubicBezTo>
                  <a:pt x="3682951" y="3543288"/>
                  <a:pt x="3661843" y="3564396"/>
                  <a:pt x="3635804" y="3564396"/>
                </a:cubicBezTo>
                <a:lnTo>
                  <a:pt x="3406843" y="3564396"/>
                </a:lnTo>
                <a:cubicBezTo>
                  <a:pt x="3380804" y="3564396"/>
                  <a:pt x="3359696" y="3543288"/>
                  <a:pt x="3359696" y="3517249"/>
                </a:cubicBezTo>
                <a:lnTo>
                  <a:pt x="3359696" y="3492612"/>
                </a:lnTo>
                <a:lnTo>
                  <a:pt x="3179676" y="3492612"/>
                </a:lnTo>
                <a:lnTo>
                  <a:pt x="3179676" y="3517249"/>
                </a:lnTo>
                <a:cubicBezTo>
                  <a:pt x="3179676" y="3543288"/>
                  <a:pt x="3158568" y="3564396"/>
                  <a:pt x="3132529" y="3564396"/>
                </a:cubicBezTo>
                <a:lnTo>
                  <a:pt x="2903568" y="3564396"/>
                </a:lnTo>
                <a:cubicBezTo>
                  <a:pt x="2877529" y="3564396"/>
                  <a:pt x="2856421" y="3543288"/>
                  <a:pt x="2856421" y="3517249"/>
                </a:cubicBezTo>
                <a:lnTo>
                  <a:pt x="2856421" y="3492612"/>
                </a:lnTo>
                <a:lnTo>
                  <a:pt x="0" y="3492612"/>
                </a:lnTo>
                <a:lnTo>
                  <a:pt x="0" y="3204356"/>
                </a:lnTo>
                <a:lnTo>
                  <a:pt x="4511825" y="3204356"/>
                </a:lnTo>
                <a:lnTo>
                  <a:pt x="4511825" y="144016"/>
                </a:lnTo>
                <a:lnTo>
                  <a:pt x="0" y="144016"/>
                </a:lnTo>
                <a:close/>
              </a:path>
            </a:pathLst>
          </a:cu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Grafik 6">
            <a:extLst>
              <a:ext uri="{FF2B5EF4-FFF2-40B4-BE49-F238E27FC236}">
                <a16:creationId xmlns:a16="http://schemas.microsoft.com/office/drawing/2014/main" id="{71B02F3F-EEF1-4103-B382-560D9D2E97B4}"/>
              </a:ext>
            </a:extLst>
          </p:cNvPr>
          <p:cNvPicPr>
            <a:picLocks noChangeAspect="1"/>
          </p:cNvPicPr>
          <p:nvPr>
            <p:custDataLst>
              <p:tags r:id="rId9"/>
            </p:custDataLst>
          </p:nvPr>
        </p:nvPicPr>
        <p:blipFill>
          <a:blip r:embed="rId20" cstate="email">
            <a:extLst>
              <a:ext uri="{28A0092B-C50C-407E-A947-70E740481C1C}">
                <a14:useLocalDpi xmlns:a14="http://schemas.microsoft.com/office/drawing/2010/main"/>
              </a:ext>
            </a:extLst>
          </a:blip>
          <a:stretch>
            <a:fillRect/>
          </a:stretch>
        </p:blipFill>
        <p:spPr bwMode="gray">
          <a:xfrm>
            <a:off x="269426" y="3201798"/>
            <a:ext cx="4116988" cy="1746614"/>
          </a:xfrm>
          <a:prstGeom prst="rect">
            <a:avLst/>
          </a:prstGeom>
        </p:spPr>
      </p:pic>
      <p:sp>
        <p:nvSpPr>
          <p:cNvPr id="25" name="Oval 24">
            <a:extLst>
              <a:ext uri="{FF2B5EF4-FFF2-40B4-BE49-F238E27FC236}">
                <a16:creationId xmlns:a16="http://schemas.microsoft.com/office/drawing/2014/main" id="{3C7E0016-0A56-4D68-A98B-3620B16DAE88}"/>
              </a:ext>
            </a:extLst>
          </p:cNvPr>
          <p:cNvSpPr/>
          <p:nvPr>
            <p:custDataLst>
              <p:tags r:id="rId10"/>
            </p:custDataLst>
          </p:nvPr>
        </p:nvSpPr>
        <p:spPr bwMode="gray">
          <a:xfrm>
            <a:off x="5041257" y="3233207"/>
            <a:ext cx="720000" cy="720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Grafik 19">
            <a:extLst>
              <a:ext uri="{FF2B5EF4-FFF2-40B4-BE49-F238E27FC236}">
                <a16:creationId xmlns:a16="http://schemas.microsoft.com/office/drawing/2014/main" id="{A28686AA-8782-4BB1-BE83-4B01E7CFE8E2}"/>
              </a:ext>
            </a:extLst>
          </p:cNvPr>
          <p:cNvSpPr/>
          <p:nvPr>
            <p:custDataLst>
              <p:tags r:id="rId11"/>
            </p:custDataLst>
          </p:nvPr>
        </p:nvSpPr>
        <p:spPr bwMode="gray">
          <a:xfrm>
            <a:off x="5041257" y="3233207"/>
            <a:ext cx="720000" cy="720000"/>
          </a:xfrm>
          <a:custGeom>
            <a:avLst/>
            <a:gdLst>
              <a:gd name="connsiteX0" fmla="*/ 454834 w 909668"/>
              <a:gd name="connsiteY0" fmla="*/ 909669 h 909668"/>
              <a:gd name="connsiteX1" fmla="*/ 277788 w 909668"/>
              <a:gd name="connsiteY1" fmla="*/ 873922 h 909668"/>
              <a:gd name="connsiteX2" fmla="*/ 133215 w 909668"/>
              <a:gd name="connsiteY2" fmla="*/ 776453 h 909668"/>
              <a:gd name="connsiteX3" fmla="*/ 35746 w 909668"/>
              <a:gd name="connsiteY3" fmla="*/ 631880 h 909668"/>
              <a:gd name="connsiteX4" fmla="*/ 0 w 909668"/>
              <a:gd name="connsiteY4" fmla="*/ 454834 h 909668"/>
              <a:gd name="connsiteX5" fmla="*/ 35746 w 909668"/>
              <a:gd name="connsiteY5" fmla="*/ 277788 h 909668"/>
              <a:gd name="connsiteX6" fmla="*/ 133215 w 909668"/>
              <a:gd name="connsiteY6" fmla="*/ 133215 h 909668"/>
              <a:gd name="connsiteX7" fmla="*/ 277788 w 909668"/>
              <a:gd name="connsiteY7" fmla="*/ 35746 h 909668"/>
              <a:gd name="connsiteX8" fmla="*/ 454834 w 909668"/>
              <a:gd name="connsiteY8" fmla="*/ 0 h 909668"/>
              <a:gd name="connsiteX9" fmla="*/ 631880 w 909668"/>
              <a:gd name="connsiteY9" fmla="*/ 35746 h 909668"/>
              <a:gd name="connsiteX10" fmla="*/ 776453 w 909668"/>
              <a:gd name="connsiteY10" fmla="*/ 133215 h 909668"/>
              <a:gd name="connsiteX11" fmla="*/ 873922 w 909668"/>
              <a:gd name="connsiteY11" fmla="*/ 277788 h 909668"/>
              <a:gd name="connsiteX12" fmla="*/ 909669 w 909668"/>
              <a:gd name="connsiteY12" fmla="*/ 454834 h 909668"/>
              <a:gd name="connsiteX13" fmla="*/ 873922 w 909668"/>
              <a:gd name="connsiteY13" fmla="*/ 631880 h 909668"/>
              <a:gd name="connsiteX14" fmla="*/ 776453 w 909668"/>
              <a:gd name="connsiteY14" fmla="*/ 776453 h 909668"/>
              <a:gd name="connsiteX15" fmla="*/ 631880 w 909668"/>
              <a:gd name="connsiteY15" fmla="*/ 873922 h 909668"/>
              <a:gd name="connsiteX16" fmla="*/ 454834 w 909668"/>
              <a:gd name="connsiteY16" fmla="*/ 909669 h 909668"/>
              <a:gd name="connsiteX17" fmla="*/ 454834 w 909668"/>
              <a:gd name="connsiteY17" fmla="*/ 30985 h 909668"/>
              <a:gd name="connsiteX18" fmla="*/ 155137 w 909668"/>
              <a:gd name="connsiteY18" fmla="*/ 155125 h 909668"/>
              <a:gd name="connsiteX19" fmla="*/ 30998 w 909668"/>
              <a:gd name="connsiteY19" fmla="*/ 454822 h 909668"/>
              <a:gd name="connsiteX20" fmla="*/ 155137 w 909668"/>
              <a:gd name="connsiteY20" fmla="*/ 754519 h 909668"/>
              <a:gd name="connsiteX21" fmla="*/ 454834 w 909668"/>
              <a:gd name="connsiteY21" fmla="*/ 878659 h 909668"/>
              <a:gd name="connsiteX22" fmla="*/ 754532 w 909668"/>
              <a:gd name="connsiteY22" fmla="*/ 754519 h 909668"/>
              <a:gd name="connsiteX23" fmla="*/ 878671 w 909668"/>
              <a:gd name="connsiteY23" fmla="*/ 454822 h 909668"/>
              <a:gd name="connsiteX24" fmla="*/ 754544 w 909668"/>
              <a:gd name="connsiteY24" fmla="*/ 155125 h 909668"/>
              <a:gd name="connsiteX25" fmla="*/ 454834 w 909668"/>
              <a:gd name="connsiteY25" fmla="*/ 30985 h 9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09668" h="909668">
                <a:moveTo>
                  <a:pt x="454834" y="909669"/>
                </a:moveTo>
                <a:cubicBezTo>
                  <a:pt x="393434" y="909669"/>
                  <a:pt x="333869" y="897642"/>
                  <a:pt x="277788" y="873922"/>
                </a:cubicBezTo>
                <a:cubicBezTo>
                  <a:pt x="223629" y="851009"/>
                  <a:pt x="174988" y="818226"/>
                  <a:pt x="133215" y="776453"/>
                </a:cubicBezTo>
                <a:cubicBezTo>
                  <a:pt x="91455" y="734681"/>
                  <a:pt x="58660" y="686052"/>
                  <a:pt x="35746" y="631880"/>
                </a:cubicBezTo>
                <a:cubicBezTo>
                  <a:pt x="12027" y="575800"/>
                  <a:pt x="0" y="516234"/>
                  <a:pt x="0" y="454834"/>
                </a:cubicBezTo>
                <a:cubicBezTo>
                  <a:pt x="0" y="393434"/>
                  <a:pt x="12027" y="333869"/>
                  <a:pt x="35746" y="277788"/>
                </a:cubicBezTo>
                <a:cubicBezTo>
                  <a:pt x="58660" y="223629"/>
                  <a:pt x="91443" y="174988"/>
                  <a:pt x="133215" y="133215"/>
                </a:cubicBezTo>
                <a:cubicBezTo>
                  <a:pt x="174988" y="91455"/>
                  <a:pt x="223617" y="58660"/>
                  <a:pt x="277788" y="35746"/>
                </a:cubicBezTo>
                <a:cubicBezTo>
                  <a:pt x="333869" y="12027"/>
                  <a:pt x="393434" y="0"/>
                  <a:pt x="454834" y="0"/>
                </a:cubicBezTo>
                <a:cubicBezTo>
                  <a:pt x="516234" y="0"/>
                  <a:pt x="575800" y="12027"/>
                  <a:pt x="631880" y="35746"/>
                </a:cubicBezTo>
                <a:cubicBezTo>
                  <a:pt x="686039" y="58660"/>
                  <a:pt x="734681" y="91443"/>
                  <a:pt x="776453" y="133215"/>
                </a:cubicBezTo>
                <a:cubicBezTo>
                  <a:pt x="818213" y="174988"/>
                  <a:pt x="851009" y="223617"/>
                  <a:pt x="873922" y="277788"/>
                </a:cubicBezTo>
                <a:cubicBezTo>
                  <a:pt x="897642" y="333869"/>
                  <a:pt x="909669" y="393434"/>
                  <a:pt x="909669" y="454834"/>
                </a:cubicBezTo>
                <a:cubicBezTo>
                  <a:pt x="909669" y="516234"/>
                  <a:pt x="897642" y="575800"/>
                  <a:pt x="873922" y="631880"/>
                </a:cubicBezTo>
                <a:cubicBezTo>
                  <a:pt x="851009" y="686039"/>
                  <a:pt x="818226" y="734681"/>
                  <a:pt x="776453" y="776453"/>
                </a:cubicBezTo>
                <a:cubicBezTo>
                  <a:pt x="734681" y="818213"/>
                  <a:pt x="686052" y="851009"/>
                  <a:pt x="631880" y="873922"/>
                </a:cubicBezTo>
                <a:cubicBezTo>
                  <a:pt x="575800" y="897642"/>
                  <a:pt x="516234" y="909669"/>
                  <a:pt x="454834" y="909669"/>
                </a:cubicBezTo>
                <a:close/>
                <a:moveTo>
                  <a:pt x="454834" y="30985"/>
                </a:moveTo>
                <a:cubicBezTo>
                  <a:pt x="341619" y="30985"/>
                  <a:pt x="235185" y="75076"/>
                  <a:pt x="155137" y="155125"/>
                </a:cubicBezTo>
                <a:cubicBezTo>
                  <a:pt x="75089" y="235185"/>
                  <a:pt x="30998" y="341619"/>
                  <a:pt x="30998" y="454822"/>
                </a:cubicBezTo>
                <a:cubicBezTo>
                  <a:pt x="30998" y="568025"/>
                  <a:pt x="75089" y="674471"/>
                  <a:pt x="155137" y="754519"/>
                </a:cubicBezTo>
                <a:cubicBezTo>
                  <a:pt x="235185" y="834568"/>
                  <a:pt x="341619" y="878659"/>
                  <a:pt x="454834" y="878659"/>
                </a:cubicBezTo>
                <a:cubicBezTo>
                  <a:pt x="568050" y="878659"/>
                  <a:pt x="674484" y="834568"/>
                  <a:pt x="754532" y="754519"/>
                </a:cubicBezTo>
                <a:cubicBezTo>
                  <a:pt x="834580" y="674471"/>
                  <a:pt x="878671" y="568038"/>
                  <a:pt x="878671" y="454822"/>
                </a:cubicBezTo>
                <a:cubicBezTo>
                  <a:pt x="878671" y="341606"/>
                  <a:pt x="834592" y="235185"/>
                  <a:pt x="754544" y="155125"/>
                </a:cubicBezTo>
                <a:cubicBezTo>
                  <a:pt x="674484" y="75076"/>
                  <a:pt x="568050" y="30985"/>
                  <a:pt x="454834" y="30985"/>
                </a:cubicBezTo>
                <a:close/>
              </a:path>
            </a:pathLst>
          </a:custGeom>
          <a:solidFill>
            <a:schemeClr val="tx2"/>
          </a:solidFill>
          <a:ln w="12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itel 1">
            <a:extLst>
              <a:ext uri="{FF2B5EF4-FFF2-40B4-BE49-F238E27FC236}">
                <a16:creationId xmlns:a16="http://schemas.microsoft.com/office/drawing/2014/main" id="{A906B422-B458-4ABD-955B-377F674E1C43}"/>
              </a:ext>
            </a:extLst>
          </p:cNvPr>
          <p:cNvSpPr txBox="1">
            <a:spLocks/>
          </p:cNvSpPr>
          <p:nvPr>
            <p:custDataLst>
              <p:tags r:id="rId12"/>
            </p:custDataLst>
          </p:nvPr>
        </p:nvSpPr>
        <p:spPr bwMode="gray">
          <a:xfrm>
            <a:off x="5411924" y="2168859"/>
            <a:ext cx="5940660" cy="839221"/>
          </a:xfrm>
          <a:prstGeom prst="rect">
            <a:avLst/>
          </a:prstGeom>
          <a:solidFill>
            <a:schemeClr val="tx2"/>
          </a:solidFill>
        </p:spPr>
        <p:txBody>
          <a:bodyPr wrap="square" lIns="252000" tIns="72000" rIns="252000" bIns="72000" rtlCol="0" anchor="ctr" anchorCtr="0">
            <a:noAutofit/>
          </a:bodyPr>
          <a:lstStyle>
            <a:defPPr>
              <a:defRPr lang="de-DE"/>
            </a:defPPr>
            <a:lvl1pPr defTabSz="609585">
              <a:defRPr sz="1600">
                <a:solidFill>
                  <a:prstClr val="white"/>
                </a:solidFill>
                <a:latin typeface="Segoe UI" panose="020B0502040204020203" pitchFamily="34" charset="0"/>
                <a:ea typeface="Verdana" panose="020B0604030504040204" pitchFamily="34" charset="0"/>
                <a:cs typeface="Segoe UI" panose="020B0502040204020203" pitchFamily="34" charset="0"/>
              </a:defRPr>
            </a:lvl1pPr>
          </a:lstStyle>
          <a:p>
            <a:pPr defTabSz="609585" hangingPunct="0">
              <a:spcBef>
                <a:spcPts val="600"/>
              </a:spcBef>
              <a:buClr>
                <a:prstClr val="black"/>
              </a:buClr>
            </a:pPr>
            <a:r>
              <a:rPr lang="en-US" sz="1800" kern="0">
                <a:solidFill>
                  <a:schemeClr val="bg1"/>
                </a:solidFill>
                <a:latin typeface="Segoe UI" panose="020B0502040204020203" pitchFamily="34" charset="0"/>
                <a:ea typeface="Verdana" panose="020B0604030504040204" pitchFamily="34" charset="0"/>
                <a:cs typeface="Segoe UI" panose="020B0502040204020203" pitchFamily="34" charset="0"/>
              </a:rPr>
              <a:t>A </a:t>
            </a:r>
            <a:r>
              <a:rPr lang="en-US" sz="1800" b="1" kern="0">
                <a:solidFill>
                  <a:schemeClr val="bg1"/>
                </a:solidFill>
                <a:latin typeface="Segoe UI" panose="020B0502040204020203" pitchFamily="34" charset="0"/>
                <a:ea typeface="Verdana" panose="020B0604030504040204" pitchFamily="34" charset="0"/>
                <a:cs typeface="Segoe UI" panose="020B0502040204020203" pitchFamily="34" charset="0"/>
              </a:rPr>
              <a:t>data space </a:t>
            </a:r>
            <a:r>
              <a:rPr lang="en-US" sz="1800" kern="0">
                <a:solidFill>
                  <a:schemeClr val="bg1"/>
                </a:solidFill>
                <a:latin typeface="Segoe UI" panose="020B0502040204020203" pitchFamily="34" charset="0"/>
                <a:ea typeface="Verdana" panose="020B0604030504040204" pitchFamily="34" charset="0"/>
                <a:cs typeface="Segoe UI" panose="020B0502040204020203" pitchFamily="34" charset="0"/>
              </a:rPr>
              <a:t>is the sum of all end points that are able to share data with each other.</a:t>
            </a:r>
            <a:endParaRPr kumimoji="0" lang="en-US" sz="1800" i="0" u="none" strike="noStrike" kern="0" cap="none" spc="0" normalizeH="0" baseline="0" noProof="0">
              <a:ln>
                <a:noFill/>
              </a:ln>
              <a:solidFill>
                <a:schemeClr val="bg1"/>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grpSp>
        <p:nvGrpSpPr>
          <p:cNvPr id="36" name="Group 35">
            <a:extLst>
              <a:ext uri="{FF2B5EF4-FFF2-40B4-BE49-F238E27FC236}">
                <a16:creationId xmlns:a16="http://schemas.microsoft.com/office/drawing/2014/main" id="{3A245EA3-E969-4CF8-9F8F-0A07C37B0601}"/>
              </a:ext>
            </a:extLst>
          </p:cNvPr>
          <p:cNvGrpSpPr>
            <a:grpSpLocks noChangeAspect="1"/>
          </p:cNvGrpSpPr>
          <p:nvPr>
            <p:custDataLst>
              <p:tags r:id="rId13"/>
            </p:custDataLst>
          </p:nvPr>
        </p:nvGrpSpPr>
        <p:grpSpPr bwMode="gray">
          <a:xfrm>
            <a:off x="5214426" y="3341207"/>
            <a:ext cx="373662" cy="504000"/>
            <a:chOff x="9462353" y="2666810"/>
            <a:chExt cx="518540" cy="698798"/>
          </a:xfrm>
          <a:solidFill>
            <a:schemeClr val="tx2"/>
          </a:solidFill>
        </p:grpSpPr>
        <p:sp>
          <p:nvSpPr>
            <p:cNvPr id="37" name="Grafik 2">
              <a:extLst>
                <a:ext uri="{FF2B5EF4-FFF2-40B4-BE49-F238E27FC236}">
                  <a16:creationId xmlns:a16="http://schemas.microsoft.com/office/drawing/2014/main" id="{F90849B4-1291-40A6-A03A-3CE947D4E0F3}"/>
                </a:ext>
              </a:extLst>
            </p:cNvPr>
            <p:cNvSpPr/>
            <p:nvPr/>
          </p:nvSpPr>
          <p:spPr bwMode="gray">
            <a:xfrm>
              <a:off x="9462353" y="2666810"/>
              <a:ext cx="447171" cy="631756"/>
            </a:xfrm>
            <a:custGeom>
              <a:avLst/>
              <a:gdLst>
                <a:gd name="connsiteX0" fmla="*/ 138634 w 447171"/>
                <a:gd name="connsiteY0" fmla="*/ 0 h 631756"/>
                <a:gd name="connsiteX1" fmla="*/ 133476 w 447171"/>
                <a:gd name="connsiteY1" fmla="*/ 5158 h 631756"/>
                <a:gd name="connsiteX2" fmla="*/ 5158 w 447171"/>
                <a:gd name="connsiteY2" fmla="*/ 133476 h 631756"/>
                <a:gd name="connsiteX3" fmla="*/ 0 w 447171"/>
                <a:gd name="connsiteY3" fmla="*/ 138634 h 631756"/>
                <a:gd name="connsiteX4" fmla="*/ 0 w 447171"/>
                <a:gd name="connsiteY4" fmla="*/ 631756 h 631756"/>
                <a:gd name="connsiteX5" fmla="*/ 447172 w 447171"/>
                <a:gd name="connsiteY5" fmla="*/ 631756 h 631756"/>
                <a:gd name="connsiteX6" fmla="*/ 447172 w 447171"/>
                <a:gd name="connsiteY6" fmla="*/ 0 h 631756"/>
                <a:gd name="connsiteX7" fmla="*/ 138634 w 447171"/>
                <a:gd name="connsiteY7" fmla="*/ 0 h 631756"/>
                <a:gd name="connsiteX8" fmla="*/ 129558 w 447171"/>
                <a:gd name="connsiteY8" fmla="*/ 52919 h 631756"/>
                <a:gd name="connsiteX9" fmla="*/ 129558 w 447171"/>
                <a:gd name="connsiteY9" fmla="*/ 129558 h 631756"/>
                <a:gd name="connsiteX10" fmla="*/ 52919 w 447171"/>
                <a:gd name="connsiteY10" fmla="*/ 129558 h 631756"/>
                <a:gd name="connsiteX11" fmla="*/ 129558 w 447171"/>
                <a:gd name="connsiteY11" fmla="*/ 52919 h 631756"/>
                <a:gd name="connsiteX12" fmla="*/ 416174 w 447171"/>
                <a:gd name="connsiteY12" fmla="*/ 600759 h 631756"/>
                <a:gd name="connsiteX13" fmla="*/ 30998 w 447171"/>
                <a:gd name="connsiteY13" fmla="*/ 600759 h 631756"/>
                <a:gd name="connsiteX14" fmla="*/ 30998 w 447171"/>
                <a:gd name="connsiteY14" fmla="*/ 160555 h 631756"/>
                <a:gd name="connsiteX15" fmla="*/ 160555 w 447171"/>
                <a:gd name="connsiteY15" fmla="*/ 160555 h 631756"/>
                <a:gd name="connsiteX16" fmla="*/ 160555 w 447171"/>
                <a:gd name="connsiteY16" fmla="*/ 30998 h 631756"/>
                <a:gd name="connsiteX17" fmla="*/ 416174 w 447171"/>
                <a:gd name="connsiteY17" fmla="*/ 30998 h 631756"/>
                <a:gd name="connsiteX18" fmla="*/ 416174 w 447171"/>
                <a:gd name="connsiteY18" fmla="*/ 600759 h 63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71" h="631756">
                  <a:moveTo>
                    <a:pt x="138634" y="0"/>
                  </a:moveTo>
                  <a:lnTo>
                    <a:pt x="133476" y="5158"/>
                  </a:lnTo>
                  <a:lnTo>
                    <a:pt x="5158" y="133476"/>
                  </a:lnTo>
                  <a:lnTo>
                    <a:pt x="0" y="138634"/>
                  </a:lnTo>
                  <a:lnTo>
                    <a:pt x="0" y="631756"/>
                  </a:lnTo>
                  <a:lnTo>
                    <a:pt x="447172" y="631756"/>
                  </a:lnTo>
                  <a:lnTo>
                    <a:pt x="447172" y="0"/>
                  </a:lnTo>
                  <a:lnTo>
                    <a:pt x="138634" y="0"/>
                  </a:lnTo>
                  <a:close/>
                  <a:moveTo>
                    <a:pt x="129558" y="52919"/>
                  </a:moveTo>
                  <a:lnTo>
                    <a:pt x="129558" y="129558"/>
                  </a:lnTo>
                  <a:lnTo>
                    <a:pt x="52919" y="129558"/>
                  </a:lnTo>
                  <a:lnTo>
                    <a:pt x="129558" y="52919"/>
                  </a:lnTo>
                  <a:close/>
                  <a:moveTo>
                    <a:pt x="416174" y="600759"/>
                  </a:moveTo>
                  <a:lnTo>
                    <a:pt x="30998" y="600759"/>
                  </a:lnTo>
                  <a:lnTo>
                    <a:pt x="30998" y="160555"/>
                  </a:lnTo>
                  <a:lnTo>
                    <a:pt x="160555" y="160555"/>
                  </a:lnTo>
                  <a:lnTo>
                    <a:pt x="160555" y="30998"/>
                  </a:lnTo>
                  <a:lnTo>
                    <a:pt x="416174" y="30998"/>
                  </a:lnTo>
                  <a:lnTo>
                    <a:pt x="416174" y="600759"/>
                  </a:ln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rafik 2">
              <a:extLst>
                <a:ext uri="{FF2B5EF4-FFF2-40B4-BE49-F238E27FC236}">
                  <a16:creationId xmlns:a16="http://schemas.microsoft.com/office/drawing/2014/main" id="{4C47FC49-F707-4D77-AF4F-82DDA6701637}"/>
                </a:ext>
              </a:extLst>
            </p:cNvPr>
            <p:cNvSpPr/>
            <p:nvPr/>
          </p:nvSpPr>
          <p:spPr bwMode="gray">
            <a:xfrm>
              <a:off x="9607409" y="2874606"/>
              <a:ext cx="156190" cy="30997"/>
            </a:xfrm>
            <a:custGeom>
              <a:avLst/>
              <a:gdLst>
                <a:gd name="connsiteX0" fmla="*/ 0 w 156190"/>
                <a:gd name="connsiteY0" fmla="*/ 0 h 30997"/>
                <a:gd name="connsiteX1" fmla="*/ 156191 w 156190"/>
                <a:gd name="connsiteY1" fmla="*/ 0 h 30997"/>
                <a:gd name="connsiteX2" fmla="*/ 156191 w 156190"/>
                <a:gd name="connsiteY2" fmla="*/ 30998 h 30997"/>
                <a:gd name="connsiteX3" fmla="*/ 0 w 156190"/>
                <a:gd name="connsiteY3" fmla="*/ 30998 h 30997"/>
              </a:gdLst>
              <a:ahLst/>
              <a:cxnLst>
                <a:cxn ang="0">
                  <a:pos x="connsiteX0" y="connsiteY0"/>
                </a:cxn>
                <a:cxn ang="0">
                  <a:pos x="connsiteX1" y="connsiteY1"/>
                </a:cxn>
                <a:cxn ang="0">
                  <a:pos x="connsiteX2" y="connsiteY2"/>
                </a:cxn>
                <a:cxn ang="0">
                  <a:pos x="connsiteX3" y="connsiteY3"/>
                </a:cxn>
              </a:cxnLst>
              <a:rect l="l" t="t" r="r" b="b"/>
              <a:pathLst>
                <a:path w="156190" h="30997">
                  <a:moveTo>
                    <a:pt x="0" y="0"/>
                  </a:moveTo>
                  <a:lnTo>
                    <a:pt x="156191" y="0"/>
                  </a:lnTo>
                  <a:lnTo>
                    <a:pt x="156191" y="30998"/>
                  </a:lnTo>
                  <a:lnTo>
                    <a:pt x="0" y="30998"/>
                  </a:ln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rafik 2">
              <a:extLst>
                <a:ext uri="{FF2B5EF4-FFF2-40B4-BE49-F238E27FC236}">
                  <a16:creationId xmlns:a16="http://schemas.microsoft.com/office/drawing/2014/main" id="{9116EE82-136D-4F68-B7DC-5D8414E4461E}"/>
                </a:ext>
              </a:extLst>
            </p:cNvPr>
            <p:cNvSpPr/>
            <p:nvPr/>
          </p:nvSpPr>
          <p:spPr bwMode="gray">
            <a:xfrm>
              <a:off x="9542637" y="3016910"/>
              <a:ext cx="286046" cy="30997"/>
            </a:xfrm>
            <a:custGeom>
              <a:avLst/>
              <a:gdLst>
                <a:gd name="connsiteX0" fmla="*/ 0 w 286046"/>
                <a:gd name="connsiteY0" fmla="*/ 0 h 30997"/>
                <a:gd name="connsiteX1" fmla="*/ 286046 w 286046"/>
                <a:gd name="connsiteY1" fmla="*/ 0 h 30997"/>
                <a:gd name="connsiteX2" fmla="*/ 286046 w 286046"/>
                <a:gd name="connsiteY2" fmla="*/ 30998 h 30997"/>
                <a:gd name="connsiteX3" fmla="*/ 0 w 286046"/>
                <a:gd name="connsiteY3" fmla="*/ 30998 h 30997"/>
              </a:gdLst>
              <a:ahLst/>
              <a:cxnLst>
                <a:cxn ang="0">
                  <a:pos x="connsiteX0" y="connsiteY0"/>
                </a:cxn>
                <a:cxn ang="0">
                  <a:pos x="connsiteX1" y="connsiteY1"/>
                </a:cxn>
                <a:cxn ang="0">
                  <a:pos x="connsiteX2" y="connsiteY2"/>
                </a:cxn>
                <a:cxn ang="0">
                  <a:pos x="connsiteX3" y="connsiteY3"/>
                </a:cxn>
              </a:cxnLst>
              <a:rect l="l" t="t" r="r" b="b"/>
              <a:pathLst>
                <a:path w="286046" h="30997">
                  <a:moveTo>
                    <a:pt x="0" y="0"/>
                  </a:moveTo>
                  <a:lnTo>
                    <a:pt x="286046" y="0"/>
                  </a:lnTo>
                  <a:lnTo>
                    <a:pt x="286046" y="30998"/>
                  </a:lnTo>
                  <a:lnTo>
                    <a:pt x="0" y="30998"/>
                  </a:ln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rafik 2">
              <a:extLst>
                <a:ext uri="{FF2B5EF4-FFF2-40B4-BE49-F238E27FC236}">
                  <a16:creationId xmlns:a16="http://schemas.microsoft.com/office/drawing/2014/main" id="{232E6D57-072C-44F2-B088-1541D81240BE}"/>
                </a:ext>
              </a:extLst>
            </p:cNvPr>
            <p:cNvSpPr/>
            <p:nvPr/>
          </p:nvSpPr>
          <p:spPr bwMode="gray">
            <a:xfrm>
              <a:off x="9542637" y="3159214"/>
              <a:ext cx="220975" cy="30997"/>
            </a:xfrm>
            <a:custGeom>
              <a:avLst/>
              <a:gdLst>
                <a:gd name="connsiteX0" fmla="*/ 0 w 220975"/>
                <a:gd name="connsiteY0" fmla="*/ 0 h 30997"/>
                <a:gd name="connsiteX1" fmla="*/ 220976 w 220975"/>
                <a:gd name="connsiteY1" fmla="*/ 0 h 30997"/>
                <a:gd name="connsiteX2" fmla="*/ 220976 w 220975"/>
                <a:gd name="connsiteY2" fmla="*/ 30998 h 30997"/>
                <a:gd name="connsiteX3" fmla="*/ 0 w 220975"/>
                <a:gd name="connsiteY3" fmla="*/ 30998 h 30997"/>
              </a:gdLst>
              <a:ahLst/>
              <a:cxnLst>
                <a:cxn ang="0">
                  <a:pos x="connsiteX0" y="connsiteY0"/>
                </a:cxn>
                <a:cxn ang="0">
                  <a:pos x="connsiteX1" y="connsiteY1"/>
                </a:cxn>
                <a:cxn ang="0">
                  <a:pos x="connsiteX2" y="connsiteY2"/>
                </a:cxn>
                <a:cxn ang="0">
                  <a:pos x="connsiteX3" y="connsiteY3"/>
                </a:cxn>
              </a:cxnLst>
              <a:rect l="l" t="t" r="r" b="b"/>
              <a:pathLst>
                <a:path w="220975" h="30997">
                  <a:moveTo>
                    <a:pt x="0" y="0"/>
                  </a:moveTo>
                  <a:lnTo>
                    <a:pt x="220976" y="0"/>
                  </a:lnTo>
                  <a:lnTo>
                    <a:pt x="220976" y="30998"/>
                  </a:lnTo>
                  <a:lnTo>
                    <a:pt x="0" y="30998"/>
                  </a:ln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rafik 2">
              <a:extLst>
                <a:ext uri="{FF2B5EF4-FFF2-40B4-BE49-F238E27FC236}">
                  <a16:creationId xmlns:a16="http://schemas.microsoft.com/office/drawing/2014/main" id="{AF53C5CA-EA51-4572-AAD9-D1D1C245AE8F}"/>
                </a:ext>
              </a:extLst>
            </p:cNvPr>
            <p:cNvSpPr/>
            <p:nvPr/>
          </p:nvSpPr>
          <p:spPr bwMode="gray">
            <a:xfrm>
              <a:off x="9542339" y="2742469"/>
              <a:ext cx="438554" cy="623139"/>
            </a:xfrm>
            <a:custGeom>
              <a:avLst/>
              <a:gdLst>
                <a:gd name="connsiteX0" fmla="*/ 438554 w 438554"/>
                <a:gd name="connsiteY0" fmla="*/ 623139 h 623139"/>
                <a:gd name="connsiteX1" fmla="*/ 0 w 438554"/>
                <a:gd name="connsiteY1" fmla="*/ 623139 h 623139"/>
                <a:gd name="connsiteX2" fmla="*/ 0 w 438554"/>
                <a:gd name="connsiteY2" fmla="*/ 592141 h 623139"/>
                <a:gd name="connsiteX3" fmla="*/ 407557 w 438554"/>
                <a:gd name="connsiteY3" fmla="*/ 592141 h 623139"/>
                <a:gd name="connsiteX4" fmla="*/ 407557 w 438554"/>
                <a:gd name="connsiteY4" fmla="*/ 0 h 623139"/>
                <a:gd name="connsiteX5" fmla="*/ 438554 w 438554"/>
                <a:gd name="connsiteY5" fmla="*/ 0 h 62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554" h="623139">
                  <a:moveTo>
                    <a:pt x="438554" y="623139"/>
                  </a:moveTo>
                  <a:lnTo>
                    <a:pt x="0" y="623139"/>
                  </a:lnTo>
                  <a:lnTo>
                    <a:pt x="0" y="592141"/>
                  </a:lnTo>
                  <a:lnTo>
                    <a:pt x="407557" y="592141"/>
                  </a:lnTo>
                  <a:lnTo>
                    <a:pt x="407557" y="0"/>
                  </a:lnTo>
                  <a:lnTo>
                    <a:pt x="438554" y="0"/>
                  </a:ln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Arc 7">
            <a:extLst>
              <a:ext uri="{FF2B5EF4-FFF2-40B4-BE49-F238E27FC236}">
                <a16:creationId xmlns:a16="http://schemas.microsoft.com/office/drawing/2014/main" id="{46E62CED-24CA-42D3-AF67-C7A090F9A43D}"/>
              </a:ext>
            </a:extLst>
          </p:cNvPr>
          <p:cNvSpPr/>
          <p:nvPr>
            <p:custDataLst>
              <p:tags r:id="rId14"/>
            </p:custDataLst>
          </p:nvPr>
        </p:nvSpPr>
        <p:spPr bwMode="gray">
          <a:xfrm rot="16990655">
            <a:off x="4365147" y="2438565"/>
            <a:ext cx="1549425" cy="1549425"/>
          </a:xfrm>
          <a:prstGeom prst="arc">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3" name="Grafik 42">
            <a:extLst>
              <a:ext uri="{FF2B5EF4-FFF2-40B4-BE49-F238E27FC236}">
                <a16:creationId xmlns:a16="http://schemas.microsoft.com/office/drawing/2014/main" id="{2238C000-7F15-4BDE-85D5-EB724524D7C8}"/>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bwMode="gray">
          <a:xfrm>
            <a:off x="1883532" y="4833156"/>
            <a:ext cx="1053486" cy="536387"/>
          </a:xfrm>
          <a:prstGeom prst="rect">
            <a:avLst/>
          </a:prstGeom>
        </p:spPr>
      </p:pic>
      <p:grpSp>
        <p:nvGrpSpPr>
          <p:cNvPr id="17" name="Group 535">
            <a:extLst>
              <a:ext uri="{FF2B5EF4-FFF2-40B4-BE49-F238E27FC236}">
                <a16:creationId xmlns:a16="http://schemas.microsoft.com/office/drawing/2014/main" id="{63688AB1-3A81-42A4-8715-73DD6C65431C}"/>
              </a:ext>
            </a:extLst>
          </p:cNvPr>
          <p:cNvGrpSpPr>
            <a:grpSpLocks noChangeAspect="1"/>
          </p:cNvGrpSpPr>
          <p:nvPr>
            <p:custDataLst>
              <p:tags r:id="rId15"/>
            </p:custDataLst>
          </p:nvPr>
        </p:nvGrpSpPr>
        <p:grpSpPr bwMode="gray">
          <a:xfrm rot="21092514">
            <a:off x="37456" y="2901576"/>
            <a:ext cx="4837372" cy="2627881"/>
            <a:chOff x="2621" y="1841"/>
            <a:chExt cx="1017" cy="460"/>
          </a:xfrm>
          <a:solidFill>
            <a:schemeClr val="accent6"/>
          </a:solidFill>
        </p:grpSpPr>
        <p:sp>
          <p:nvSpPr>
            <p:cNvPr id="18" name="Freeform 536">
              <a:extLst>
                <a:ext uri="{FF2B5EF4-FFF2-40B4-BE49-F238E27FC236}">
                  <a16:creationId xmlns:a16="http://schemas.microsoft.com/office/drawing/2014/main" id="{BC9707D6-C14A-48BF-926B-78D1B1B845B5}"/>
                </a:ext>
              </a:extLst>
            </p:cNvPr>
            <p:cNvSpPr>
              <a:spLocks/>
            </p:cNvSpPr>
            <p:nvPr/>
          </p:nvSpPr>
          <p:spPr bwMode="gray">
            <a:xfrm>
              <a:off x="3619" y="2131"/>
              <a:ext cx="4" cy="3"/>
            </a:xfrm>
            <a:custGeom>
              <a:avLst/>
              <a:gdLst>
                <a:gd name="T0" fmla="*/ 0 w 5"/>
                <a:gd name="T1" fmla="*/ 0 h 3"/>
                <a:gd name="T2" fmla="*/ 5 w 5"/>
                <a:gd name="T3" fmla="*/ 3 h 3"/>
                <a:gd name="T4" fmla="*/ 0 w 5"/>
                <a:gd name="T5" fmla="*/ 0 h 3"/>
              </a:gdLst>
              <a:ahLst/>
              <a:cxnLst>
                <a:cxn ang="0">
                  <a:pos x="T0" y="T1"/>
                </a:cxn>
                <a:cxn ang="0">
                  <a:pos x="T2" y="T3"/>
                </a:cxn>
                <a:cxn ang="0">
                  <a:pos x="T4" y="T5"/>
                </a:cxn>
              </a:cxnLst>
              <a:rect l="0" t="0" r="r" b="b"/>
              <a:pathLst>
                <a:path w="5" h="3">
                  <a:moveTo>
                    <a:pt x="0" y="0"/>
                  </a:moveTo>
                  <a:cubicBezTo>
                    <a:pt x="2" y="1"/>
                    <a:pt x="3" y="2"/>
                    <a:pt x="5" y="3"/>
                  </a:cubicBezTo>
                  <a:cubicBezTo>
                    <a:pt x="4" y="3"/>
                    <a:pt x="3"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537">
              <a:extLst>
                <a:ext uri="{FF2B5EF4-FFF2-40B4-BE49-F238E27FC236}">
                  <a16:creationId xmlns:a16="http://schemas.microsoft.com/office/drawing/2014/main" id="{2EB04E45-72F8-47F7-A3E4-C6493462E62C}"/>
                </a:ext>
              </a:extLst>
            </p:cNvPr>
            <p:cNvSpPr>
              <a:spLocks/>
            </p:cNvSpPr>
            <p:nvPr/>
          </p:nvSpPr>
          <p:spPr bwMode="gray">
            <a:xfrm>
              <a:off x="3615" y="212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538">
              <a:extLst>
                <a:ext uri="{FF2B5EF4-FFF2-40B4-BE49-F238E27FC236}">
                  <a16:creationId xmlns:a16="http://schemas.microsoft.com/office/drawing/2014/main" id="{9A5D56DC-CADE-4170-922B-FC6C9CD63541}"/>
                </a:ext>
              </a:extLst>
            </p:cNvPr>
            <p:cNvSpPr>
              <a:spLocks/>
            </p:cNvSpPr>
            <p:nvPr/>
          </p:nvSpPr>
          <p:spPr bwMode="gray">
            <a:xfrm>
              <a:off x="3197" y="1846"/>
              <a:ext cx="5" cy="0"/>
            </a:xfrm>
            <a:custGeom>
              <a:avLst/>
              <a:gdLst>
                <a:gd name="T0" fmla="*/ 0 w 6"/>
                <a:gd name="T1" fmla="*/ 6 w 6"/>
                <a:gd name="T2" fmla="*/ 0 w 6"/>
              </a:gdLst>
              <a:ahLst/>
              <a:cxnLst>
                <a:cxn ang="0">
                  <a:pos x="T0" y="0"/>
                </a:cxn>
                <a:cxn ang="0">
                  <a:pos x="T1" y="0"/>
                </a:cxn>
                <a:cxn ang="0">
                  <a:pos x="T2" y="0"/>
                </a:cxn>
              </a:cxnLst>
              <a:rect l="0" t="0" r="r" b="b"/>
              <a:pathLst>
                <a:path w="6">
                  <a:moveTo>
                    <a:pt x="0" y="0"/>
                  </a:moveTo>
                  <a:cubicBezTo>
                    <a:pt x="3" y="0"/>
                    <a:pt x="5" y="0"/>
                    <a:pt x="6" y="0"/>
                  </a:cubicBezTo>
                  <a:cubicBezTo>
                    <a:pt x="3"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539">
              <a:extLst>
                <a:ext uri="{FF2B5EF4-FFF2-40B4-BE49-F238E27FC236}">
                  <a16:creationId xmlns:a16="http://schemas.microsoft.com/office/drawing/2014/main" id="{C6D1DB98-2688-4682-9BF2-E1BF5ADF1125}"/>
                </a:ext>
              </a:extLst>
            </p:cNvPr>
            <p:cNvSpPr>
              <a:spLocks/>
            </p:cNvSpPr>
            <p:nvPr/>
          </p:nvSpPr>
          <p:spPr bwMode="gray">
            <a:xfrm>
              <a:off x="2857" y="1870"/>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540">
              <a:extLst>
                <a:ext uri="{FF2B5EF4-FFF2-40B4-BE49-F238E27FC236}">
                  <a16:creationId xmlns:a16="http://schemas.microsoft.com/office/drawing/2014/main" id="{5781F664-8F64-465F-97AE-746D2DB90B59}"/>
                </a:ext>
              </a:extLst>
            </p:cNvPr>
            <p:cNvSpPr>
              <a:spLocks/>
            </p:cNvSpPr>
            <p:nvPr/>
          </p:nvSpPr>
          <p:spPr bwMode="gray">
            <a:xfrm>
              <a:off x="3622" y="2180"/>
              <a:ext cx="1" cy="3"/>
            </a:xfrm>
            <a:custGeom>
              <a:avLst/>
              <a:gdLst>
                <a:gd name="T0" fmla="*/ 0 w 2"/>
                <a:gd name="T1" fmla="*/ 3 h 3"/>
                <a:gd name="T2" fmla="*/ 1 w 2"/>
                <a:gd name="T3" fmla="*/ 1 h 3"/>
                <a:gd name="T4" fmla="*/ 0 w 2"/>
                <a:gd name="T5" fmla="*/ 3 h 3"/>
              </a:gdLst>
              <a:ahLst/>
              <a:cxnLst>
                <a:cxn ang="0">
                  <a:pos x="T0" y="T1"/>
                </a:cxn>
                <a:cxn ang="0">
                  <a:pos x="T2" y="T3"/>
                </a:cxn>
                <a:cxn ang="0">
                  <a:pos x="T4" y="T5"/>
                </a:cxn>
              </a:cxnLst>
              <a:rect l="0" t="0" r="r" b="b"/>
              <a:pathLst>
                <a:path w="2" h="3">
                  <a:moveTo>
                    <a:pt x="0" y="3"/>
                  </a:moveTo>
                  <a:cubicBezTo>
                    <a:pt x="1" y="1"/>
                    <a:pt x="1" y="1"/>
                    <a:pt x="1" y="1"/>
                  </a:cubicBezTo>
                  <a:cubicBezTo>
                    <a:pt x="2" y="0"/>
                    <a:pt x="0"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541">
              <a:extLst>
                <a:ext uri="{FF2B5EF4-FFF2-40B4-BE49-F238E27FC236}">
                  <a16:creationId xmlns:a16="http://schemas.microsoft.com/office/drawing/2014/main" id="{125F4E50-DFB2-4B21-A58C-2222EA5505AE}"/>
                </a:ext>
              </a:extLst>
            </p:cNvPr>
            <p:cNvSpPr>
              <a:spLocks/>
            </p:cNvSpPr>
            <p:nvPr/>
          </p:nvSpPr>
          <p:spPr bwMode="gray">
            <a:xfrm>
              <a:off x="3285" y="185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542">
              <a:extLst>
                <a:ext uri="{FF2B5EF4-FFF2-40B4-BE49-F238E27FC236}">
                  <a16:creationId xmlns:a16="http://schemas.microsoft.com/office/drawing/2014/main" id="{1C7A5A6F-3065-45A3-B3B1-C871B4804BD6}"/>
                </a:ext>
              </a:extLst>
            </p:cNvPr>
            <p:cNvSpPr>
              <a:spLocks/>
            </p:cNvSpPr>
            <p:nvPr/>
          </p:nvSpPr>
          <p:spPr bwMode="gray">
            <a:xfrm>
              <a:off x="3436" y="2271"/>
              <a:ext cx="2" cy="1"/>
            </a:xfrm>
            <a:custGeom>
              <a:avLst/>
              <a:gdLst>
                <a:gd name="T0" fmla="*/ 3 w 3"/>
                <a:gd name="T1" fmla="*/ 0 h 1"/>
                <a:gd name="T2" fmla="*/ 0 w 3"/>
                <a:gd name="T3" fmla="*/ 1 h 1"/>
                <a:gd name="T4" fmla="*/ 3 w 3"/>
                <a:gd name="T5" fmla="*/ 0 h 1"/>
              </a:gdLst>
              <a:ahLst/>
              <a:cxnLst>
                <a:cxn ang="0">
                  <a:pos x="T0" y="T1"/>
                </a:cxn>
                <a:cxn ang="0">
                  <a:pos x="T2" y="T3"/>
                </a:cxn>
                <a:cxn ang="0">
                  <a:pos x="T4" y="T5"/>
                </a:cxn>
              </a:cxnLst>
              <a:rect l="0" t="0" r="r" b="b"/>
              <a:pathLst>
                <a:path w="3" h="1">
                  <a:moveTo>
                    <a:pt x="3" y="0"/>
                  </a:moveTo>
                  <a:cubicBezTo>
                    <a:pt x="0" y="1"/>
                    <a:pt x="0" y="1"/>
                    <a:pt x="0" y="1"/>
                  </a:cubicBezTo>
                  <a:cubicBezTo>
                    <a:pt x="1" y="1"/>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543">
              <a:extLst>
                <a:ext uri="{FF2B5EF4-FFF2-40B4-BE49-F238E27FC236}">
                  <a16:creationId xmlns:a16="http://schemas.microsoft.com/office/drawing/2014/main" id="{1324A048-816F-480E-BD01-A148ED2F9CE7}"/>
                </a:ext>
              </a:extLst>
            </p:cNvPr>
            <p:cNvSpPr>
              <a:spLocks/>
            </p:cNvSpPr>
            <p:nvPr/>
          </p:nvSpPr>
          <p:spPr bwMode="gray">
            <a:xfrm>
              <a:off x="2785" y="1865"/>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0"/>
                    <a:pt x="0" y="1"/>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544">
              <a:extLst>
                <a:ext uri="{FF2B5EF4-FFF2-40B4-BE49-F238E27FC236}">
                  <a16:creationId xmlns:a16="http://schemas.microsoft.com/office/drawing/2014/main" id="{6FA802E3-4792-4D8A-8C11-314EE95471DE}"/>
                </a:ext>
              </a:extLst>
            </p:cNvPr>
            <p:cNvSpPr>
              <a:spLocks/>
            </p:cNvSpPr>
            <p:nvPr/>
          </p:nvSpPr>
          <p:spPr bwMode="gray">
            <a:xfrm>
              <a:off x="2621" y="1841"/>
              <a:ext cx="1017" cy="460"/>
            </a:xfrm>
            <a:custGeom>
              <a:avLst/>
              <a:gdLst>
                <a:gd name="T0" fmla="*/ 72 w 1111"/>
                <a:gd name="T1" fmla="*/ 73 h 503"/>
                <a:gd name="T2" fmla="*/ 52 w 1111"/>
                <a:gd name="T3" fmla="*/ 86 h 503"/>
                <a:gd name="T4" fmla="*/ 14 w 1111"/>
                <a:gd name="T5" fmla="*/ 133 h 503"/>
                <a:gd name="T6" fmla="*/ 7 w 1111"/>
                <a:gd name="T7" fmla="*/ 155 h 503"/>
                <a:gd name="T8" fmla="*/ 8 w 1111"/>
                <a:gd name="T9" fmla="*/ 239 h 503"/>
                <a:gd name="T10" fmla="*/ 53 w 1111"/>
                <a:gd name="T11" fmla="*/ 311 h 503"/>
                <a:gd name="T12" fmla="*/ 72 w 1111"/>
                <a:gd name="T13" fmla="*/ 332 h 503"/>
                <a:gd name="T14" fmla="*/ 104 w 1111"/>
                <a:gd name="T15" fmla="*/ 358 h 503"/>
                <a:gd name="T16" fmla="*/ 163 w 1111"/>
                <a:gd name="T17" fmla="*/ 395 h 503"/>
                <a:gd name="T18" fmla="*/ 274 w 1111"/>
                <a:gd name="T19" fmla="*/ 441 h 503"/>
                <a:gd name="T20" fmla="*/ 341 w 1111"/>
                <a:gd name="T21" fmla="*/ 460 h 503"/>
                <a:gd name="T22" fmla="*/ 395 w 1111"/>
                <a:gd name="T23" fmla="*/ 469 h 503"/>
                <a:gd name="T24" fmla="*/ 481 w 1111"/>
                <a:gd name="T25" fmla="*/ 486 h 503"/>
                <a:gd name="T26" fmla="*/ 523 w 1111"/>
                <a:gd name="T27" fmla="*/ 492 h 503"/>
                <a:gd name="T28" fmla="*/ 667 w 1111"/>
                <a:gd name="T29" fmla="*/ 497 h 503"/>
                <a:gd name="T30" fmla="*/ 788 w 1111"/>
                <a:gd name="T31" fmla="*/ 501 h 503"/>
                <a:gd name="T32" fmla="*/ 747 w 1111"/>
                <a:gd name="T33" fmla="*/ 496 h 503"/>
                <a:gd name="T34" fmla="*/ 821 w 1111"/>
                <a:gd name="T35" fmla="*/ 494 h 503"/>
                <a:gd name="T36" fmla="*/ 892 w 1111"/>
                <a:gd name="T37" fmla="*/ 481 h 503"/>
                <a:gd name="T38" fmla="*/ 944 w 1111"/>
                <a:gd name="T39" fmla="*/ 468 h 503"/>
                <a:gd name="T40" fmla="*/ 1035 w 1111"/>
                <a:gd name="T41" fmla="*/ 425 h 503"/>
                <a:gd name="T42" fmla="*/ 1103 w 1111"/>
                <a:gd name="T43" fmla="*/ 373 h 503"/>
                <a:gd name="T44" fmla="*/ 1098 w 1111"/>
                <a:gd name="T45" fmla="*/ 376 h 503"/>
                <a:gd name="T46" fmla="*/ 1045 w 1111"/>
                <a:gd name="T47" fmla="*/ 415 h 503"/>
                <a:gd name="T48" fmla="*/ 1106 w 1111"/>
                <a:gd name="T49" fmla="*/ 358 h 503"/>
                <a:gd name="T50" fmla="*/ 1090 w 1111"/>
                <a:gd name="T51" fmla="*/ 310 h 503"/>
                <a:gd name="T52" fmla="*/ 1086 w 1111"/>
                <a:gd name="T53" fmla="*/ 313 h 503"/>
                <a:gd name="T54" fmla="*/ 1100 w 1111"/>
                <a:gd name="T55" fmla="*/ 329 h 503"/>
                <a:gd name="T56" fmla="*/ 1078 w 1111"/>
                <a:gd name="T57" fmla="*/ 315 h 503"/>
                <a:gd name="T58" fmla="*/ 1102 w 1111"/>
                <a:gd name="T59" fmla="*/ 346 h 503"/>
                <a:gd name="T60" fmla="*/ 1083 w 1111"/>
                <a:gd name="T61" fmla="*/ 380 h 503"/>
                <a:gd name="T62" fmla="*/ 1063 w 1111"/>
                <a:gd name="T63" fmla="*/ 398 h 503"/>
                <a:gd name="T64" fmla="*/ 945 w 1111"/>
                <a:gd name="T65" fmla="*/ 458 h 503"/>
                <a:gd name="T66" fmla="*/ 981 w 1111"/>
                <a:gd name="T67" fmla="*/ 440 h 503"/>
                <a:gd name="T68" fmla="*/ 920 w 1111"/>
                <a:gd name="T69" fmla="*/ 464 h 503"/>
                <a:gd name="T70" fmla="*/ 880 w 1111"/>
                <a:gd name="T71" fmla="*/ 473 h 503"/>
                <a:gd name="T72" fmla="*/ 755 w 1111"/>
                <a:gd name="T73" fmla="*/ 488 h 503"/>
                <a:gd name="T74" fmla="*/ 690 w 1111"/>
                <a:gd name="T75" fmla="*/ 486 h 503"/>
                <a:gd name="T76" fmla="*/ 613 w 1111"/>
                <a:gd name="T77" fmla="*/ 482 h 503"/>
                <a:gd name="T78" fmla="*/ 478 w 1111"/>
                <a:gd name="T79" fmla="*/ 468 h 503"/>
                <a:gd name="T80" fmla="*/ 469 w 1111"/>
                <a:gd name="T81" fmla="*/ 471 h 503"/>
                <a:gd name="T82" fmla="*/ 387 w 1111"/>
                <a:gd name="T83" fmla="*/ 457 h 503"/>
                <a:gd name="T84" fmla="*/ 230 w 1111"/>
                <a:gd name="T85" fmla="*/ 410 h 503"/>
                <a:gd name="T86" fmla="*/ 28 w 1111"/>
                <a:gd name="T87" fmla="*/ 246 h 503"/>
                <a:gd name="T88" fmla="*/ 21 w 1111"/>
                <a:gd name="T89" fmla="*/ 162 h 503"/>
                <a:gd name="T90" fmla="*/ 51 w 1111"/>
                <a:gd name="T91" fmla="*/ 109 h 503"/>
                <a:gd name="T92" fmla="*/ 217 w 1111"/>
                <a:gd name="T93" fmla="*/ 37 h 503"/>
                <a:gd name="T94" fmla="*/ 318 w 1111"/>
                <a:gd name="T95" fmla="*/ 25 h 503"/>
                <a:gd name="T96" fmla="*/ 398 w 1111"/>
                <a:gd name="T97" fmla="*/ 19 h 503"/>
                <a:gd name="T98" fmla="*/ 617 w 1111"/>
                <a:gd name="T99" fmla="*/ 23 h 503"/>
                <a:gd name="T100" fmla="*/ 774 w 1111"/>
                <a:gd name="T101" fmla="*/ 38 h 503"/>
                <a:gd name="T102" fmla="*/ 991 w 1111"/>
                <a:gd name="T103" fmla="*/ 94 h 503"/>
                <a:gd name="T104" fmla="*/ 1039 w 1111"/>
                <a:gd name="T105" fmla="*/ 112 h 503"/>
                <a:gd name="T106" fmla="*/ 952 w 1111"/>
                <a:gd name="T107" fmla="*/ 72 h 503"/>
                <a:gd name="T108" fmla="*/ 885 w 1111"/>
                <a:gd name="T109" fmla="*/ 52 h 503"/>
                <a:gd name="T110" fmla="*/ 786 w 1111"/>
                <a:gd name="T111" fmla="*/ 30 h 503"/>
                <a:gd name="T112" fmla="*/ 652 w 1111"/>
                <a:gd name="T113" fmla="*/ 11 h 503"/>
                <a:gd name="T114" fmla="*/ 591 w 1111"/>
                <a:gd name="T115" fmla="*/ 7 h 503"/>
                <a:gd name="T116" fmla="*/ 474 w 1111"/>
                <a:gd name="T117" fmla="*/ 4 h 503"/>
                <a:gd name="T118" fmla="*/ 423 w 1111"/>
                <a:gd name="T119" fmla="*/ 2 h 503"/>
                <a:gd name="T120" fmla="*/ 280 w 1111"/>
                <a:gd name="T121" fmla="*/ 12 h 503"/>
                <a:gd name="T122" fmla="*/ 181 w 1111"/>
                <a:gd name="T123" fmla="*/ 29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1" h="503">
                  <a:moveTo>
                    <a:pt x="181" y="29"/>
                  </a:moveTo>
                  <a:cubicBezTo>
                    <a:pt x="199" y="24"/>
                    <a:pt x="176" y="28"/>
                    <a:pt x="179" y="27"/>
                  </a:cubicBezTo>
                  <a:cubicBezTo>
                    <a:pt x="174" y="28"/>
                    <a:pt x="163" y="31"/>
                    <a:pt x="168" y="30"/>
                  </a:cubicBezTo>
                  <a:cubicBezTo>
                    <a:pt x="158" y="31"/>
                    <a:pt x="139" y="39"/>
                    <a:pt x="128" y="42"/>
                  </a:cubicBezTo>
                  <a:cubicBezTo>
                    <a:pt x="128" y="42"/>
                    <a:pt x="134" y="40"/>
                    <a:pt x="127" y="43"/>
                  </a:cubicBezTo>
                  <a:cubicBezTo>
                    <a:pt x="117" y="48"/>
                    <a:pt x="117" y="47"/>
                    <a:pt x="113" y="48"/>
                  </a:cubicBezTo>
                  <a:cubicBezTo>
                    <a:pt x="110" y="50"/>
                    <a:pt x="94" y="57"/>
                    <a:pt x="95" y="57"/>
                  </a:cubicBezTo>
                  <a:cubicBezTo>
                    <a:pt x="89" y="60"/>
                    <a:pt x="103" y="54"/>
                    <a:pt x="94" y="60"/>
                  </a:cubicBezTo>
                  <a:cubicBezTo>
                    <a:pt x="88" y="64"/>
                    <a:pt x="79" y="68"/>
                    <a:pt x="72" y="73"/>
                  </a:cubicBezTo>
                  <a:cubicBezTo>
                    <a:pt x="68" y="75"/>
                    <a:pt x="70" y="74"/>
                    <a:pt x="74" y="71"/>
                  </a:cubicBezTo>
                  <a:cubicBezTo>
                    <a:pt x="77" y="69"/>
                    <a:pt x="82" y="66"/>
                    <a:pt x="84" y="65"/>
                  </a:cubicBezTo>
                  <a:cubicBezTo>
                    <a:pt x="76" y="70"/>
                    <a:pt x="68" y="75"/>
                    <a:pt x="60" y="81"/>
                  </a:cubicBezTo>
                  <a:cubicBezTo>
                    <a:pt x="53" y="86"/>
                    <a:pt x="63" y="78"/>
                    <a:pt x="70" y="73"/>
                  </a:cubicBezTo>
                  <a:cubicBezTo>
                    <a:pt x="65" y="76"/>
                    <a:pt x="59" y="80"/>
                    <a:pt x="55" y="84"/>
                  </a:cubicBezTo>
                  <a:cubicBezTo>
                    <a:pt x="51" y="87"/>
                    <a:pt x="48" y="91"/>
                    <a:pt x="47" y="92"/>
                  </a:cubicBezTo>
                  <a:cubicBezTo>
                    <a:pt x="41" y="97"/>
                    <a:pt x="39" y="100"/>
                    <a:pt x="34" y="105"/>
                  </a:cubicBezTo>
                  <a:cubicBezTo>
                    <a:pt x="38" y="100"/>
                    <a:pt x="37" y="99"/>
                    <a:pt x="44" y="91"/>
                  </a:cubicBezTo>
                  <a:cubicBezTo>
                    <a:pt x="58" y="79"/>
                    <a:pt x="40" y="96"/>
                    <a:pt x="52" y="86"/>
                  </a:cubicBezTo>
                  <a:cubicBezTo>
                    <a:pt x="52" y="85"/>
                    <a:pt x="52" y="85"/>
                    <a:pt x="52" y="85"/>
                  </a:cubicBezTo>
                  <a:cubicBezTo>
                    <a:pt x="57" y="81"/>
                    <a:pt x="61" y="77"/>
                    <a:pt x="67" y="73"/>
                  </a:cubicBezTo>
                  <a:cubicBezTo>
                    <a:pt x="70" y="71"/>
                    <a:pt x="66" y="74"/>
                    <a:pt x="64" y="76"/>
                  </a:cubicBezTo>
                  <a:cubicBezTo>
                    <a:pt x="74" y="68"/>
                    <a:pt x="83" y="64"/>
                    <a:pt x="91" y="58"/>
                  </a:cubicBezTo>
                  <a:cubicBezTo>
                    <a:pt x="83" y="62"/>
                    <a:pt x="74" y="67"/>
                    <a:pt x="67" y="73"/>
                  </a:cubicBezTo>
                  <a:cubicBezTo>
                    <a:pt x="59" y="78"/>
                    <a:pt x="52" y="84"/>
                    <a:pt x="49" y="86"/>
                  </a:cubicBezTo>
                  <a:cubicBezTo>
                    <a:pt x="41" y="93"/>
                    <a:pt x="33" y="102"/>
                    <a:pt x="27" y="112"/>
                  </a:cubicBezTo>
                  <a:cubicBezTo>
                    <a:pt x="27" y="112"/>
                    <a:pt x="35" y="103"/>
                    <a:pt x="30" y="111"/>
                  </a:cubicBezTo>
                  <a:cubicBezTo>
                    <a:pt x="26" y="113"/>
                    <a:pt x="20" y="121"/>
                    <a:pt x="14" y="133"/>
                  </a:cubicBezTo>
                  <a:cubicBezTo>
                    <a:pt x="16" y="131"/>
                    <a:pt x="13" y="136"/>
                    <a:pt x="12" y="141"/>
                  </a:cubicBezTo>
                  <a:cubicBezTo>
                    <a:pt x="10" y="146"/>
                    <a:pt x="9" y="150"/>
                    <a:pt x="10" y="147"/>
                  </a:cubicBezTo>
                  <a:cubicBezTo>
                    <a:pt x="12" y="141"/>
                    <a:pt x="14" y="139"/>
                    <a:pt x="14" y="138"/>
                  </a:cubicBezTo>
                  <a:cubicBezTo>
                    <a:pt x="10" y="150"/>
                    <a:pt x="15" y="140"/>
                    <a:pt x="12" y="147"/>
                  </a:cubicBezTo>
                  <a:cubicBezTo>
                    <a:pt x="8" y="157"/>
                    <a:pt x="9" y="157"/>
                    <a:pt x="8" y="157"/>
                  </a:cubicBezTo>
                  <a:cubicBezTo>
                    <a:pt x="8" y="157"/>
                    <a:pt x="8" y="156"/>
                    <a:pt x="5" y="167"/>
                  </a:cubicBezTo>
                  <a:cubicBezTo>
                    <a:pt x="6" y="162"/>
                    <a:pt x="7" y="150"/>
                    <a:pt x="12" y="138"/>
                  </a:cubicBezTo>
                  <a:cubicBezTo>
                    <a:pt x="11" y="139"/>
                    <a:pt x="7" y="150"/>
                    <a:pt x="5" y="155"/>
                  </a:cubicBezTo>
                  <a:cubicBezTo>
                    <a:pt x="8" y="148"/>
                    <a:pt x="5" y="160"/>
                    <a:pt x="7" y="155"/>
                  </a:cubicBezTo>
                  <a:cubicBezTo>
                    <a:pt x="5" y="163"/>
                    <a:pt x="3" y="173"/>
                    <a:pt x="3" y="184"/>
                  </a:cubicBezTo>
                  <a:cubicBezTo>
                    <a:pt x="2" y="194"/>
                    <a:pt x="3" y="205"/>
                    <a:pt x="5" y="216"/>
                  </a:cubicBezTo>
                  <a:cubicBezTo>
                    <a:pt x="4" y="214"/>
                    <a:pt x="2" y="205"/>
                    <a:pt x="2" y="197"/>
                  </a:cubicBezTo>
                  <a:cubicBezTo>
                    <a:pt x="1" y="189"/>
                    <a:pt x="1" y="182"/>
                    <a:pt x="0" y="186"/>
                  </a:cubicBezTo>
                  <a:cubicBezTo>
                    <a:pt x="0" y="191"/>
                    <a:pt x="0" y="194"/>
                    <a:pt x="1" y="196"/>
                  </a:cubicBezTo>
                  <a:cubicBezTo>
                    <a:pt x="1" y="199"/>
                    <a:pt x="1" y="201"/>
                    <a:pt x="1" y="205"/>
                  </a:cubicBezTo>
                  <a:cubicBezTo>
                    <a:pt x="1" y="209"/>
                    <a:pt x="2" y="215"/>
                    <a:pt x="3" y="223"/>
                  </a:cubicBezTo>
                  <a:cubicBezTo>
                    <a:pt x="5" y="230"/>
                    <a:pt x="7" y="238"/>
                    <a:pt x="10" y="245"/>
                  </a:cubicBezTo>
                  <a:cubicBezTo>
                    <a:pt x="9" y="243"/>
                    <a:pt x="9" y="241"/>
                    <a:pt x="8" y="239"/>
                  </a:cubicBezTo>
                  <a:cubicBezTo>
                    <a:pt x="10" y="244"/>
                    <a:pt x="13" y="254"/>
                    <a:pt x="16" y="260"/>
                  </a:cubicBezTo>
                  <a:cubicBezTo>
                    <a:pt x="15" y="258"/>
                    <a:pt x="15" y="258"/>
                    <a:pt x="15" y="258"/>
                  </a:cubicBezTo>
                  <a:cubicBezTo>
                    <a:pt x="16" y="260"/>
                    <a:pt x="17" y="262"/>
                    <a:pt x="18" y="264"/>
                  </a:cubicBezTo>
                  <a:cubicBezTo>
                    <a:pt x="19" y="265"/>
                    <a:pt x="19" y="265"/>
                    <a:pt x="18" y="265"/>
                  </a:cubicBezTo>
                  <a:cubicBezTo>
                    <a:pt x="20" y="268"/>
                    <a:pt x="23" y="274"/>
                    <a:pt x="27" y="280"/>
                  </a:cubicBezTo>
                  <a:cubicBezTo>
                    <a:pt x="30" y="286"/>
                    <a:pt x="35" y="292"/>
                    <a:pt x="39" y="297"/>
                  </a:cubicBezTo>
                  <a:cubicBezTo>
                    <a:pt x="40" y="297"/>
                    <a:pt x="31" y="287"/>
                    <a:pt x="28" y="281"/>
                  </a:cubicBezTo>
                  <a:cubicBezTo>
                    <a:pt x="27" y="280"/>
                    <a:pt x="21" y="269"/>
                    <a:pt x="25" y="273"/>
                  </a:cubicBezTo>
                  <a:cubicBezTo>
                    <a:pt x="33" y="288"/>
                    <a:pt x="41" y="297"/>
                    <a:pt x="53" y="311"/>
                  </a:cubicBezTo>
                  <a:cubicBezTo>
                    <a:pt x="49" y="306"/>
                    <a:pt x="49" y="306"/>
                    <a:pt x="49" y="306"/>
                  </a:cubicBezTo>
                  <a:cubicBezTo>
                    <a:pt x="53" y="310"/>
                    <a:pt x="58" y="316"/>
                    <a:pt x="65" y="323"/>
                  </a:cubicBezTo>
                  <a:cubicBezTo>
                    <a:pt x="76" y="334"/>
                    <a:pt x="56" y="315"/>
                    <a:pt x="62" y="322"/>
                  </a:cubicBezTo>
                  <a:cubicBezTo>
                    <a:pt x="57" y="318"/>
                    <a:pt x="50" y="309"/>
                    <a:pt x="48" y="309"/>
                  </a:cubicBezTo>
                  <a:cubicBezTo>
                    <a:pt x="50" y="312"/>
                    <a:pt x="52" y="314"/>
                    <a:pt x="54" y="317"/>
                  </a:cubicBezTo>
                  <a:cubicBezTo>
                    <a:pt x="61" y="323"/>
                    <a:pt x="67" y="330"/>
                    <a:pt x="71" y="334"/>
                  </a:cubicBezTo>
                  <a:cubicBezTo>
                    <a:pt x="67" y="329"/>
                    <a:pt x="67" y="329"/>
                    <a:pt x="67" y="329"/>
                  </a:cubicBezTo>
                  <a:cubicBezTo>
                    <a:pt x="68" y="330"/>
                    <a:pt x="72" y="334"/>
                    <a:pt x="74" y="336"/>
                  </a:cubicBezTo>
                  <a:cubicBezTo>
                    <a:pt x="72" y="332"/>
                    <a:pt x="72" y="332"/>
                    <a:pt x="72" y="332"/>
                  </a:cubicBezTo>
                  <a:cubicBezTo>
                    <a:pt x="65" y="326"/>
                    <a:pt x="60" y="322"/>
                    <a:pt x="56" y="317"/>
                  </a:cubicBezTo>
                  <a:cubicBezTo>
                    <a:pt x="62" y="323"/>
                    <a:pt x="64" y="325"/>
                    <a:pt x="67" y="327"/>
                  </a:cubicBezTo>
                  <a:cubicBezTo>
                    <a:pt x="70" y="329"/>
                    <a:pt x="73" y="332"/>
                    <a:pt x="80" y="338"/>
                  </a:cubicBezTo>
                  <a:cubicBezTo>
                    <a:pt x="81" y="339"/>
                    <a:pt x="77" y="336"/>
                    <a:pt x="76" y="335"/>
                  </a:cubicBezTo>
                  <a:cubicBezTo>
                    <a:pt x="81" y="340"/>
                    <a:pt x="87" y="343"/>
                    <a:pt x="95" y="350"/>
                  </a:cubicBezTo>
                  <a:cubicBezTo>
                    <a:pt x="90" y="347"/>
                    <a:pt x="82" y="341"/>
                    <a:pt x="87" y="346"/>
                  </a:cubicBezTo>
                  <a:cubicBezTo>
                    <a:pt x="93" y="349"/>
                    <a:pt x="93" y="349"/>
                    <a:pt x="93" y="349"/>
                  </a:cubicBezTo>
                  <a:cubicBezTo>
                    <a:pt x="96" y="353"/>
                    <a:pt x="95" y="352"/>
                    <a:pt x="96" y="353"/>
                  </a:cubicBezTo>
                  <a:cubicBezTo>
                    <a:pt x="102" y="357"/>
                    <a:pt x="95" y="351"/>
                    <a:pt x="104" y="358"/>
                  </a:cubicBezTo>
                  <a:cubicBezTo>
                    <a:pt x="106" y="359"/>
                    <a:pt x="108" y="362"/>
                    <a:pt x="107" y="361"/>
                  </a:cubicBezTo>
                  <a:cubicBezTo>
                    <a:pt x="118" y="368"/>
                    <a:pt x="112" y="364"/>
                    <a:pt x="122" y="371"/>
                  </a:cubicBezTo>
                  <a:cubicBezTo>
                    <a:pt x="114" y="365"/>
                    <a:pt x="114" y="363"/>
                    <a:pt x="123" y="369"/>
                  </a:cubicBezTo>
                  <a:cubicBezTo>
                    <a:pt x="137" y="378"/>
                    <a:pt x="146" y="383"/>
                    <a:pt x="155" y="389"/>
                  </a:cubicBezTo>
                  <a:cubicBezTo>
                    <a:pt x="162" y="392"/>
                    <a:pt x="162" y="392"/>
                    <a:pt x="162" y="392"/>
                  </a:cubicBezTo>
                  <a:cubicBezTo>
                    <a:pt x="157" y="391"/>
                    <a:pt x="170" y="397"/>
                    <a:pt x="175" y="399"/>
                  </a:cubicBezTo>
                  <a:cubicBezTo>
                    <a:pt x="176" y="401"/>
                    <a:pt x="154" y="388"/>
                    <a:pt x="153" y="390"/>
                  </a:cubicBezTo>
                  <a:cubicBezTo>
                    <a:pt x="162" y="395"/>
                    <a:pt x="158" y="393"/>
                    <a:pt x="155" y="392"/>
                  </a:cubicBezTo>
                  <a:cubicBezTo>
                    <a:pt x="165" y="397"/>
                    <a:pt x="159" y="393"/>
                    <a:pt x="163" y="395"/>
                  </a:cubicBezTo>
                  <a:cubicBezTo>
                    <a:pt x="163" y="395"/>
                    <a:pt x="180" y="404"/>
                    <a:pt x="174" y="401"/>
                  </a:cubicBezTo>
                  <a:cubicBezTo>
                    <a:pt x="183" y="406"/>
                    <a:pt x="185" y="406"/>
                    <a:pt x="191" y="409"/>
                  </a:cubicBezTo>
                  <a:cubicBezTo>
                    <a:pt x="190" y="409"/>
                    <a:pt x="188" y="409"/>
                    <a:pt x="189" y="409"/>
                  </a:cubicBezTo>
                  <a:cubicBezTo>
                    <a:pt x="190" y="410"/>
                    <a:pt x="198" y="414"/>
                    <a:pt x="199" y="415"/>
                  </a:cubicBezTo>
                  <a:cubicBezTo>
                    <a:pt x="198" y="414"/>
                    <a:pt x="203" y="415"/>
                    <a:pt x="195" y="412"/>
                  </a:cubicBezTo>
                  <a:cubicBezTo>
                    <a:pt x="197" y="412"/>
                    <a:pt x="213" y="420"/>
                    <a:pt x="213" y="419"/>
                  </a:cubicBezTo>
                  <a:cubicBezTo>
                    <a:pt x="213" y="420"/>
                    <a:pt x="229" y="426"/>
                    <a:pt x="237" y="430"/>
                  </a:cubicBezTo>
                  <a:cubicBezTo>
                    <a:pt x="237" y="427"/>
                    <a:pt x="222" y="425"/>
                    <a:pt x="220" y="422"/>
                  </a:cubicBezTo>
                  <a:cubicBezTo>
                    <a:pt x="231" y="426"/>
                    <a:pt x="256" y="436"/>
                    <a:pt x="274" y="441"/>
                  </a:cubicBezTo>
                  <a:cubicBezTo>
                    <a:pt x="289" y="446"/>
                    <a:pt x="274" y="442"/>
                    <a:pt x="277" y="443"/>
                  </a:cubicBezTo>
                  <a:cubicBezTo>
                    <a:pt x="262" y="439"/>
                    <a:pt x="259" y="437"/>
                    <a:pt x="247" y="433"/>
                  </a:cubicBezTo>
                  <a:cubicBezTo>
                    <a:pt x="260" y="439"/>
                    <a:pt x="282" y="446"/>
                    <a:pt x="292" y="448"/>
                  </a:cubicBezTo>
                  <a:cubicBezTo>
                    <a:pt x="307" y="452"/>
                    <a:pt x="308" y="454"/>
                    <a:pt x="327" y="458"/>
                  </a:cubicBezTo>
                  <a:cubicBezTo>
                    <a:pt x="324" y="457"/>
                    <a:pt x="325" y="457"/>
                    <a:pt x="319" y="455"/>
                  </a:cubicBezTo>
                  <a:cubicBezTo>
                    <a:pt x="324" y="456"/>
                    <a:pt x="330" y="458"/>
                    <a:pt x="335" y="459"/>
                  </a:cubicBezTo>
                  <a:cubicBezTo>
                    <a:pt x="338" y="459"/>
                    <a:pt x="327" y="456"/>
                    <a:pt x="334" y="458"/>
                  </a:cubicBezTo>
                  <a:cubicBezTo>
                    <a:pt x="337" y="459"/>
                    <a:pt x="343" y="460"/>
                    <a:pt x="342" y="460"/>
                  </a:cubicBezTo>
                  <a:cubicBezTo>
                    <a:pt x="341" y="460"/>
                    <a:pt x="341" y="460"/>
                    <a:pt x="341" y="460"/>
                  </a:cubicBezTo>
                  <a:cubicBezTo>
                    <a:pt x="358" y="463"/>
                    <a:pt x="353" y="465"/>
                    <a:pt x="368" y="466"/>
                  </a:cubicBezTo>
                  <a:cubicBezTo>
                    <a:pt x="367" y="466"/>
                    <a:pt x="364" y="466"/>
                    <a:pt x="360" y="465"/>
                  </a:cubicBezTo>
                  <a:cubicBezTo>
                    <a:pt x="357" y="463"/>
                    <a:pt x="367" y="465"/>
                    <a:pt x="374" y="466"/>
                  </a:cubicBezTo>
                  <a:cubicBezTo>
                    <a:pt x="372" y="466"/>
                    <a:pt x="380" y="467"/>
                    <a:pt x="385" y="468"/>
                  </a:cubicBezTo>
                  <a:cubicBezTo>
                    <a:pt x="388" y="470"/>
                    <a:pt x="372" y="466"/>
                    <a:pt x="370" y="466"/>
                  </a:cubicBezTo>
                  <a:cubicBezTo>
                    <a:pt x="383" y="469"/>
                    <a:pt x="383" y="469"/>
                    <a:pt x="383" y="469"/>
                  </a:cubicBezTo>
                  <a:cubicBezTo>
                    <a:pt x="380" y="468"/>
                    <a:pt x="380" y="468"/>
                    <a:pt x="380" y="468"/>
                  </a:cubicBezTo>
                  <a:cubicBezTo>
                    <a:pt x="395" y="470"/>
                    <a:pt x="395" y="470"/>
                    <a:pt x="395" y="470"/>
                  </a:cubicBezTo>
                  <a:cubicBezTo>
                    <a:pt x="385" y="469"/>
                    <a:pt x="390" y="468"/>
                    <a:pt x="395" y="469"/>
                  </a:cubicBezTo>
                  <a:cubicBezTo>
                    <a:pt x="405" y="471"/>
                    <a:pt x="415" y="473"/>
                    <a:pt x="414" y="474"/>
                  </a:cubicBezTo>
                  <a:cubicBezTo>
                    <a:pt x="415" y="473"/>
                    <a:pt x="428" y="476"/>
                    <a:pt x="437" y="477"/>
                  </a:cubicBezTo>
                  <a:cubicBezTo>
                    <a:pt x="427" y="475"/>
                    <a:pt x="436" y="476"/>
                    <a:pt x="439" y="476"/>
                  </a:cubicBezTo>
                  <a:cubicBezTo>
                    <a:pt x="453" y="479"/>
                    <a:pt x="453" y="479"/>
                    <a:pt x="453" y="479"/>
                  </a:cubicBezTo>
                  <a:cubicBezTo>
                    <a:pt x="438" y="477"/>
                    <a:pt x="456" y="481"/>
                    <a:pt x="452" y="481"/>
                  </a:cubicBezTo>
                  <a:cubicBezTo>
                    <a:pt x="448" y="481"/>
                    <a:pt x="439" y="479"/>
                    <a:pt x="430" y="477"/>
                  </a:cubicBezTo>
                  <a:cubicBezTo>
                    <a:pt x="446" y="482"/>
                    <a:pt x="453" y="480"/>
                    <a:pt x="467" y="483"/>
                  </a:cubicBezTo>
                  <a:cubicBezTo>
                    <a:pt x="467" y="483"/>
                    <a:pt x="465" y="484"/>
                    <a:pt x="459" y="483"/>
                  </a:cubicBezTo>
                  <a:cubicBezTo>
                    <a:pt x="462" y="483"/>
                    <a:pt x="472" y="484"/>
                    <a:pt x="481" y="486"/>
                  </a:cubicBezTo>
                  <a:cubicBezTo>
                    <a:pt x="479" y="485"/>
                    <a:pt x="474" y="483"/>
                    <a:pt x="483" y="484"/>
                  </a:cubicBezTo>
                  <a:cubicBezTo>
                    <a:pt x="495" y="487"/>
                    <a:pt x="495" y="487"/>
                    <a:pt x="495" y="487"/>
                  </a:cubicBezTo>
                  <a:cubicBezTo>
                    <a:pt x="510" y="489"/>
                    <a:pt x="500" y="487"/>
                    <a:pt x="512" y="488"/>
                  </a:cubicBezTo>
                  <a:cubicBezTo>
                    <a:pt x="505" y="486"/>
                    <a:pt x="505" y="486"/>
                    <a:pt x="505" y="486"/>
                  </a:cubicBezTo>
                  <a:cubicBezTo>
                    <a:pt x="506" y="485"/>
                    <a:pt x="521" y="488"/>
                    <a:pt x="521" y="487"/>
                  </a:cubicBezTo>
                  <a:cubicBezTo>
                    <a:pt x="514" y="486"/>
                    <a:pt x="510" y="486"/>
                    <a:pt x="502" y="485"/>
                  </a:cubicBezTo>
                  <a:cubicBezTo>
                    <a:pt x="499" y="484"/>
                    <a:pt x="512" y="486"/>
                    <a:pt x="516" y="486"/>
                  </a:cubicBezTo>
                  <a:cubicBezTo>
                    <a:pt x="532" y="488"/>
                    <a:pt x="529" y="488"/>
                    <a:pt x="541" y="490"/>
                  </a:cubicBezTo>
                  <a:cubicBezTo>
                    <a:pt x="541" y="491"/>
                    <a:pt x="521" y="489"/>
                    <a:pt x="523" y="492"/>
                  </a:cubicBezTo>
                  <a:cubicBezTo>
                    <a:pt x="539" y="493"/>
                    <a:pt x="561" y="495"/>
                    <a:pt x="572" y="496"/>
                  </a:cubicBezTo>
                  <a:cubicBezTo>
                    <a:pt x="586" y="497"/>
                    <a:pt x="585" y="496"/>
                    <a:pt x="583" y="495"/>
                  </a:cubicBezTo>
                  <a:cubicBezTo>
                    <a:pt x="588" y="495"/>
                    <a:pt x="591" y="495"/>
                    <a:pt x="595" y="496"/>
                  </a:cubicBezTo>
                  <a:cubicBezTo>
                    <a:pt x="588" y="496"/>
                    <a:pt x="588" y="496"/>
                    <a:pt x="588" y="496"/>
                  </a:cubicBezTo>
                  <a:cubicBezTo>
                    <a:pt x="606" y="497"/>
                    <a:pt x="615" y="497"/>
                    <a:pt x="634" y="498"/>
                  </a:cubicBezTo>
                  <a:cubicBezTo>
                    <a:pt x="644" y="498"/>
                    <a:pt x="640" y="497"/>
                    <a:pt x="637" y="496"/>
                  </a:cubicBezTo>
                  <a:cubicBezTo>
                    <a:pt x="649" y="497"/>
                    <a:pt x="649" y="497"/>
                    <a:pt x="649" y="497"/>
                  </a:cubicBezTo>
                  <a:cubicBezTo>
                    <a:pt x="647" y="497"/>
                    <a:pt x="647" y="497"/>
                    <a:pt x="647" y="497"/>
                  </a:cubicBezTo>
                  <a:cubicBezTo>
                    <a:pt x="649" y="496"/>
                    <a:pt x="659" y="497"/>
                    <a:pt x="667" y="497"/>
                  </a:cubicBezTo>
                  <a:cubicBezTo>
                    <a:pt x="667" y="497"/>
                    <a:pt x="662" y="497"/>
                    <a:pt x="663" y="497"/>
                  </a:cubicBezTo>
                  <a:cubicBezTo>
                    <a:pt x="669" y="498"/>
                    <a:pt x="679" y="498"/>
                    <a:pt x="684" y="498"/>
                  </a:cubicBezTo>
                  <a:cubicBezTo>
                    <a:pt x="684" y="499"/>
                    <a:pt x="680" y="499"/>
                    <a:pt x="672" y="499"/>
                  </a:cubicBezTo>
                  <a:cubicBezTo>
                    <a:pt x="671" y="499"/>
                    <a:pt x="672" y="499"/>
                    <a:pt x="671" y="498"/>
                  </a:cubicBezTo>
                  <a:cubicBezTo>
                    <a:pt x="658" y="498"/>
                    <a:pt x="658" y="498"/>
                    <a:pt x="658" y="498"/>
                  </a:cubicBezTo>
                  <a:cubicBezTo>
                    <a:pt x="673" y="499"/>
                    <a:pt x="682" y="500"/>
                    <a:pt x="681" y="501"/>
                  </a:cubicBezTo>
                  <a:cubicBezTo>
                    <a:pt x="697" y="501"/>
                    <a:pt x="669" y="499"/>
                    <a:pt x="687" y="500"/>
                  </a:cubicBezTo>
                  <a:cubicBezTo>
                    <a:pt x="711" y="502"/>
                    <a:pt x="733" y="500"/>
                    <a:pt x="746" y="503"/>
                  </a:cubicBezTo>
                  <a:cubicBezTo>
                    <a:pt x="788" y="501"/>
                    <a:pt x="788" y="501"/>
                    <a:pt x="788" y="501"/>
                  </a:cubicBezTo>
                  <a:cubicBezTo>
                    <a:pt x="788" y="500"/>
                    <a:pt x="799" y="500"/>
                    <a:pt x="797" y="499"/>
                  </a:cubicBezTo>
                  <a:cubicBezTo>
                    <a:pt x="781" y="499"/>
                    <a:pt x="766" y="502"/>
                    <a:pt x="753" y="500"/>
                  </a:cubicBezTo>
                  <a:cubicBezTo>
                    <a:pt x="746" y="500"/>
                    <a:pt x="748" y="501"/>
                    <a:pt x="745" y="502"/>
                  </a:cubicBezTo>
                  <a:cubicBezTo>
                    <a:pt x="738" y="502"/>
                    <a:pt x="732" y="501"/>
                    <a:pt x="731" y="501"/>
                  </a:cubicBezTo>
                  <a:cubicBezTo>
                    <a:pt x="747" y="501"/>
                    <a:pt x="735" y="499"/>
                    <a:pt x="755" y="499"/>
                  </a:cubicBezTo>
                  <a:cubicBezTo>
                    <a:pt x="752" y="498"/>
                    <a:pt x="737" y="498"/>
                    <a:pt x="730" y="498"/>
                  </a:cubicBezTo>
                  <a:cubicBezTo>
                    <a:pt x="732" y="498"/>
                    <a:pt x="730" y="497"/>
                    <a:pt x="725" y="497"/>
                  </a:cubicBezTo>
                  <a:cubicBezTo>
                    <a:pt x="730" y="496"/>
                    <a:pt x="741" y="496"/>
                    <a:pt x="747" y="495"/>
                  </a:cubicBezTo>
                  <a:cubicBezTo>
                    <a:pt x="745" y="496"/>
                    <a:pt x="749" y="496"/>
                    <a:pt x="747" y="496"/>
                  </a:cubicBezTo>
                  <a:cubicBezTo>
                    <a:pt x="754" y="496"/>
                    <a:pt x="760" y="495"/>
                    <a:pt x="767" y="495"/>
                  </a:cubicBezTo>
                  <a:cubicBezTo>
                    <a:pt x="773" y="495"/>
                    <a:pt x="775" y="496"/>
                    <a:pt x="772" y="496"/>
                  </a:cubicBezTo>
                  <a:cubicBezTo>
                    <a:pt x="783" y="496"/>
                    <a:pt x="802" y="494"/>
                    <a:pt x="802" y="495"/>
                  </a:cubicBezTo>
                  <a:cubicBezTo>
                    <a:pt x="816" y="494"/>
                    <a:pt x="797" y="495"/>
                    <a:pt x="796" y="495"/>
                  </a:cubicBezTo>
                  <a:cubicBezTo>
                    <a:pt x="797" y="494"/>
                    <a:pt x="797" y="494"/>
                    <a:pt x="797" y="494"/>
                  </a:cubicBezTo>
                  <a:cubicBezTo>
                    <a:pt x="792" y="495"/>
                    <a:pt x="787" y="495"/>
                    <a:pt x="782" y="495"/>
                  </a:cubicBezTo>
                  <a:cubicBezTo>
                    <a:pt x="780" y="494"/>
                    <a:pt x="799" y="495"/>
                    <a:pt x="801" y="493"/>
                  </a:cubicBezTo>
                  <a:cubicBezTo>
                    <a:pt x="804" y="490"/>
                    <a:pt x="823" y="492"/>
                    <a:pt x="833" y="490"/>
                  </a:cubicBezTo>
                  <a:cubicBezTo>
                    <a:pt x="829" y="491"/>
                    <a:pt x="825" y="492"/>
                    <a:pt x="821" y="494"/>
                  </a:cubicBezTo>
                  <a:cubicBezTo>
                    <a:pt x="825" y="493"/>
                    <a:pt x="828" y="492"/>
                    <a:pt x="832" y="492"/>
                  </a:cubicBezTo>
                  <a:cubicBezTo>
                    <a:pt x="826" y="493"/>
                    <a:pt x="826" y="495"/>
                    <a:pt x="817" y="496"/>
                  </a:cubicBezTo>
                  <a:cubicBezTo>
                    <a:pt x="832" y="495"/>
                    <a:pt x="853" y="492"/>
                    <a:pt x="862" y="490"/>
                  </a:cubicBezTo>
                  <a:cubicBezTo>
                    <a:pt x="866" y="490"/>
                    <a:pt x="867" y="490"/>
                    <a:pt x="866" y="491"/>
                  </a:cubicBezTo>
                  <a:cubicBezTo>
                    <a:pt x="880" y="487"/>
                    <a:pt x="889" y="486"/>
                    <a:pt x="901" y="483"/>
                  </a:cubicBezTo>
                  <a:cubicBezTo>
                    <a:pt x="914" y="478"/>
                    <a:pt x="888" y="486"/>
                    <a:pt x="897" y="482"/>
                  </a:cubicBezTo>
                  <a:cubicBezTo>
                    <a:pt x="901" y="481"/>
                    <a:pt x="908" y="479"/>
                    <a:pt x="912" y="477"/>
                  </a:cubicBezTo>
                  <a:cubicBezTo>
                    <a:pt x="908" y="479"/>
                    <a:pt x="894" y="483"/>
                    <a:pt x="884" y="485"/>
                  </a:cubicBezTo>
                  <a:cubicBezTo>
                    <a:pt x="891" y="483"/>
                    <a:pt x="890" y="482"/>
                    <a:pt x="892" y="481"/>
                  </a:cubicBezTo>
                  <a:cubicBezTo>
                    <a:pt x="888" y="482"/>
                    <a:pt x="884" y="483"/>
                    <a:pt x="880" y="484"/>
                  </a:cubicBezTo>
                  <a:cubicBezTo>
                    <a:pt x="880" y="483"/>
                    <a:pt x="895" y="480"/>
                    <a:pt x="900" y="478"/>
                  </a:cubicBezTo>
                  <a:cubicBezTo>
                    <a:pt x="897" y="480"/>
                    <a:pt x="899" y="479"/>
                    <a:pt x="896" y="481"/>
                  </a:cubicBezTo>
                  <a:cubicBezTo>
                    <a:pt x="906" y="478"/>
                    <a:pt x="921" y="473"/>
                    <a:pt x="930" y="471"/>
                  </a:cubicBezTo>
                  <a:cubicBezTo>
                    <a:pt x="935" y="469"/>
                    <a:pt x="926" y="473"/>
                    <a:pt x="923" y="474"/>
                  </a:cubicBezTo>
                  <a:cubicBezTo>
                    <a:pt x="926" y="474"/>
                    <a:pt x="933" y="470"/>
                    <a:pt x="935" y="470"/>
                  </a:cubicBezTo>
                  <a:cubicBezTo>
                    <a:pt x="934" y="471"/>
                    <a:pt x="929" y="472"/>
                    <a:pt x="926" y="474"/>
                  </a:cubicBezTo>
                  <a:cubicBezTo>
                    <a:pt x="936" y="470"/>
                    <a:pt x="946" y="467"/>
                    <a:pt x="955" y="463"/>
                  </a:cubicBezTo>
                  <a:cubicBezTo>
                    <a:pt x="956" y="463"/>
                    <a:pt x="948" y="466"/>
                    <a:pt x="944" y="468"/>
                  </a:cubicBezTo>
                  <a:cubicBezTo>
                    <a:pt x="953" y="465"/>
                    <a:pt x="959" y="462"/>
                    <a:pt x="969" y="457"/>
                  </a:cubicBezTo>
                  <a:cubicBezTo>
                    <a:pt x="979" y="453"/>
                    <a:pt x="990" y="448"/>
                    <a:pt x="987" y="450"/>
                  </a:cubicBezTo>
                  <a:cubicBezTo>
                    <a:pt x="992" y="448"/>
                    <a:pt x="989" y="449"/>
                    <a:pt x="988" y="449"/>
                  </a:cubicBezTo>
                  <a:cubicBezTo>
                    <a:pt x="1002" y="443"/>
                    <a:pt x="1002" y="441"/>
                    <a:pt x="1010" y="437"/>
                  </a:cubicBezTo>
                  <a:cubicBezTo>
                    <a:pt x="1004" y="439"/>
                    <a:pt x="1004" y="439"/>
                    <a:pt x="1004" y="439"/>
                  </a:cubicBezTo>
                  <a:cubicBezTo>
                    <a:pt x="1017" y="434"/>
                    <a:pt x="1006" y="437"/>
                    <a:pt x="1018" y="432"/>
                  </a:cubicBezTo>
                  <a:cubicBezTo>
                    <a:pt x="1016" y="434"/>
                    <a:pt x="1018" y="434"/>
                    <a:pt x="1020" y="434"/>
                  </a:cubicBezTo>
                  <a:cubicBezTo>
                    <a:pt x="1021" y="433"/>
                    <a:pt x="1029" y="430"/>
                    <a:pt x="1034" y="427"/>
                  </a:cubicBezTo>
                  <a:cubicBezTo>
                    <a:pt x="1030" y="428"/>
                    <a:pt x="1044" y="421"/>
                    <a:pt x="1035" y="425"/>
                  </a:cubicBezTo>
                  <a:cubicBezTo>
                    <a:pt x="1046" y="418"/>
                    <a:pt x="1052" y="416"/>
                    <a:pt x="1059" y="411"/>
                  </a:cubicBezTo>
                  <a:cubicBezTo>
                    <a:pt x="1054" y="414"/>
                    <a:pt x="1068" y="404"/>
                    <a:pt x="1063" y="406"/>
                  </a:cubicBezTo>
                  <a:cubicBezTo>
                    <a:pt x="1073" y="400"/>
                    <a:pt x="1080" y="395"/>
                    <a:pt x="1078" y="398"/>
                  </a:cubicBezTo>
                  <a:cubicBezTo>
                    <a:pt x="1075" y="401"/>
                    <a:pt x="1069" y="404"/>
                    <a:pt x="1070" y="404"/>
                  </a:cubicBezTo>
                  <a:cubicBezTo>
                    <a:pt x="1076" y="400"/>
                    <a:pt x="1082" y="396"/>
                    <a:pt x="1087" y="390"/>
                  </a:cubicBezTo>
                  <a:cubicBezTo>
                    <a:pt x="1091" y="387"/>
                    <a:pt x="1096" y="382"/>
                    <a:pt x="1098" y="382"/>
                  </a:cubicBezTo>
                  <a:cubicBezTo>
                    <a:pt x="1100" y="379"/>
                    <a:pt x="1103" y="375"/>
                    <a:pt x="1106" y="370"/>
                  </a:cubicBezTo>
                  <a:cubicBezTo>
                    <a:pt x="1109" y="366"/>
                    <a:pt x="1111" y="361"/>
                    <a:pt x="1111" y="358"/>
                  </a:cubicBezTo>
                  <a:cubicBezTo>
                    <a:pt x="1109" y="366"/>
                    <a:pt x="1105" y="371"/>
                    <a:pt x="1103" y="373"/>
                  </a:cubicBezTo>
                  <a:cubicBezTo>
                    <a:pt x="1104" y="372"/>
                    <a:pt x="1104" y="371"/>
                    <a:pt x="1105" y="370"/>
                  </a:cubicBezTo>
                  <a:cubicBezTo>
                    <a:pt x="1105" y="370"/>
                    <a:pt x="1104" y="371"/>
                    <a:pt x="1104" y="372"/>
                  </a:cubicBezTo>
                  <a:cubicBezTo>
                    <a:pt x="1105" y="368"/>
                    <a:pt x="1106" y="365"/>
                    <a:pt x="1107" y="362"/>
                  </a:cubicBezTo>
                  <a:cubicBezTo>
                    <a:pt x="1105" y="366"/>
                    <a:pt x="1105" y="367"/>
                    <a:pt x="1105" y="368"/>
                  </a:cubicBezTo>
                  <a:cubicBezTo>
                    <a:pt x="1105" y="368"/>
                    <a:pt x="1104" y="370"/>
                    <a:pt x="1101" y="375"/>
                  </a:cubicBezTo>
                  <a:cubicBezTo>
                    <a:pt x="1096" y="379"/>
                    <a:pt x="1100" y="374"/>
                    <a:pt x="1103" y="369"/>
                  </a:cubicBezTo>
                  <a:cubicBezTo>
                    <a:pt x="1106" y="363"/>
                    <a:pt x="1107" y="357"/>
                    <a:pt x="1105" y="362"/>
                  </a:cubicBezTo>
                  <a:cubicBezTo>
                    <a:pt x="1103" y="366"/>
                    <a:pt x="1102" y="368"/>
                    <a:pt x="1101" y="370"/>
                  </a:cubicBezTo>
                  <a:cubicBezTo>
                    <a:pt x="1101" y="371"/>
                    <a:pt x="1100" y="373"/>
                    <a:pt x="1098" y="376"/>
                  </a:cubicBezTo>
                  <a:cubicBezTo>
                    <a:pt x="1099" y="374"/>
                    <a:pt x="1099" y="374"/>
                    <a:pt x="1099" y="374"/>
                  </a:cubicBezTo>
                  <a:cubicBezTo>
                    <a:pt x="1096" y="379"/>
                    <a:pt x="1092" y="384"/>
                    <a:pt x="1088" y="388"/>
                  </a:cubicBezTo>
                  <a:cubicBezTo>
                    <a:pt x="1087" y="388"/>
                    <a:pt x="1090" y="384"/>
                    <a:pt x="1090" y="384"/>
                  </a:cubicBezTo>
                  <a:cubicBezTo>
                    <a:pt x="1083" y="392"/>
                    <a:pt x="1078" y="395"/>
                    <a:pt x="1072" y="399"/>
                  </a:cubicBezTo>
                  <a:cubicBezTo>
                    <a:pt x="1067" y="403"/>
                    <a:pt x="1062" y="406"/>
                    <a:pt x="1052" y="412"/>
                  </a:cubicBezTo>
                  <a:cubicBezTo>
                    <a:pt x="1053" y="411"/>
                    <a:pt x="1058" y="411"/>
                    <a:pt x="1049" y="416"/>
                  </a:cubicBezTo>
                  <a:cubicBezTo>
                    <a:pt x="1043" y="420"/>
                    <a:pt x="1042" y="419"/>
                    <a:pt x="1036" y="422"/>
                  </a:cubicBezTo>
                  <a:cubicBezTo>
                    <a:pt x="1039" y="420"/>
                    <a:pt x="1042" y="418"/>
                    <a:pt x="1046" y="416"/>
                  </a:cubicBezTo>
                  <a:cubicBezTo>
                    <a:pt x="1045" y="415"/>
                    <a:pt x="1045" y="415"/>
                    <a:pt x="1045" y="415"/>
                  </a:cubicBezTo>
                  <a:cubicBezTo>
                    <a:pt x="1053" y="411"/>
                    <a:pt x="1054" y="409"/>
                    <a:pt x="1056" y="407"/>
                  </a:cubicBezTo>
                  <a:cubicBezTo>
                    <a:pt x="1058" y="405"/>
                    <a:pt x="1061" y="403"/>
                    <a:pt x="1070" y="396"/>
                  </a:cubicBezTo>
                  <a:cubicBezTo>
                    <a:pt x="1071" y="395"/>
                    <a:pt x="1084" y="385"/>
                    <a:pt x="1092" y="375"/>
                  </a:cubicBezTo>
                  <a:cubicBezTo>
                    <a:pt x="1090" y="377"/>
                    <a:pt x="1089" y="378"/>
                    <a:pt x="1087" y="379"/>
                  </a:cubicBezTo>
                  <a:cubicBezTo>
                    <a:pt x="1091" y="374"/>
                    <a:pt x="1091" y="374"/>
                    <a:pt x="1092" y="373"/>
                  </a:cubicBezTo>
                  <a:cubicBezTo>
                    <a:pt x="1093" y="373"/>
                    <a:pt x="1093" y="373"/>
                    <a:pt x="1094" y="371"/>
                  </a:cubicBezTo>
                  <a:cubicBezTo>
                    <a:pt x="1095" y="370"/>
                    <a:pt x="1097" y="368"/>
                    <a:pt x="1098" y="365"/>
                  </a:cubicBezTo>
                  <a:cubicBezTo>
                    <a:pt x="1101" y="363"/>
                    <a:pt x="1103" y="359"/>
                    <a:pt x="1105" y="356"/>
                  </a:cubicBezTo>
                  <a:cubicBezTo>
                    <a:pt x="1106" y="354"/>
                    <a:pt x="1107" y="353"/>
                    <a:pt x="1106" y="358"/>
                  </a:cubicBezTo>
                  <a:cubicBezTo>
                    <a:pt x="1108" y="352"/>
                    <a:pt x="1109" y="348"/>
                    <a:pt x="1109" y="345"/>
                  </a:cubicBezTo>
                  <a:cubicBezTo>
                    <a:pt x="1109" y="341"/>
                    <a:pt x="1108" y="337"/>
                    <a:pt x="1107" y="332"/>
                  </a:cubicBezTo>
                  <a:cubicBezTo>
                    <a:pt x="1106" y="329"/>
                    <a:pt x="1107" y="330"/>
                    <a:pt x="1108" y="331"/>
                  </a:cubicBezTo>
                  <a:cubicBezTo>
                    <a:pt x="1109" y="332"/>
                    <a:pt x="1109" y="334"/>
                    <a:pt x="1110" y="334"/>
                  </a:cubicBezTo>
                  <a:cubicBezTo>
                    <a:pt x="1109" y="330"/>
                    <a:pt x="1107" y="325"/>
                    <a:pt x="1105" y="323"/>
                  </a:cubicBezTo>
                  <a:cubicBezTo>
                    <a:pt x="1103" y="321"/>
                    <a:pt x="1102" y="321"/>
                    <a:pt x="1104" y="323"/>
                  </a:cubicBezTo>
                  <a:cubicBezTo>
                    <a:pt x="1101" y="319"/>
                    <a:pt x="1097" y="315"/>
                    <a:pt x="1093" y="312"/>
                  </a:cubicBezTo>
                  <a:cubicBezTo>
                    <a:pt x="1093" y="312"/>
                    <a:pt x="1098" y="315"/>
                    <a:pt x="1099" y="317"/>
                  </a:cubicBezTo>
                  <a:cubicBezTo>
                    <a:pt x="1097" y="315"/>
                    <a:pt x="1094" y="312"/>
                    <a:pt x="1090" y="310"/>
                  </a:cubicBezTo>
                  <a:cubicBezTo>
                    <a:pt x="1086" y="309"/>
                    <a:pt x="1083" y="308"/>
                    <a:pt x="1081" y="307"/>
                  </a:cubicBezTo>
                  <a:cubicBezTo>
                    <a:pt x="1082" y="308"/>
                    <a:pt x="1086" y="309"/>
                    <a:pt x="1087" y="310"/>
                  </a:cubicBezTo>
                  <a:cubicBezTo>
                    <a:pt x="1084" y="309"/>
                    <a:pt x="1080" y="307"/>
                    <a:pt x="1077" y="307"/>
                  </a:cubicBezTo>
                  <a:cubicBezTo>
                    <a:pt x="1073" y="306"/>
                    <a:pt x="1070" y="306"/>
                    <a:pt x="1070" y="306"/>
                  </a:cubicBezTo>
                  <a:cubicBezTo>
                    <a:pt x="1074" y="307"/>
                    <a:pt x="1077" y="307"/>
                    <a:pt x="1079" y="308"/>
                  </a:cubicBezTo>
                  <a:cubicBezTo>
                    <a:pt x="1088" y="311"/>
                    <a:pt x="1088" y="311"/>
                    <a:pt x="1088" y="311"/>
                  </a:cubicBezTo>
                  <a:cubicBezTo>
                    <a:pt x="1087" y="311"/>
                    <a:pt x="1085" y="311"/>
                    <a:pt x="1081" y="309"/>
                  </a:cubicBezTo>
                  <a:cubicBezTo>
                    <a:pt x="1088" y="312"/>
                    <a:pt x="1094" y="317"/>
                    <a:pt x="1096" y="319"/>
                  </a:cubicBezTo>
                  <a:cubicBezTo>
                    <a:pt x="1092" y="315"/>
                    <a:pt x="1087" y="314"/>
                    <a:pt x="1086" y="313"/>
                  </a:cubicBezTo>
                  <a:cubicBezTo>
                    <a:pt x="1089" y="315"/>
                    <a:pt x="1092" y="317"/>
                    <a:pt x="1095" y="319"/>
                  </a:cubicBezTo>
                  <a:cubicBezTo>
                    <a:pt x="1098" y="322"/>
                    <a:pt x="1100" y="324"/>
                    <a:pt x="1101" y="326"/>
                  </a:cubicBezTo>
                  <a:cubicBezTo>
                    <a:pt x="1101" y="326"/>
                    <a:pt x="1104" y="331"/>
                    <a:pt x="1105" y="335"/>
                  </a:cubicBezTo>
                  <a:cubicBezTo>
                    <a:pt x="1106" y="339"/>
                    <a:pt x="1106" y="342"/>
                    <a:pt x="1105" y="339"/>
                  </a:cubicBezTo>
                  <a:cubicBezTo>
                    <a:pt x="1105" y="339"/>
                    <a:pt x="1105" y="341"/>
                    <a:pt x="1105" y="344"/>
                  </a:cubicBezTo>
                  <a:cubicBezTo>
                    <a:pt x="1105" y="346"/>
                    <a:pt x="1105" y="349"/>
                    <a:pt x="1104" y="351"/>
                  </a:cubicBezTo>
                  <a:cubicBezTo>
                    <a:pt x="1104" y="351"/>
                    <a:pt x="1104" y="348"/>
                    <a:pt x="1104" y="345"/>
                  </a:cubicBezTo>
                  <a:cubicBezTo>
                    <a:pt x="1104" y="342"/>
                    <a:pt x="1104" y="339"/>
                    <a:pt x="1103" y="337"/>
                  </a:cubicBezTo>
                  <a:cubicBezTo>
                    <a:pt x="1102" y="332"/>
                    <a:pt x="1101" y="330"/>
                    <a:pt x="1100" y="329"/>
                  </a:cubicBezTo>
                  <a:cubicBezTo>
                    <a:pt x="1100" y="328"/>
                    <a:pt x="1100" y="329"/>
                    <a:pt x="1101" y="330"/>
                  </a:cubicBezTo>
                  <a:cubicBezTo>
                    <a:pt x="1102" y="331"/>
                    <a:pt x="1104" y="335"/>
                    <a:pt x="1103" y="332"/>
                  </a:cubicBezTo>
                  <a:cubicBezTo>
                    <a:pt x="1102" y="328"/>
                    <a:pt x="1099" y="323"/>
                    <a:pt x="1095" y="320"/>
                  </a:cubicBezTo>
                  <a:cubicBezTo>
                    <a:pt x="1095" y="321"/>
                    <a:pt x="1094" y="320"/>
                    <a:pt x="1093" y="320"/>
                  </a:cubicBezTo>
                  <a:cubicBezTo>
                    <a:pt x="1093" y="320"/>
                    <a:pt x="1093" y="320"/>
                    <a:pt x="1097" y="323"/>
                  </a:cubicBezTo>
                  <a:cubicBezTo>
                    <a:pt x="1095" y="322"/>
                    <a:pt x="1092" y="320"/>
                    <a:pt x="1089" y="318"/>
                  </a:cubicBezTo>
                  <a:cubicBezTo>
                    <a:pt x="1085" y="316"/>
                    <a:pt x="1081" y="314"/>
                    <a:pt x="1078" y="313"/>
                  </a:cubicBezTo>
                  <a:cubicBezTo>
                    <a:pt x="1076" y="313"/>
                    <a:pt x="1081" y="314"/>
                    <a:pt x="1083" y="315"/>
                  </a:cubicBezTo>
                  <a:cubicBezTo>
                    <a:pt x="1082" y="315"/>
                    <a:pt x="1079" y="315"/>
                    <a:pt x="1078" y="315"/>
                  </a:cubicBezTo>
                  <a:cubicBezTo>
                    <a:pt x="1077" y="315"/>
                    <a:pt x="1078" y="315"/>
                    <a:pt x="1083" y="318"/>
                  </a:cubicBezTo>
                  <a:cubicBezTo>
                    <a:pt x="1080" y="316"/>
                    <a:pt x="1089" y="319"/>
                    <a:pt x="1083" y="316"/>
                  </a:cubicBezTo>
                  <a:cubicBezTo>
                    <a:pt x="1086" y="317"/>
                    <a:pt x="1089" y="319"/>
                    <a:pt x="1092" y="322"/>
                  </a:cubicBezTo>
                  <a:cubicBezTo>
                    <a:pt x="1094" y="324"/>
                    <a:pt x="1095" y="325"/>
                    <a:pt x="1093" y="324"/>
                  </a:cubicBezTo>
                  <a:cubicBezTo>
                    <a:pt x="1095" y="326"/>
                    <a:pt x="1097" y="329"/>
                    <a:pt x="1099" y="332"/>
                  </a:cubicBezTo>
                  <a:cubicBezTo>
                    <a:pt x="1101" y="335"/>
                    <a:pt x="1101" y="339"/>
                    <a:pt x="1102" y="341"/>
                  </a:cubicBezTo>
                  <a:cubicBezTo>
                    <a:pt x="1101" y="342"/>
                    <a:pt x="1101" y="337"/>
                    <a:pt x="1100" y="335"/>
                  </a:cubicBezTo>
                  <a:cubicBezTo>
                    <a:pt x="1102" y="340"/>
                    <a:pt x="1102" y="345"/>
                    <a:pt x="1101" y="351"/>
                  </a:cubicBezTo>
                  <a:cubicBezTo>
                    <a:pt x="1101" y="349"/>
                    <a:pt x="1102" y="348"/>
                    <a:pt x="1102" y="346"/>
                  </a:cubicBezTo>
                  <a:cubicBezTo>
                    <a:pt x="1101" y="352"/>
                    <a:pt x="1100" y="357"/>
                    <a:pt x="1098" y="362"/>
                  </a:cubicBezTo>
                  <a:cubicBezTo>
                    <a:pt x="1096" y="367"/>
                    <a:pt x="1093" y="371"/>
                    <a:pt x="1090" y="375"/>
                  </a:cubicBezTo>
                  <a:cubicBezTo>
                    <a:pt x="1090" y="374"/>
                    <a:pt x="1091" y="372"/>
                    <a:pt x="1093" y="369"/>
                  </a:cubicBezTo>
                  <a:cubicBezTo>
                    <a:pt x="1095" y="366"/>
                    <a:pt x="1097" y="363"/>
                    <a:pt x="1098" y="360"/>
                  </a:cubicBezTo>
                  <a:cubicBezTo>
                    <a:pt x="1096" y="363"/>
                    <a:pt x="1096" y="364"/>
                    <a:pt x="1095" y="365"/>
                  </a:cubicBezTo>
                  <a:cubicBezTo>
                    <a:pt x="1095" y="366"/>
                    <a:pt x="1094" y="369"/>
                    <a:pt x="1090" y="373"/>
                  </a:cubicBezTo>
                  <a:cubicBezTo>
                    <a:pt x="1089" y="374"/>
                    <a:pt x="1089" y="374"/>
                    <a:pt x="1089" y="373"/>
                  </a:cubicBezTo>
                  <a:cubicBezTo>
                    <a:pt x="1087" y="376"/>
                    <a:pt x="1085" y="378"/>
                    <a:pt x="1083" y="381"/>
                  </a:cubicBezTo>
                  <a:cubicBezTo>
                    <a:pt x="1081" y="383"/>
                    <a:pt x="1082" y="381"/>
                    <a:pt x="1083" y="380"/>
                  </a:cubicBezTo>
                  <a:cubicBezTo>
                    <a:pt x="1078" y="386"/>
                    <a:pt x="1078" y="386"/>
                    <a:pt x="1077" y="387"/>
                  </a:cubicBezTo>
                  <a:cubicBezTo>
                    <a:pt x="1077" y="388"/>
                    <a:pt x="1077" y="389"/>
                    <a:pt x="1068" y="396"/>
                  </a:cubicBezTo>
                  <a:cubicBezTo>
                    <a:pt x="1073" y="392"/>
                    <a:pt x="1075" y="390"/>
                    <a:pt x="1077" y="388"/>
                  </a:cubicBezTo>
                  <a:cubicBezTo>
                    <a:pt x="1079" y="386"/>
                    <a:pt x="1080" y="385"/>
                    <a:pt x="1084" y="381"/>
                  </a:cubicBezTo>
                  <a:cubicBezTo>
                    <a:pt x="1087" y="379"/>
                    <a:pt x="1085" y="381"/>
                    <a:pt x="1082" y="385"/>
                  </a:cubicBezTo>
                  <a:cubicBezTo>
                    <a:pt x="1079" y="388"/>
                    <a:pt x="1075" y="392"/>
                    <a:pt x="1074" y="393"/>
                  </a:cubicBezTo>
                  <a:cubicBezTo>
                    <a:pt x="1069" y="396"/>
                    <a:pt x="1067" y="397"/>
                    <a:pt x="1064" y="399"/>
                  </a:cubicBezTo>
                  <a:cubicBezTo>
                    <a:pt x="1061" y="401"/>
                    <a:pt x="1058" y="403"/>
                    <a:pt x="1052" y="406"/>
                  </a:cubicBezTo>
                  <a:cubicBezTo>
                    <a:pt x="1060" y="401"/>
                    <a:pt x="1052" y="406"/>
                    <a:pt x="1063" y="398"/>
                  </a:cubicBezTo>
                  <a:cubicBezTo>
                    <a:pt x="1069" y="393"/>
                    <a:pt x="1060" y="400"/>
                    <a:pt x="1058" y="400"/>
                  </a:cubicBezTo>
                  <a:cubicBezTo>
                    <a:pt x="1055" y="402"/>
                    <a:pt x="1061" y="400"/>
                    <a:pt x="1052" y="405"/>
                  </a:cubicBezTo>
                  <a:cubicBezTo>
                    <a:pt x="1052" y="405"/>
                    <a:pt x="1052" y="405"/>
                    <a:pt x="1052" y="405"/>
                  </a:cubicBezTo>
                  <a:cubicBezTo>
                    <a:pt x="1048" y="408"/>
                    <a:pt x="1043" y="411"/>
                    <a:pt x="1038" y="414"/>
                  </a:cubicBezTo>
                  <a:cubicBezTo>
                    <a:pt x="1025" y="421"/>
                    <a:pt x="1008" y="430"/>
                    <a:pt x="997" y="434"/>
                  </a:cubicBezTo>
                  <a:cubicBezTo>
                    <a:pt x="1000" y="434"/>
                    <a:pt x="1000" y="434"/>
                    <a:pt x="1000" y="434"/>
                  </a:cubicBezTo>
                  <a:cubicBezTo>
                    <a:pt x="991" y="438"/>
                    <a:pt x="978" y="444"/>
                    <a:pt x="972" y="447"/>
                  </a:cubicBezTo>
                  <a:cubicBezTo>
                    <a:pt x="973" y="445"/>
                    <a:pt x="979" y="443"/>
                    <a:pt x="985" y="440"/>
                  </a:cubicBezTo>
                  <a:cubicBezTo>
                    <a:pt x="969" y="447"/>
                    <a:pt x="955" y="453"/>
                    <a:pt x="945" y="458"/>
                  </a:cubicBezTo>
                  <a:cubicBezTo>
                    <a:pt x="953" y="456"/>
                    <a:pt x="954" y="456"/>
                    <a:pt x="962" y="453"/>
                  </a:cubicBezTo>
                  <a:cubicBezTo>
                    <a:pt x="952" y="459"/>
                    <a:pt x="949" y="457"/>
                    <a:pt x="935" y="463"/>
                  </a:cubicBezTo>
                  <a:cubicBezTo>
                    <a:pt x="935" y="462"/>
                    <a:pt x="939" y="461"/>
                    <a:pt x="935" y="461"/>
                  </a:cubicBezTo>
                  <a:cubicBezTo>
                    <a:pt x="930" y="464"/>
                    <a:pt x="920" y="467"/>
                    <a:pt x="914" y="470"/>
                  </a:cubicBezTo>
                  <a:cubicBezTo>
                    <a:pt x="910" y="470"/>
                    <a:pt x="916" y="467"/>
                    <a:pt x="930" y="462"/>
                  </a:cubicBezTo>
                  <a:cubicBezTo>
                    <a:pt x="941" y="459"/>
                    <a:pt x="952" y="453"/>
                    <a:pt x="961" y="450"/>
                  </a:cubicBezTo>
                  <a:cubicBezTo>
                    <a:pt x="956" y="452"/>
                    <a:pt x="956" y="452"/>
                    <a:pt x="956" y="452"/>
                  </a:cubicBezTo>
                  <a:cubicBezTo>
                    <a:pt x="966" y="447"/>
                    <a:pt x="973" y="444"/>
                    <a:pt x="981" y="440"/>
                  </a:cubicBezTo>
                  <a:cubicBezTo>
                    <a:pt x="981" y="440"/>
                    <a:pt x="981" y="440"/>
                    <a:pt x="981" y="440"/>
                  </a:cubicBezTo>
                  <a:cubicBezTo>
                    <a:pt x="985" y="437"/>
                    <a:pt x="985" y="437"/>
                    <a:pt x="985" y="437"/>
                  </a:cubicBezTo>
                  <a:cubicBezTo>
                    <a:pt x="980" y="439"/>
                    <a:pt x="980" y="439"/>
                    <a:pt x="980" y="439"/>
                  </a:cubicBezTo>
                  <a:cubicBezTo>
                    <a:pt x="983" y="437"/>
                    <a:pt x="993" y="432"/>
                    <a:pt x="996" y="430"/>
                  </a:cubicBezTo>
                  <a:cubicBezTo>
                    <a:pt x="981" y="437"/>
                    <a:pt x="981" y="439"/>
                    <a:pt x="974" y="443"/>
                  </a:cubicBezTo>
                  <a:cubicBezTo>
                    <a:pt x="961" y="449"/>
                    <a:pt x="955" y="450"/>
                    <a:pt x="946" y="454"/>
                  </a:cubicBezTo>
                  <a:cubicBezTo>
                    <a:pt x="945" y="454"/>
                    <a:pt x="937" y="456"/>
                    <a:pt x="943" y="453"/>
                  </a:cubicBezTo>
                  <a:cubicBezTo>
                    <a:pt x="950" y="450"/>
                    <a:pt x="956" y="449"/>
                    <a:pt x="956" y="448"/>
                  </a:cubicBezTo>
                  <a:cubicBezTo>
                    <a:pt x="949" y="451"/>
                    <a:pt x="951" y="449"/>
                    <a:pt x="939" y="454"/>
                  </a:cubicBezTo>
                  <a:cubicBezTo>
                    <a:pt x="937" y="456"/>
                    <a:pt x="929" y="460"/>
                    <a:pt x="920" y="464"/>
                  </a:cubicBezTo>
                  <a:cubicBezTo>
                    <a:pt x="911" y="468"/>
                    <a:pt x="899" y="471"/>
                    <a:pt x="891" y="473"/>
                  </a:cubicBezTo>
                  <a:cubicBezTo>
                    <a:pt x="901" y="470"/>
                    <a:pt x="910" y="467"/>
                    <a:pt x="907" y="467"/>
                  </a:cubicBezTo>
                  <a:cubicBezTo>
                    <a:pt x="902" y="469"/>
                    <a:pt x="889" y="471"/>
                    <a:pt x="892" y="472"/>
                  </a:cubicBezTo>
                  <a:cubicBezTo>
                    <a:pt x="881" y="475"/>
                    <a:pt x="862" y="479"/>
                    <a:pt x="861" y="478"/>
                  </a:cubicBezTo>
                  <a:cubicBezTo>
                    <a:pt x="871" y="475"/>
                    <a:pt x="881" y="474"/>
                    <a:pt x="890" y="471"/>
                  </a:cubicBezTo>
                  <a:cubicBezTo>
                    <a:pt x="888" y="472"/>
                    <a:pt x="885" y="472"/>
                    <a:pt x="887" y="471"/>
                  </a:cubicBezTo>
                  <a:cubicBezTo>
                    <a:pt x="891" y="470"/>
                    <a:pt x="895" y="469"/>
                    <a:pt x="899" y="468"/>
                  </a:cubicBezTo>
                  <a:cubicBezTo>
                    <a:pt x="890" y="470"/>
                    <a:pt x="891" y="469"/>
                    <a:pt x="879" y="473"/>
                  </a:cubicBezTo>
                  <a:cubicBezTo>
                    <a:pt x="880" y="472"/>
                    <a:pt x="881" y="472"/>
                    <a:pt x="880" y="473"/>
                  </a:cubicBezTo>
                  <a:cubicBezTo>
                    <a:pt x="877" y="473"/>
                    <a:pt x="873" y="474"/>
                    <a:pt x="870" y="475"/>
                  </a:cubicBezTo>
                  <a:cubicBezTo>
                    <a:pt x="869" y="474"/>
                    <a:pt x="869" y="474"/>
                    <a:pt x="869" y="474"/>
                  </a:cubicBezTo>
                  <a:cubicBezTo>
                    <a:pt x="860" y="477"/>
                    <a:pt x="842" y="479"/>
                    <a:pt x="824" y="482"/>
                  </a:cubicBezTo>
                  <a:cubicBezTo>
                    <a:pt x="826" y="482"/>
                    <a:pt x="826" y="482"/>
                    <a:pt x="826" y="482"/>
                  </a:cubicBezTo>
                  <a:cubicBezTo>
                    <a:pt x="812" y="483"/>
                    <a:pt x="811" y="485"/>
                    <a:pt x="796" y="487"/>
                  </a:cubicBezTo>
                  <a:cubicBezTo>
                    <a:pt x="800" y="486"/>
                    <a:pt x="798" y="486"/>
                    <a:pt x="797" y="485"/>
                  </a:cubicBezTo>
                  <a:cubicBezTo>
                    <a:pt x="789" y="486"/>
                    <a:pt x="785" y="486"/>
                    <a:pt x="778" y="486"/>
                  </a:cubicBezTo>
                  <a:cubicBezTo>
                    <a:pt x="787" y="486"/>
                    <a:pt x="772" y="487"/>
                    <a:pt x="778" y="487"/>
                  </a:cubicBezTo>
                  <a:cubicBezTo>
                    <a:pt x="779" y="488"/>
                    <a:pt x="763" y="489"/>
                    <a:pt x="755" y="488"/>
                  </a:cubicBezTo>
                  <a:cubicBezTo>
                    <a:pt x="752" y="488"/>
                    <a:pt x="759" y="488"/>
                    <a:pt x="764" y="487"/>
                  </a:cubicBezTo>
                  <a:cubicBezTo>
                    <a:pt x="769" y="487"/>
                    <a:pt x="774" y="487"/>
                    <a:pt x="768" y="486"/>
                  </a:cubicBezTo>
                  <a:cubicBezTo>
                    <a:pt x="759" y="486"/>
                    <a:pt x="757" y="487"/>
                    <a:pt x="763" y="487"/>
                  </a:cubicBezTo>
                  <a:cubicBezTo>
                    <a:pt x="753" y="487"/>
                    <a:pt x="737" y="487"/>
                    <a:pt x="730" y="486"/>
                  </a:cubicBezTo>
                  <a:cubicBezTo>
                    <a:pt x="718" y="487"/>
                    <a:pt x="713" y="486"/>
                    <a:pt x="705" y="487"/>
                  </a:cubicBezTo>
                  <a:cubicBezTo>
                    <a:pt x="712" y="487"/>
                    <a:pt x="712" y="486"/>
                    <a:pt x="720" y="487"/>
                  </a:cubicBezTo>
                  <a:cubicBezTo>
                    <a:pt x="711" y="488"/>
                    <a:pt x="711" y="488"/>
                    <a:pt x="711" y="488"/>
                  </a:cubicBezTo>
                  <a:cubicBezTo>
                    <a:pt x="699" y="488"/>
                    <a:pt x="690" y="486"/>
                    <a:pt x="682" y="486"/>
                  </a:cubicBezTo>
                  <a:cubicBezTo>
                    <a:pt x="690" y="486"/>
                    <a:pt x="690" y="486"/>
                    <a:pt x="690" y="486"/>
                  </a:cubicBezTo>
                  <a:cubicBezTo>
                    <a:pt x="690" y="486"/>
                    <a:pt x="690" y="486"/>
                    <a:pt x="690" y="486"/>
                  </a:cubicBezTo>
                  <a:cubicBezTo>
                    <a:pt x="693" y="486"/>
                    <a:pt x="704" y="486"/>
                    <a:pt x="703" y="485"/>
                  </a:cubicBezTo>
                  <a:cubicBezTo>
                    <a:pt x="695" y="486"/>
                    <a:pt x="689" y="485"/>
                    <a:pt x="679" y="485"/>
                  </a:cubicBezTo>
                  <a:cubicBezTo>
                    <a:pt x="679" y="485"/>
                    <a:pt x="679" y="485"/>
                    <a:pt x="679" y="485"/>
                  </a:cubicBezTo>
                  <a:cubicBezTo>
                    <a:pt x="661" y="485"/>
                    <a:pt x="648" y="482"/>
                    <a:pt x="637" y="484"/>
                  </a:cubicBezTo>
                  <a:cubicBezTo>
                    <a:pt x="640" y="484"/>
                    <a:pt x="646" y="485"/>
                    <a:pt x="644" y="485"/>
                  </a:cubicBezTo>
                  <a:cubicBezTo>
                    <a:pt x="640" y="485"/>
                    <a:pt x="629" y="484"/>
                    <a:pt x="630" y="484"/>
                  </a:cubicBezTo>
                  <a:cubicBezTo>
                    <a:pt x="633" y="484"/>
                    <a:pt x="633" y="484"/>
                    <a:pt x="633" y="484"/>
                  </a:cubicBezTo>
                  <a:cubicBezTo>
                    <a:pt x="623" y="483"/>
                    <a:pt x="617" y="482"/>
                    <a:pt x="613" y="482"/>
                  </a:cubicBezTo>
                  <a:cubicBezTo>
                    <a:pt x="610" y="483"/>
                    <a:pt x="613" y="483"/>
                    <a:pt x="606" y="483"/>
                  </a:cubicBezTo>
                  <a:cubicBezTo>
                    <a:pt x="588" y="482"/>
                    <a:pt x="613" y="482"/>
                    <a:pt x="601" y="481"/>
                  </a:cubicBezTo>
                  <a:cubicBezTo>
                    <a:pt x="584" y="480"/>
                    <a:pt x="584" y="480"/>
                    <a:pt x="584" y="480"/>
                  </a:cubicBezTo>
                  <a:cubicBezTo>
                    <a:pt x="581" y="479"/>
                    <a:pt x="581" y="479"/>
                    <a:pt x="581" y="479"/>
                  </a:cubicBezTo>
                  <a:cubicBezTo>
                    <a:pt x="556" y="476"/>
                    <a:pt x="537" y="477"/>
                    <a:pt x="510" y="473"/>
                  </a:cubicBezTo>
                  <a:cubicBezTo>
                    <a:pt x="510" y="472"/>
                    <a:pt x="529" y="474"/>
                    <a:pt x="535" y="475"/>
                  </a:cubicBezTo>
                  <a:cubicBezTo>
                    <a:pt x="527" y="473"/>
                    <a:pt x="516" y="473"/>
                    <a:pt x="505" y="471"/>
                  </a:cubicBezTo>
                  <a:cubicBezTo>
                    <a:pt x="495" y="469"/>
                    <a:pt x="487" y="469"/>
                    <a:pt x="488" y="470"/>
                  </a:cubicBezTo>
                  <a:cubicBezTo>
                    <a:pt x="476" y="469"/>
                    <a:pt x="479" y="468"/>
                    <a:pt x="478" y="468"/>
                  </a:cubicBezTo>
                  <a:cubicBezTo>
                    <a:pt x="474" y="468"/>
                    <a:pt x="458" y="466"/>
                    <a:pt x="448" y="464"/>
                  </a:cubicBezTo>
                  <a:cubicBezTo>
                    <a:pt x="447" y="463"/>
                    <a:pt x="447" y="463"/>
                    <a:pt x="447" y="463"/>
                  </a:cubicBezTo>
                  <a:cubicBezTo>
                    <a:pt x="432" y="462"/>
                    <a:pt x="432" y="462"/>
                    <a:pt x="432" y="462"/>
                  </a:cubicBezTo>
                  <a:cubicBezTo>
                    <a:pt x="436" y="462"/>
                    <a:pt x="432" y="462"/>
                    <a:pt x="432" y="463"/>
                  </a:cubicBezTo>
                  <a:cubicBezTo>
                    <a:pt x="428" y="462"/>
                    <a:pt x="428" y="462"/>
                    <a:pt x="428" y="462"/>
                  </a:cubicBezTo>
                  <a:cubicBezTo>
                    <a:pt x="443" y="467"/>
                    <a:pt x="463" y="467"/>
                    <a:pt x="478" y="471"/>
                  </a:cubicBezTo>
                  <a:cubicBezTo>
                    <a:pt x="473" y="470"/>
                    <a:pt x="480" y="472"/>
                    <a:pt x="475" y="471"/>
                  </a:cubicBezTo>
                  <a:cubicBezTo>
                    <a:pt x="471" y="471"/>
                    <a:pt x="470" y="470"/>
                    <a:pt x="470" y="470"/>
                  </a:cubicBezTo>
                  <a:cubicBezTo>
                    <a:pt x="467" y="470"/>
                    <a:pt x="461" y="470"/>
                    <a:pt x="469" y="471"/>
                  </a:cubicBezTo>
                  <a:cubicBezTo>
                    <a:pt x="469" y="472"/>
                    <a:pt x="451" y="469"/>
                    <a:pt x="440" y="468"/>
                  </a:cubicBezTo>
                  <a:cubicBezTo>
                    <a:pt x="431" y="466"/>
                    <a:pt x="450" y="468"/>
                    <a:pt x="455" y="468"/>
                  </a:cubicBezTo>
                  <a:cubicBezTo>
                    <a:pt x="450" y="468"/>
                    <a:pt x="446" y="468"/>
                    <a:pt x="440" y="466"/>
                  </a:cubicBezTo>
                  <a:cubicBezTo>
                    <a:pt x="442" y="466"/>
                    <a:pt x="442" y="466"/>
                    <a:pt x="442" y="466"/>
                  </a:cubicBezTo>
                  <a:cubicBezTo>
                    <a:pt x="425" y="463"/>
                    <a:pt x="437" y="466"/>
                    <a:pt x="433" y="466"/>
                  </a:cubicBezTo>
                  <a:cubicBezTo>
                    <a:pt x="429" y="467"/>
                    <a:pt x="419" y="464"/>
                    <a:pt x="414" y="463"/>
                  </a:cubicBezTo>
                  <a:cubicBezTo>
                    <a:pt x="419" y="464"/>
                    <a:pt x="419" y="464"/>
                    <a:pt x="419" y="464"/>
                  </a:cubicBezTo>
                  <a:cubicBezTo>
                    <a:pt x="407" y="461"/>
                    <a:pt x="404" y="461"/>
                    <a:pt x="392" y="459"/>
                  </a:cubicBezTo>
                  <a:cubicBezTo>
                    <a:pt x="387" y="457"/>
                    <a:pt x="387" y="457"/>
                    <a:pt x="387" y="457"/>
                  </a:cubicBezTo>
                  <a:cubicBezTo>
                    <a:pt x="401" y="461"/>
                    <a:pt x="405" y="459"/>
                    <a:pt x="413" y="461"/>
                  </a:cubicBezTo>
                  <a:cubicBezTo>
                    <a:pt x="393" y="456"/>
                    <a:pt x="418" y="460"/>
                    <a:pt x="424" y="460"/>
                  </a:cubicBezTo>
                  <a:cubicBezTo>
                    <a:pt x="415" y="459"/>
                    <a:pt x="407" y="457"/>
                    <a:pt x="403" y="456"/>
                  </a:cubicBezTo>
                  <a:cubicBezTo>
                    <a:pt x="390" y="455"/>
                    <a:pt x="376" y="450"/>
                    <a:pt x="363" y="449"/>
                  </a:cubicBezTo>
                  <a:cubicBezTo>
                    <a:pt x="356" y="447"/>
                    <a:pt x="369" y="449"/>
                    <a:pt x="362" y="448"/>
                  </a:cubicBezTo>
                  <a:cubicBezTo>
                    <a:pt x="349" y="445"/>
                    <a:pt x="335" y="442"/>
                    <a:pt x="321" y="439"/>
                  </a:cubicBezTo>
                  <a:cubicBezTo>
                    <a:pt x="314" y="437"/>
                    <a:pt x="315" y="437"/>
                    <a:pt x="313" y="436"/>
                  </a:cubicBezTo>
                  <a:cubicBezTo>
                    <a:pt x="296" y="432"/>
                    <a:pt x="285" y="428"/>
                    <a:pt x="272" y="425"/>
                  </a:cubicBezTo>
                  <a:cubicBezTo>
                    <a:pt x="260" y="421"/>
                    <a:pt x="248" y="417"/>
                    <a:pt x="230" y="410"/>
                  </a:cubicBezTo>
                  <a:cubicBezTo>
                    <a:pt x="235" y="411"/>
                    <a:pt x="235" y="411"/>
                    <a:pt x="235" y="411"/>
                  </a:cubicBezTo>
                  <a:cubicBezTo>
                    <a:pt x="228" y="408"/>
                    <a:pt x="222" y="405"/>
                    <a:pt x="218" y="404"/>
                  </a:cubicBezTo>
                  <a:cubicBezTo>
                    <a:pt x="209" y="399"/>
                    <a:pt x="186" y="391"/>
                    <a:pt x="175" y="383"/>
                  </a:cubicBezTo>
                  <a:cubicBezTo>
                    <a:pt x="160" y="374"/>
                    <a:pt x="159" y="375"/>
                    <a:pt x="147" y="369"/>
                  </a:cubicBezTo>
                  <a:cubicBezTo>
                    <a:pt x="147" y="368"/>
                    <a:pt x="151" y="370"/>
                    <a:pt x="146" y="366"/>
                  </a:cubicBezTo>
                  <a:cubicBezTo>
                    <a:pt x="127" y="355"/>
                    <a:pt x="110" y="343"/>
                    <a:pt x="94" y="330"/>
                  </a:cubicBezTo>
                  <a:cubicBezTo>
                    <a:pt x="77" y="316"/>
                    <a:pt x="62" y="301"/>
                    <a:pt x="48" y="282"/>
                  </a:cubicBezTo>
                  <a:cubicBezTo>
                    <a:pt x="49" y="282"/>
                    <a:pt x="50" y="284"/>
                    <a:pt x="51" y="285"/>
                  </a:cubicBezTo>
                  <a:cubicBezTo>
                    <a:pt x="42" y="272"/>
                    <a:pt x="34" y="259"/>
                    <a:pt x="28" y="246"/>
                  </a:cubicBezTo>
                  <a:cubicBezTo>
                    <a:pt x="23" y="233"/>
                    <a:pt x="19" y="220"/>
                    <a:pt x="18" y="207"/>
                  </a:cubicBezTo>
                  <a:cubicBezTo>
                    <a:pt x="18" y="205"/>
                    <a:pt x="17" y="200"/>
                    <a:pt x="17" y="197"/>
                  </a:cubicBezTo>
                  <a:cubicBezTo>
                    <a:pt x="17" y="193"/>
                    <a:pt x="17" y="191"/>
                    <a:pt x="16" y="193"/>
                  </a:cubicBezTo>
                  <a:cubicBezTo>
                    <a:pt x="16" y="199"/>
                    <a:pt x="15" y="200"/>
                    <a:pt x="15" y="199"/>
                  </a:cubicBezTo>
                  <a:cubicBezTo>
                    <a:pt x="14" y="188"/>
                    <a:pt x="15" y="185"/>
                    <a:pt x="15" y="183"/>
                  </a:cubicBezTo>
                  <a:cubicBezTo>
                    <a:pt x="16" y="182"/>
                    <a:pt x="16" y="181"/>
                    <a:pt x="17" y="173"/>
                  </a:cubicBezTo>
                  <a:cubicBezTo>
                    <a:pt x="19" y="171"/>
                    <a:pt x="18" y="173"/>
                    <a:pt x="18" y="176"/>
                  </a:cubicBezTo>
                  <a:cubicBezTo>
                    <a:pt x="18" y="179"/>
                    <a:pt x="18" y="183"/>
                    <a:pt x="18" y="183"/>
                  </a:cubicBezTo>
                  <a:cubicBezTo>
                    <a:pt x="19" y="176"/>
                    <a:pt x="20" y="169"/>
                    <a:pt x="21" y="162"/>
                  </a:cubicBezTo>
                  <a:cubicBezTo>
                    <a:pt x="25" y="150"/>
                    <a:pt x="29" y="139"/>
                    <a:pt x="35" y="130"/>
                  </a:cubicBezTo>
                  <a:cubicBezTo>
                    <a:pt x="33" y="134"/>
                    <a:pt x="35" y="132"/>
                    <a:pt x="31" y="139"/>
                  </a:cubicBezTo>
                  <a:cubicBezTo>
                    <a:pt x="31" y="137"/>
                    <a:pt x="31" y="138"/>
                    <a:pt x="32" y="137"/>
                  </a:cubicBezTo>
                  <a:cubicBezTo>
                    <a:pt x="27" y="145"/>
                    <a:pt x="27" y="147"/>
                    <a:pt x="26" y="149"/>
                  </a:cubicBezTo>
                  <a:cubicBezTo>
                    <a:pt x="23" y="161"/>
                    <a:pt x="23" y="161"/>
                    <a:pt x="23" y="161"/>
                  </a:cubicBezTo>
                  <a:cubicBezTo>
                    <a:pt x="25" y="154"/>
                    <a:pt x="27" y="147"/>
                    <a:pt x="31" y="139"/>
                  </a:cubicBezTo>
                  <a:cubicBezTo>
                    <a:pt x="34" y="132"/>
                    <a:pt x="39" y="126"/>
                    <a:pt x="43" y="121"/>
                  </a:cubicBezTo>
                  <a:cubicBezTo>
                    <a:pt x="40" y="122"/>
                    <a:pt x="48" y="113"/>
                    <a:pt x="51" y="110"/>
                  </a:cubicBezTo>
                  <a:cubicBezTo>
                    <a:pt x="51" y="109"/>
                    <a:pt x="51" y="109"/>
                    <a:pt x="51" y="109"/>
                  </a:cubicBezTo>
                  <a:cubicBezTo>
                    <a:pt x="51" y="109"/>
                    <a:pt x="56" y="103"/>
                    <a:pt x="58" y="101"/>
                  </a:cubicBezTo>
                  <a:cubicBezTo>
                    <a:pt x="61" y="100"/>
                    <a:pt x="61" y="100"/>
                    <a:pt x="61" y="100"/>
                  </a:cubicBezTo>
                  <a:cubicBezTo>
                    <a:pt x="65" y="97"/>
                    <a:pt x="59" y="101"/>
                    <a:pt x="63" y="97"/>
                  </a:cubicBezTo>
                  <a:cubicBezTo>
                    <a:pt x="66" y="94"/>
                    <a:pt x="73" y="89"/>
                    <a:pt x="80" y="84"/>
                  </a:cubicBezTo>
                  <a:cubicBezTo>
                    <a:pt x="87" y="80"/>
                    <a:pt x="94" y="76"/>
                    <a:pt x="95" y="77"/>
                  </a:cubicBezTo>
                  <a:cubicBezTo>
                    <a:pt x="104" y="72"/>
                    <a:pt x="106" y="70"/>
                    <a:pt x="115" y="66"/>
                  </a:cubicBezTo>
                  <a:cubicBezTo>
                    <a:pt x="115" y="67"/>
                    <a:pt x="113" y="68"/>
                    <a:pt x="112" y="68"/>
                  </a:cubicBezTo>
                  <a:cubicBezTo>
                    <a:pt x="132" y="60"/>
                    <a:pt x="157" y="51"/>
                    <a:pt x="176" y="47"/>
                  </a:cubicBezTo>
                  <a:cubicBezTo>
                    <a:pt x="192" y="43"/>
                    <a:pt x="206" y="40"/>
                    <a:pt x="217" y="37"/>
                  </a:cubicBezTo>
                  <a:cubicBezTo>
                    <a:pt x="212" y="38"/>
                    <a:pt x="199" y="40"/>
                    <a:pt x="207" y="38"/>
                  </a:cubicBezTo>
                  <a:cubicBezTo>
                    <a:pt x="212" y="37"/>
                    <a:pt x="218" y="36"/>
                    <a:pt x="225" y="34"/>
                  </a:cubicBezTo>
                  <a:cubicBezTo>
                    <a:pt x="224" y="35"/>
                    <a:pt x="243" y="32"/>
                    <a:pt x="229" y="35"/>
                  </a:cubicBezTo>
                  <a:cubicBezTo>
                    <a:pt x="233" y="35"/>
                    <a:pt x="259" y="30"/>
                    <a:pt x="259" y="32"/>
                  </a:cubicBezTo>
                  <a:cubicBezTo>
                    <a:pt x="262" y="31"/>
                    <a:pt x="281" y="29"/>
                    <a:pt x="289" y="28"/>
                  </a:cubicBezTo>
                  <a:cubicBezTo>
                    <a:pt x="290" y="28"/>
                    <a:pt x="278" y="29"/>
                    <a:pt x="278" y="29"/>
                  </a:cubicBezTo>
                  <a:cubicBezTo>
                    <a:pt x="287" y="28"/>
                    <a:pt x="287" y="28"/>
                    <a:pt x="287" y="28"/>
                  </a:cubicBezTo>
                  <a:cubicBezTo>
                    <a:pt x="287" y="29"/>
                    <a:pt x="287" y="29"/>
                    <a:pt x="287" y="29"/>
                  </a:cubicBezTo>
                  <a:cubicBezTo>
                    <a:pt x="304" y="28"/>
                    <a:pt x="307" y="26"/>
                    <a:pt x="318" y="25"/>
                  </a:cubicBezTo>
                  <a:cubicBezTo>
                    <a:pt x="317" y="25"/>
                    <a:pt x="317" y="25"/>
                    <a:pt x="317" y="25"/>
                  </a:cubicBezTo>
                  <a:cubicBezTo>
                    <a:pt x="324" y="24"/>
                    <a:pt x="324" y="24"/>
                    <a:pt x="324" y="24"/>
                  </a:cubicBezTo>
                  <a:cubicBezTo>
                    <a:pt x="316" y="26"/>
                    <a:pt x="316" y="26"/>
                    <a:pt x="316" y="26"/>
                  </a:cubicBezTo>
                  <a:cubicBezTo>
                    <a:pt x="327" y="25"/>
                    <a:pt x="333" y="24"/>
                    <a:pt x="345" y="23"/>
                  </a:cubicBezTo>
                  <a:cubicBezTo>
                    <a:pt x="346" y="23"/>
                    <a:pt x="346" y="23"/>
                    <a:pt x="346" y="23"/>
                  </a:cubicBezTo>
                  <a:cubicBezTo>
                    <a:pt x="354" y="22"/>
                    <a:pt x="354" y="22"/>
                    <a:pt x="354" y="22"/>
                  </a:cubicBezTo>
                  <a:cubicBezTo>
                    <a:pt x="353" y="22"/>
                    <a:pt x="352" y="22"/>
                    <a:pt x="353" y="23"/>
                  </a:cubicBezTo>
                  <a:cubicBezTo>
                    <a:pt x="360" y="21"/>
                    <a:pt x="376" y="21"/>
                    <a:pt x="382" y="19"/>
                  </a:cubicBezTo>
                  <a:cubicBezTo>
                    <a:pt x="387" y="19"/>
                    <a:pt x="392" y="20"/>
                    <a:pt x="398" y="19"/>
                  </a:cubicBezTo>
                  <a:cubicBezTo>
                    <a:pt x="397" y="20"/>
                    <a:pt x="397" y="20"/>
                    <a:pt x="397" y="20"/>
                  </a:cubicBezTo>
                  <a:cubicBezTo>
                    <a:pt x="381" y="21"/>
                    <a:pt x="391" y="20"/>
                    <a:pt x="373" y="21"/>
                  </a:cubicBezTo>
                  <a:cubicBezTo>
                    <a:pt x="380" y="22"/>
                    <a:pt x="392" y="21"/>
                    <a:pt x="406" y="21"/>
                  </a:cubicBezTo>
                  <a:cubicBezTo>
                    <a:pt x="446" y="19"/>
                    <a:pt x="446" y="19"/>
                    <a:pt x="446" y="19"/>
                  </a:cubicBezTo>
                  <a:cubicBezTo>
                    <a:pt x="465" y="18"/>
                    <a:pt x="497" y="19"/>
                    <a:pt x="505" y="17"/>
                  </a:cubicBezTo>
                  <a:cubicBezTo>
                    <a:pt x="503" y="18"/>
                    <a:pt x="503" y="18"/>
                    <a:pt x="503" y="18"/>
                  </a:cubicBezTo>
                  <a:cubicBezTo>
                    <a:pt x="514" y="19"/>
                    <a:pt x="524" y="19"/>
                    <a:pt x="535" y="20"/>
                  </a:cubicBezTo>
                  <a:cubicBezTo>
                    <a:pt x="563" y="20"/>
                    <a:pt x="591" y="22"/>
                    <a:pt x="612" y="22"/>
                  </a:cubicBezTo>
                  <a:cubicBezTo>
                    <a:pt x="617" y="23"/>
                    <a:pt x="617" y="23"/>
                    <a:pt x="617" y="23"/>
                  </a:cubicBezTo>
                  <a:cubicBezTo>
                    <a:pt x="628" y="23"/>
                    <a:pt x="647" y="24"/>
                    <a:pt x="664" y="26"/>
                  </a:cubicBezTo>
                  <a:cubicBezTo>
                    <a:pt x="682" y="27"/>
                    <a:pt x="698" y="29"/>
                    <a:pt x="705" y="29"/>
                  </a:cubicBezTo>
                  <a:cubicBezTo>
                    <a:pt x="718" y="31"/>
                    <a:pt x="702" y="29"/>
                    <a:pt x="700" y="30"/>
                  </a:cubicBezTo>
                  <a:cubicBezTo>
                    <a:pt x="709" y="31"/>
                    <a:pt x="725" y="31"/>
                    <a:pt x="733" y="34"/>
                  </a:cubicBezTo>
                  <a:cubicBezTo>
                    <a:pt x="733" y="34"/>
                    <a:pt x="720" y="32"/>
                    <a:pt x="726" y="33"/>
                  </a:cubicBezTo>
                  <a:cubicBezTo>
                    <a:pt x="732" y="35"/>
                    <a:pt x="735" y="34"/>
                    <a:pt x="743" y="36"/>
                  </a:cubicBezTo>
                  <a:cubicBezTo>
                    <a:pt x="739" y="35"/>
                    <a:pt x="755" y="36"/>
                    <a:pt x="766" y="38"/>
                  </a:cubicBezTo>
                  <a:cubicBezTo>
                    <a:pt x="764" y="37"/>
                    <a:pt x="764" y="37"/>
                    <a:pt x="763" y="37"/>
                  </a:cubicBezTo>
                  <a:cubicBezTo>
                    <a:pt x="761" y="36"/>
                    <a:pt x="769" y="38"/>
                    <a:pt x="774" y="38"/>
                  </a:cubicBezTo>
                  <a:cubicBezTo>
                    <a:pt x="774" y="38"/>
                    <a:pt x="773" y="38"/>
                    <a:pt x="772" y="38"/>
                  </a:cubicBezTo>
                  <a:cubicBezTo>
                    <a:pt x="786" y="40"/>
                    <a:pt x="801" y="43"/>
                    <a:pt x="816" y="46"/>
                  </a:cubicBezTo>
                  <a:cubicBezTo>
                    <a:pt x="830" y="48"/>
                    <a:pt x="846" y="52"/>
                    <a:pt x="861" y="55"/>
                  </a:cubicBezTo>
                  <a:cubicBezTo>
                    <a:pt x="891" y="61"/>
                    <a:pt x="922" y="68"/>
                    <a:pt x="950" y="78"/>
                  </a:cubicBezTo>
                  <a:cubicBezTo>
                    <a:pt x="939" y="75"/>
                    <a:pt x="939" y="75"/>
                    <a:pt x="939" y="75"/>
                  </a:cubicBezTo>
                  <a:cubicBezTo>
                    <a:pt x="948" y="77"/>
                    <a:pt x="962" y="82"/>
                    <a:pt x="967" y="84"/>
                  </a:cubicBezTo>
                  <a:cubicBezTo>
                    <a:pt x="965" y="83"/>
                    <a:pt x="965" y="83"/>
                    <a:pt x="965" y="83"/>
                  </a:cubicBezTo>
                  <a:cubicBezTo>
                    <a:pt x="980" y="90"/>
                    <a:pt x="983" y="88"/>
                    <a:pt x="994" y="94"/>
                  </a:cubicBezTo>
                  <a:cubicBezTo>
                    <a:pt x="991" y="94"/>
                    <a:pt x="991" y="94"/>
                    <a:pt x="991" y="94"/>
                  </a:cubicBezTo>
                  <a:cubicBezTo>
                    <a:pt x="1009" y="101"/>
                    <a:pt x="1018" y="107"/>
                    <a:pt x="1035" y="117"/>
                  </a:cubicBezTo>
                  <a:cubicBezTo>
                    <a:pt x="1047" y="125"/>
                    <a:pt x="1045" y="125"/>
                    <a:pt x="1052" y="131"/>
                  </a:cubicBezTo>
                  <a:cubicBezTo>
                    <a:pt x="1059" y="137"/>
                    <a:pt x="1062" y="139"/>
                    <a:pt x="1063" y="139"/>
                  </a:cubicBezTo>
                  <a:cubicBezTo>
                    <a:pt x="1060" y="136"/>
                    <a:pt x="1060" y="136"/>
                    <a:pt x="1060" y="136"/>
                  </a:cubicBezTo>
                  <a:cubicBezTo>
                    <a:pt x="1057" y="133"/>
                    <a:pt x="1067" y="142"/>
                    <a:pt x="1071" y="146"/>
                  </a:cubicBezTo>
                  <a:cubicBezTo>
                    <a:pt x="1070" y="144"/>
                    <a:pt x="1070" y="143"/>
                    <a:pt x="1069" y="141"/>
                  </a:cubicBezTo>
                  <a:cubicBezTo>
                    <a:pt x="1068" y="139"/>
                    <a:pt x="1066" y="136"/>
                    <a:pt x="1060" y="130"/>
                  </a:cubicBezTo>
                  <a:cubicBezTo>
                    <a:pt x="1055" y="126"/>
                    <a:pt x="1053" y="123"/>
                    <a:pt x="1050" y="121"/>
                  </a:cubicBezTo>
                  <a:cubicBezTo>
                    <a:pt x="1048" y="119"/>
                    <a:pt x="1045" y="116"/>
                    <a:pt x="1039" y="112"/>
                  </a:cubicBezTo>
                  <a:cubicBezTo>
                    <a:pt x="1032" y="109"/>
                    <a:pt x="1022" y="100"/>
                    <a:pt x="1009" y="96"/>
                  </a:cubicBezTo>
                  <a:cubicBezTo>
                    <a:pt x="1016" y="98"/>
                    <a:pt x="995" y="89"/>
                    <a:pt x="1006" y="93"/>
                  </a:cubicBezTo>
                  <a:cubicBezTo>
                    <a:pt x="1004" y="91"/>
                    <a:pt x="998" y="88"/>
                    <a:pt x="990" y="86"/>
                  </a:cubicBezTo>
                  <a:cubicBezTo>
                    <a:pt x="983" y="83"/>
                    <a:pt x="975" y="80"/>
                    <a:pt x="971" y="78"/>
                  </a:cubicBezTo>
                  <a:cubicBezTo>
                    <a:pt x="972" y="78"/>
                    <a:pt x="972" y="78"/>
                    <a:pt x="974" y="79"/>
                  </a:cubicBezTo>
                  <a:cubicBezTo>
                    <a:pt x="961" y="74"/>
                    <a:pt x="965" y="75"/>
                    <a:pt x="955" y="71"/>
                  </a:cubicBezTo>
                  <a:cubicBezTo>
                    <a:pt x="955" y="72"/>
                    <a:pt x="955" y="72"/>
                    <a:pt x="955" y="72"/>
                  </a:cubicBezTo>
                  <a:cubicBezTo>
                    <a:pt x="951" y="71"/>
                    <a:pt x="950" y="70"/>
                    <a:pt x="946" y="69"/>
                  </a:cubicBezTo>
                  <a:cubicBezTo>
                    <a:pt x="949" y="70"/>
                    <a:pt x="955" y="73"/>
                    <a:pt x="952" y="72"/>
                  </a:cubicBezTo>
                  <a:cubicBezTo>
                    <a:pt x="947" y="71"/>
                    <a:pt x="943" y="70"/>
                    <a:pt x="938" y="69"/>
                  </a:cubicBezTo>
                  <a:cubicBezTo>
                    <a:pt x="938" y="68"/>
                    <a:pt x="941" y="69"/>
                    <a:pt x="944" y="70"/>
                  </a:cubicBezTo>
                  <a:cubicBezTo>
                    <a:pt x="944" y="70"/>
                    <a:pt x="933" y="66"/>
                    <a:pt x="932" y="66"/>
                  </a:cubicBezTo>
                  <a:cubicBezTo>
                    <a:pt x="936" y="66"/>
                    <a:pt x="941" y="68"/>
                    <a:pt x="945" y="68"/>
                  </a:cubicBezTo>
                  <a:cubicBezTo>
                    <a:pt x="930" y="64"/>
                    <a:pt x="944" y="68"/>
                    <a:pt x="937" y="65"/>
                  </a:cubicBezTo>
                  <a:cubicBezTo>
                    <a:pt x="939" y="67"/>
                    <a:pt x="924" y="62"/>
                    <a:pt x="916" y="60"/>
                  </a:cubicBezTo>
                  <a:cubicBezTo>
                    <a:pt x="915" y="59"/>
                    <a:pt x="922" y="61"/>
                    <a:pt x="924" y="61"/>
                  </a:cubicBezTo>
                  <a:cubicBezTo>
                    <a:pt x="909" y="55"/>
                    <a:pt x="901" y="56"/>
                    <a:pt x="881" y="51"/>
                  </a:cubicBezTo>
                  <a:cubicBezTo>
                    <a:pt x="882" y="51"/>
                    <a:pt x="884" y="51"/>
                    <a:pt x="885" y="52"/>
                  </a:cubicBezTo>
                  <a:cubicBezTo>
                    <a:pt x="876" y="50"/>
                    <a:pt x="870" y="47"/>
                    <a:pt x="863" y="47"/>
                  </a:cubicBezTo>
                  <a:cubicBezTo>
                    <a:pt x="855" y="45"/>
                    <a:pt x="862" y="45"/>
                    <a:pt x="848" y="42"/>
                  </a:cubicBezTo>
                  <a:cubicBezTo>
                    <a:pt x="852" y="44"/>
                    <a:pt x="832" y="38"/>
                    <a:pt x="832" y="40"/>
                  </a:cubicBezTo>
                  <a:cubicBezTo>
                    <a:pt x="821" y="37"/>
                    <a:pt x="821" y="37"/>
                    <a:pt x="821" y="37"/>
                  </a:cubicBezTo>
                  <a:cubicBezTo>
                    <a:pt x="812" y="36"/>
                    <a:pt x="823" y="40"/>
                    <a:pt x="805" y="36"/>
                  </a:cubicBezTo>
                  <a:cubicBezTo>
                    <a:pt x="789" y="32"/>
                    <a:pt x="807" y="34"/>
                    <a:pt x="797" y="31"/>
                  </a:cubicBezTo>
                  <a:cubicBezTo>
                    <a:pt x="793" y="31"/>
                    <a:pt x="793" y="31"/>
                    <a:pt x="793" y="31"/>
                  </a:cubicBezTo>
                  <a:cubicBezTo>
                    <a:pt x="785" y="29"/>
                    <a:pt x="785" y="29"/>
                    <a:pt x="785" y="29"/>
                  </a:cubicBezTo>
                  <a:cubicBezTo>
                    <a:pt x="786" y="30"/>
                    <a:pt x="786" y="30"/>
                    <a:pt x="786" y="30"/>
                  </a:cubicBezTo>
                  <a:cubicBezTo>
                    <a:pt x="782" y="29"/>
                    <a:pt x="773" y="27"/>
                    <a:pt x="773" y="27"/>
                  </a:cubicBezTo>
                  <a:cubicBezTo>
                    <a:pt x="774" y="27"/>
                    <a:pt x="779" y="27"/>
                    <a:pt x="780" y="27"/>
                  </a:cubicBezTo>
                  <a:cubicBezTo>
                    <a:pt x="771" y="26"/>
                    <a:pt x="748" y="20"/>
                    <a:pt x="739" y="21"/>
                  </a:cubicBezTo>
                  <a:cubicBezTo>
                    <a:pt x="734" y="20"/>
                    <a:pt x="724" y="18"/>
                    <a:pt x="725" y="18"/>
                  </a:cubicBezTo>
                  <a:cubicBezTo>
                    <a:pt x="721" y="18"/>
                    <a:pt x="704" y="15"/>
                    <a:pt x="697" y="14"/>
                  </a:cubicBezTo>
                  <a:cubicBezTo>
                    <a:pt x="698" y="14"/>
                    <a:pt x="692" y="13"/>
                    <a:pt x="687" y="13"/>
                  </a:cubicBezTo>
                  <a:cubicBezTo>
                    <a:pt x="693" y="14"/>
                    <a:pt x="689" y="14"/>
                    <a:pt x="685" y="14"/>
                  </a:cubicBezTo>
                  <a:cubicBezTo>
                    <a:pt x="679" y="12"/>
                    <a:pt x="662" y="11"/>
                    <a:pt x="660" y="10"/>
                  </a:cubicBezTo>
                  <a:cubicBezTo>
                    <a:pt x="651" y="10"/>
                    <a:pt x="654" y="11"/>
                    <a:pt x="652" y="11"/>
                  </a:cubicBezTo>
                  <a:cubicBezTo>
                    <a:pt x="646" y="10"/>
                    <a:pt x="628" y="9"/>
                    <a:pt x="631" y="8"/>
                  </a:cubicBezTo>
                  <a:cubicBezTo>
                    <a:pt x="636" y="8"/>
                    <a:pt x="647" y="9"/>
                    <a:pt x="645" y="8"/>
                  </a:cubicBezTo>
                  <a:cubicBezTo>
                    <a:pt x="636" y="7"/>
                    <a:pt x="641" y="8"/>
                    <a:pt x="633" y="8"/>
                  </a:cubicBezTo>
                  <a:cubicBezTo>
                    <a:pt x="634" y="8"/>
                    <a:pt x="628" y="7"/>
                    <a:pt x="629" y="6"/>
                  </a:cubicBezTo>
                  <a:cubicBezTo>
                    <a:pt x="625" y="6"/>
                    <a:pt x="618" y="6"/>
                    <a:pt x="612" y="5"/>
                  </a:cubicBezTo>
                  <a:cubicBezTo>
                    <a:pt x="622" y="6"/>
                    <a:pt x="605" y="5"/>
                    <a:pt x="611" y="6"/>
                  </a:cubicBezTo>
                  <a:cubicBezTo>
                    <a:pt x="621" y="6"/>
                    <a:pt x="621" y="6"/>
                    <a:pt x="621" y="6"/>
                  </a:cubicBezTo>
                  <a:cubicBezTo>
                    <a:pt x="633" y="7"/>
                    <a:pt x="624" y="7"/>
                    <a:pt x="628" y="8"/>
                  </a:cubicBezTo>
                  <a:cubicBezTo>
                    <a:pt x="607" y="6"/>
                    <a:pt x="611" y="8"/>
                    <a:pt x="591" y="7"/>
                  </a:cubicBezTo>
                  <a:cubicBezTo>
                    <a:pt x="588" y="7"/>
                    <a:pt x="581" y="6"/>
                    <a:pt x="579" y="6"/>
                  </a:cubicBezTo>
                  <a:cubicBezTo>
                    <a:pt x="586" y="6"/>
                    <a:pt x="584" y="5"/>
                    <a:pt x="581" y="5"/>
                  </a:cubicBezTo>
                  <a:cubicBezTo>
                    <a:pt x="570" y="5"/>
                    <a:pt x="561" y="3"/>
                    <a:pt x="552" y="2"/>
                  </a:cubicBezTo>
                  <a:cubicBezTo>
                    <a:pt x="560" y="3"/>
                    <a:pt x="555" y="4"/>
                    <a:pt x="553" y="4"/>
                  </a:cubicBezTo>
                  <a:cubicBezTo>
                    <a:pt x="534" y="4"/>
                    <a:pt x="545" y="3"/>
                    <a:pt x="537" y="2"/>
                  </a:cubicBezTo>
                  <a:cubicBezTo>
                    <a:pt x="508" y="2"/>
                    <a:pt x="489" y="0"/>
                    <a:pt x="465" y="1"/>
                  </a:cubicBezTo>
                  <a:cubicBezTo>
                    <a:pt x="476" y="2"/>
                    <a:pt x="476" y="2"/>
                    <a:pt x="476" y="2"/>
                  </a:cubicBezTo>
                  <a:cubicBezTo>
                    <a:pt x="480" y="1"/>
                    <a:pt x="480" y="1"/>
                    <a:pt x="480" y="1"/>
                  </a:cubicBezTo>
                  <a:cubicBezTo>
                    <a:pt x="489" y="2"/>
                    <a:pt x="479" y="4"/>
                    <a:pt x="474" y="4"/>
                  </a:cubicBezTo>
                  <a:cubicBezTo>
                    <a:pt x="472" y="4"/>
                    <a:pt x="458" y="4"/>
                    <a:pt x="464" y="4"/>
                  </a:cubicBezTo>
                  <a:cubicBezTo>
                    <a:pt x="450" y="4"/>
                    <a:pt x="450" y="4"/>
                    <a:pt x="450" y="4"/>
                  </a:cubicBezTo>
                  <a:cubicBezTo>
                    <a:pt x="452" y="5"/>
                    <a:pt x="461" y="4"/>
                    <a:pt x="454" y="5"/>
                  </a:cubicBezTo>
                  <a:cubicBezTo>
                    <a:pt x="450" y="5"/>
                    <a:pt x="435" y="5"/>
                    <a:pt x="444" y="4"/>
                  </a:cubicBezTo>
                  <a:cubicBezTo>
                    <a:pt x="437" y="4"/>
                    <a:pt x="427" y="5"/>
                    <a:pt x="429" y="6"/>
                  </a:cubicBezTo>
                  <a:cubicBezTo>
                    <a:pt x="417" y="6"/>
                    <a:pt x="430" y="4"/>
                    <a:pt x="436" y="4"/>
                  </a:cubicBezTo>
                  <a:cubicBezTo>
                    <a:pt x="426" y="4"/>
                    <a:pt x="427" y="3"/>
                    <a:pt x="430" y="2"/>
                  </a:cubicBezTo>
                  <a:cubicBezTo>
                    <a:pt x="417" y="3"/>
                    <a:pt x="417" y="3"/>
                    <a:pt x="417" y="3"/>
                  </a:cubicBezTo>
                  <a:cubicBezTo>
                    <a:pt x="420" y="3"/>
                    <a:pt x="420" y="2"/>
                    <a:pt x="423" y="2"/>
                  </a:cubicBezTo>
                  <a:cubicBezTo>
                    <a:pt x="414" y="2"/>
                    <a:pt x="408" y="3"/>
                    <a:pt x="400" y="3"/>
                  </a:cubicBezTo>
                  <a:cubicBezTo>
                    <a:pt x="397" y="4"/>
                    <a:pt x="397" y="4"/>
                    <a:pt x="397" y="4"/>
                  </a:cubicBezTo>
                  <a:cubicBezTo>
                    <a:pt x="373" y="4"/>
                    <a:pt x="376" y="4"/>
                    <a:pt x="353" y="5"/>
                  </a:cubicBezTo>
                  <a:cubicBezTo>
                    <a:pt x="357" y="6"/>
                    <a:pt x="357" y="6"/>
                    <a:pt x="357" y="6"/>
                  </a:cubicBezTo>
                  <a:cubicBezTo>
                    <a:pt x="340" y="8"/>
                    <a:pt x="345" y="5"/>
                    <a:pt x="322" y="7"/>
                  </a:cubicBezTo>
                  <a:cubicBezTo>
                    <a:pt x="309" y="9"/>
                    <a:pt x="301" y="10"/>
                    <a:pt x="303" y="10"/>
                  </a:cubicBezTo>
                  <a:cubicBezTo>
                    <a:pt x="295" y="11"/>
                    <a:pt x="294" y="11"/>
                    <a:pt x="290" y="11"/>
                  </a:cubicBezTo>
                  <a:cubicBezTo>
                    <a:pt x="285" y="12"/>
                    <a:pt x="272" y="14"/>
                    <a:pt x="263" y="15"/>
                  </a:cubicBezTo>
                  <a:cubicBezTo>
                    <a:pt x="269" y="14"/>
                    <a:pt x="274" y="13"/>
                    <a:pt x="280" y="12"/>
                  </a:cubicBezTo>
                  <a:cubicBezTo>
                    <a:pt x="278" y="11"/>
                    <a:pt x="260" y="14"/>
                    <a:pt x="251" y="15"/>
                  </a:cubicBezTo>
                  <a:cubicBezTo>
                    <a:pt x="244" y="16"/>
                    <a:pt x="223" y="20"/>
                    <a:pt x="211" y="23"/>
                  </a:cubicBezTo>
                  <a:cubicBezTo>
                    <a:pt x="217" y="23"/>
                    <a:pt x="215" y="25"/>
                    <a:pt x="204" y="28"/>
                  </a:cubicBezTo>
                  <a:cubicBezTo>
                    <a:pt x="206" y="27"/>
                    <a:pt x="190" y="30"/>
                    <a:pt x="183" y="31"/>
                  </a:cubicBezTo>
                  <a:cubicBezTo>
                    <a:pt x="186" y="30"/>
                    <a:pt x="166" y="33"/>
                    <a:pt x="181" y="30"/>
                  </a:cubicBezTo>
                  <a:cubicBezTo>
                    <a:pt x="186" y="29"/>
                    <a:pt x="188" y="29"/>
                    <a:pt x="194" y="28"/>
                  </a:cubicBezTo>
                  <a:cubicBezTo>
                    <a:pt x="190" y="28"/>
                    <a:pt x="180" y="29"/>
                    <a:pt x="170" y="31"/>
                  </a:cubicBezTo>
                  <a:cubicBezTo>
                    <a:pt x="171" y="31"/>
                    <a:pt x="176" y="29"/>
                    <a:pt x="181" y="28"/>
                  </a:cubicBezTo>
                  <a:cubicBezTo>
                    <a:pt x="178" y="29"/>
                    <a:pt x="180" y="28"/>
                    <a:pt x="181"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545">
              <a:extLst>
                <a:ext uri="{FF2B5EF4-FFF2-40B4-BE49-F238E27FC236}">
                  <a16:creationId xmlns:a16="http://schemas.microsoft.com/office/drawing/2014/main" id="{70397CE5-E529-4C88-946D-8604F1A4ED26}"/>
                </a:ext>
              </a:extLst>
            </p:cNvPr>
            <p:cNvSpPr>
              <a:spLocks/>
            </p:cNvSpPr>
            <p:nvPr/>
          </p:nvSpPr>
          <p:spPr bwMode="gray">
            <a:xfrm>
              <a:off x="3621" y="2183"/>
              <a:ext cx="1" cy="1"/>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1" y="0"/>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546">
              <a:extLst>
                <a:ext uri="{FF2B5EF4-FFF2-40B4-BE49-F238E27FC236}">
                  <a16:creationId xmlns:a16="http://schemas.microsoft.com/office/drawing/2014/main" id="{83D4429B-D114-40EE-86FC-72336316C5AF}"/>
                </a:ext>
              </a:extLst>
            </p:cNvPr>
            <p:cNvSpPr>
              <a:spLocks/>
            </p:cNvSpPr>
            <p:nvPr/>
          </p:nvSpPr>
          <p:spPr bwMode="gray">
            <a:xfrm>
              <a:off x="2636" y="2082"/>
              <a:ext cx="1" cy="1"/>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2"/>
                    <a:pt x="1" y="2"/>
                  </a:cubicBezTo>
                  <a:cubicBezTo>
                    <a:pt x="1" y="1"/>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547">
              <a:extLst>
                <a:ext uri="{FF2B5EF4-FFF2-40B4-BE49-F238E27FC236}">
                  <a16:creationId xmlns:a16="http://schemas.microsoft.com/office/drawing/2014/main" id="{96D1DE59-24BD-43B3-A6F8-9BF3DCF221E2}"/>
                </a:ext>
              </a:extLst>
            </p:cNvPr>
            <p:cNvSpPr>
              <a:spLocks/>
            </p:cNvSpPr>
            <p:nvPr/>
          </p:nvSpPr>
          <p:spPr bwMode="gray">
            <a:xfrm>
              <a:off x="2794" y="2215"/>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548">
              <a:extLst>
                <a:ext uri="{FF2B5EF4-FFF2-40B4-BE49-F238E27FC236}">
                  <a16:creationId xmlns:a16="http://schemas.microsoft.com/office/drawing/2014/main" id="{216FD334-E0EF-4B14-BA0E-1CFAE490B795}"/>
                </a:ext>
              </a:extLst>
            </p:cNvPr>
            <p:cNvSpPr>
              <a:spLocks/>
            </p:cNvSpPr>
            <p:nvPr/>
          </p:nvSpPr>
          <p:spPr bwMode="gray">
            <a:xfrm>
              <a:off x="3633" y="2176"/>
              <a:ext cx="1" cy="3"/>
            </a:xfrm>
            <a:custGeom>
              <a:avLst/>
              <a:gdLst>
                <a:gd name="T0" fmla="*/ 2 w 2"/>
                <a:gd name="T1" fmla="*/ 0 h 4"/>
                <a:gd name="T2" fmla="*/ 0 w 2"/>
                <a:gd name="T3" fmla="*/ 4 h 4"/>
                <a:gd name="T4" fmla="*/ 2 w 2"/>
                <a:gd name="T5" fmla="*/ 0 h 4"/>
              </a:gdLst>
              <a:ahLst/>
              <a:cxnLst>
                <a:cxn ang="0">
                  <a:pos x="T0" y="T1"/>
                </a:cxn>
                <a:cxn ang="0">
                  <a:pos x="T2" y="T3"/>
                </a:cxn>
                <a:cxn ang="0">
                  <a:pos x="T4" y="T5"/>
                </a:cxn>
              </a:cxnLst>
              <a:rect l="0" t="0" r="r" b="b"/>
              <a:pathLst>
                <a:path w="2" h="4">
                  <a:moveTo>
                    <a:pt x="2" y="0"/>
                  </a:moveTo>
                  <a:cubicBezTo>
                    <a:pt x="1" y="1"/>
                    <a:pt x="1" y="3"/>
                    <a:pt x="0" y="4"/>
                  </a:cubicBezTo>
                  <a:cubicBezTo>
                    <a:pt x="1" y="3"/>
                    <a:pt x="1" y="2"/>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78517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E6F5B97F-D294-4D20-995C-A7A63815229D}"/>
              </a:ext>
            </a:extLst>
          </p:cNvPr>
          <p:cNvSpPr/>
          <p:nvPr>
            <p:custDataLst>
              <p:tags r:id="rId2"/>
            </p:custDataLst>
          </p:nvPr>
        </p:nvSpPr>
        <p:spPr bwMode="gray">
          <a:xfrm>
            <a:off x="839788" y="2168860"/>
            <a:ext cx="3384000" cy="4036868"/>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468000" tIns="126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96" name="Rectangle 95">
            <a:extLst>
              <a:ext uri="{FF2B5EF4-FFF2-40B4-BE49-F238E27FC236}">
                <a16:creationId xmlns:a16="http://schemas.microsoft.com/office/drawing/2014/main" id="{D6659F7B-6EAA-49CF-8A92-2793C62C42AA}"/>
              </a:ext>
            </a:extLst>
          </p:cNvPr>
          <p:cNvSpPr/>
          <p:nvPr>
            <p:custDataLst>
              <p:tags r:id="rId3"/>
            </p:custDataLst>
          </p:nvPr>
        </p:nvSpPr>
        <p:spPr bwMode="gray">
          <a:xfrm>
            <a:off x="4404000" y="2168860"/>
            <a:ext cx="3384000" cy="4036868"/>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468000" tIns="126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sp>
        <p:nvSpPr>
          <p:cNvPr id="113" name="Rectangle 112">
            <a:extLst>
              <a:ext uri="{FF2B5EF4-FFF2-40B4-BE49-F238E27FC236}">
                <a16:creationId xmlns:a16="http://schemas.microsoft.com/office/drawing/2014/main" id="{65BEE38C-CAD2-4EE7-A141-E817BA95F6DA}"/>
              </a:ext>
            </a:extLst>
          </p:cNvPr>
          <p:cNvSpPr/>
          <p:nvPr>
            <p:custDataLst>
              <p:tags r:id="rId4"/>
            </p:custDataLst>
          </p:nvPr>
        </p:nvSpPr>
        <p:spPr bwMode="gray">
          <a:xfrm>
            <a:off x="7968208" y="2168860"/>
            <a:ext cx="3384000" cy="4036868"/>
          </a:xfrm>
          <a:prstGeom prst="rect">
            <a:avLst/>
          </a:prstGeom>
          <a:pattFill prst="ltDnDiag">
            <a:fgClr>
              <a:schemeClr val="bg1">
                <a:lumMod val="75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lIns="468000" tIns="126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grpSp>
        <p:nvGrpSpPr>
          <p:cNvPr id="53" name="Group 52">
            <a:extLst>
              <a:ext uri="{FF2B5EF4-FFF2-40B4-BE49-F238E27FC236}">
                <a16:creationId xmlns:a16="http://schemas.microsoft.com/office/drawing/2014/main" id="{363E2E92-6536-4EA8-A2FD-8A271494C930}"/>
              </a:ext>
            </a:extLst>
          </p:cNvPr>
          <p:cNvGrpSpPr/>
          <p:nvPr>
            <p:custDataLst>
              <p:tags r:id="rId5"/>
            </p:custDataLst>
          </p:nvPr>
        </p:nvGrpSpPr>
        <p:grpSpPr bwMode="gray">
          <a:xfrm>
            <a:off x="8040216" y="2240868"/>
            <a:ext cx="864000" cy="864000"/>
            <a:chOff x="803412" y="2132856"/>
            <a:chExt cx="1440000" cy="1440000"/>
          </a:xfrm>
          <a:solidFill>
            <a:schemeClr val="bg1"/>
          </a:solidFill>
        </p:grpSpPr>
        <p:sp>
          <p:nvSpPr>
            <p:cNvPr id="54" name="Oval 53">
              <a:extLst>
                <a:ext uri="{FF2B5EF4-FFF2-40B4-BE49-F238E27FC236}">
                  <a16:creationId xmlns:a16="http://schemas.microsoft.com/office/drawing/2014/main" id="{54C47AF5-C17A-4C48-A4E1-AB8B5FCA725A}"/>
                </a:ext>
              </a:extLst>
            </p:cNvPr>
            <p:cNvSpPr/>
            <p:nvPr>
              <p:custDataLst>
                <p:tags r:id="rId31"/>
              </p:custDataLst>
            </p:nvPr>
          </p:nvSpPr>
          <p:spPr bwMode="gray">
            <a:xfrm>
              <a:off x="803412" y="2132856"/>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55" name="Oval 54">
              <a:extLst>
                <a:ext uri="{FF2B5EF4-FFF2-40B4-BE49-F238E27FC236}">
                  <a16:creationId xmlns:a16="http://schemas.microsoft.com/office/drawing/2014/main" id="{EE5959B3-316F-4650-BC49-B93F61FCB39B}"/>
                </a:ext>
              </a:extLst>
            </p:cNvPr>
            <p:cNvSpPr/>
            <p:nvPr>
              <p:custDataLst>
                <p:tags r:id="rId32"/>
              </p:custDataLst>
            </p:nvPr>
          </p:nvSpPr>
          <p:spPr bwMode="gray">
            <a:xfrm>
              <a:off x="839256" y="2168860"/>
              <a:ext cx="1368000" cy="1368000"/>
            </a:xfrm>
            <a:prstGeom prst="ellipse">
              <a:avLst/>
            </a:prstGeom>
            <a:grpFill/>
            <a:ln w="25400">
              <a:solidFill>
                <a:srgbClr val="0BA1E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grpSp>
      <p:grpSp>
        <p:nvGrpSpPr>
          <p:cNvPr id="56" name="Group 55">
            <a:extLst>
              <a:ext uri="{FF2B5EF4-FFF2-40B4-BE49-F238E27FC236}">
                <a16:creationId xmlns:a16="http://schemas.microsoft.com/office/drawing/2014/main" id="{B143DD3F-21DA-4FE4-9686-F0E9764B6B02}"/>
              </a:ext>
            </a:extLst>
          </p:cNvPr>
          <p:cNvGrpSpPr/>
          <p:nvPr>
            <p:custDataLst>
              <p:tags r:id="rId6"/>
            </p:custDataLst>
          </p:nvPr>
        </p:nvGrpSpPr>
        <p:grpSpPr bwMode="gray">
          <a:xfrm>
            <a:off x="4475916" y="2240868"/>
            <a:ext cx="864000" cy="864000"/>
            <a:chOff x="803412" y="2132856"/>
            <a:chExt cx="1440000" cy="1440000"/>
          </a:xfrm>
          <a:solidFill>
            <a:schemeClr val="bg1"/>
          </a:solidFill>
        </p:grpSpPr>
        <p:sp>
          <p:nvSpPr>
            <p:cNvPr id="57" name="Oval 56">
              <a:extLst>
                <a:ext uri="{FF2B5EF4-FFF2-40B4-BE49-F238E27FC236}">
                  <a16:creationId xmlns:a16="http://schemas.microsoft.com/office/drawing/2014/main" id="{4571353F-E91A-4F85-9868-E7E232E8C338}"/>
                </a:ext>
              </a:extLst>
            </p:cNvPr>
            <p:cNvSpPr/>
            <p:nvPr>
              <p:custDataLst>
                <p:tags r:id="rId29"/>
              </p:custDataLst>
            </p:nvPr>
          </p:nvSpPr>
          <p:spPr bwMode="gray">
            <a:xfrm>
              <a:off x="803412" y="2132856"/>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58" name="Oval 57">
              <a:extLst>
                <a:ext uri="{FF2B5EF4-FFF2-40B4-BE49-F238E27FC236}">
                  <a16:creationId xmlns:a16="http://schemas.microsoft.com/office/drawing/2014/main" id="{694AE72A-8102-4078-9AF3-210F8C265F8F}"/>
                </a:ext>
              </a:extLst>
            </p:cNvPr>
            <p:cNvSpPr/>
            <p:nvPr>
              <p:custDataLst>
                <p:tags r:id="rId30"/>
              </p:custDataLst>
            </p:nvPr>
          </p:nvSpPr>
          <p:spPr bwMode="gray">
            <a:xfrm>
              <a:off x="839256" y="2168860"/>
              <a:ext cx="1368000" cy="1368000"/>
            </a:xfrm>
            <a:prstGeom prst="ellipse">
              <a:avLst/>
            </a:prstGeom>
            <a:grpFill/>
            <a:ln w="25400">
              <a:solidFill>
                <a:srgbClr val="0BA1E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grpSp>
      <p:grpSp>
        <p:nvGrpSpPr>
          <p:cNvPr id="59" name="Group 58">
            <a:extLst>
              <a:ext uri="{FF2B5EF4-FFF2-40B4-BE49-F238E27FC236}">
                <a16:creationId xmlns:a16="http://schemas.microsoft.com/office/drawing/2014/main" id="{C5839E32-71EE-47CE-AF90-DCD4CE150A1B}"/>
              </a:ext>
            </a:extLst>
          </p:cNvPr>
          <p:cNvGrpSpPr/>
          <p:nvPr>
            <p:custDataLst>
              <p:tags r:id="rId7"/>
            </p:custDataLst>
          </p:nvPr>
        </p:nvGrpSpPr>
        <p:grpSpPr bwMode="gray">
          <a:xfrm>
            <a:off x="911520" y="2240868"/>
            <a:ext cx="864000" cy="864000"/>
            <a:chOff x="803412" y="2132856"/>
            <a:chExt cx="1440000" cy="1440000"/>
          </a:xfrm>
          <a:solidFill>
            <a:schemeClr val="bg1"/>
          </a:solidFill>
        </p:grpSpPr>
        <p:sp>
          <p:nvSpPr>
            <p:cNvPr id="60" name="Oval 59">
              <a:extLst>
                <a:ext uri="{FF2B5EF4-FFF2-40B4-BE49-F238E27FC236}">
                  <a16:creationId xmlns:a16="http://schemas.microsoft.com/office/drawing/2014/main" id="{163047ED-5B4F-4989-BDAE-7FC9D1D6476C}"/>
                </a:ext>
              </a:extLst>
            </p:cNvPr>
            <p:cNvSpPr/>
            <p:nvPr>
              <p:custDataLst>
                <p:tags r:id="rId27"/>
              </p:custDataLst>
            </p:nvPr>
          </p:nvSpPr>
          <p:spPr bwMode="gray">
            <a:xfrm>
              <a:off x="803412" y="2132856"/>
              <a:ext cx="1440000" cy="14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sp>
          <p:nvSpPr>
            <p:cNvPr id="61" name="Oval 60">
              <a:extLst>
                <a:ext uri="{FF2B5EF4-FFF2-40B4-BE49-F238E27FC236}">
                  <a16:creationId xmlns:a16="http://schemas.microsoft.com/office/drawing/2014/main" id="{17810A88-AEE8-4A43-8282-53A23828DCDD}"/>
                </a:ext>
              </a:extLst>
            </p:cNvPr>
            <p:cNvSpPr/>
            <p:nvPr>
              <p:custDataLst>
                <p:tags r:id="rId28"/>
              </p:custDataLst>
            </p:nvPr>
          </p:nvSpPr>
          <p:spPr bwMode="gray">
            <a:xfrm>
              <a:off x="839256" y="2168860"/>
              <a:ext cx="1368000" cy="1368000"/>
            </a:xfrm>
            <a:prstGeom prst="ellipse">
              <a:avLst/>
            </a:prstGeom>
            <a:grpFill/>
            <a:ln w="25400">
              <a:solidFill>
                <a:srgbClr val="0BA1E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BA1E2"/>
                </a:solidFill>
                <a:effectLst/>
                <a:uLnTx/>
                <a:uFillTx/>
                <a:latin typeface="Segoe UI" panose="020B0502040204020203" pitchFamily="34" charset="0"/>
                <a:ea typeface="+mn-ea"/>
                <a:cs typeface="Segoe UI" panose="020B0502040204020203" pitchFamily="34" charset="0"/>
              </a:endParaRPr>
            </a:p>
          </p:txBody>
        </p:sp>
      </p:grpSp>
      <p:graphicFrame>
        <p:nvGraphicFramePr>
          <p:cNvPr id="8" name="Object 7" hidden="1">
            <a:extLst>
              <a:ext uri="{FF2B5EF4-FFF2-40B4-BE49-F238E27FC236}">
                <a16:creationId xmlns:a16="http://schemas.microsoft.com/office/drawing/2014/main" id="{7555AEE3-3CD0-42E8-BEC5-A6DC61ACD817}"/>
              </a:ext>
            </a:extLst>
          </p:cNvPr>
          <p:cNvGraphicFramePr>
            <a:graphicFrameLocks noChangeAspect="1"/>
          </p:cNvGraphicFramePr>
          <p:nvPr>
            <p:custDataLst>
              <p:tags r:id="rId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633" name="think-cell Folie" r:id="rId35" imgW="425" imgH="424" progId="TCLayout.ActiveDocument.1">
                  <p:embed/>
                </p:oleObj>
              </mc:Choice>
              <mc:Fallback>
                <p:oleObj name="think-cell Folie" r:id="rId35" imgW="425" imgH="424" progId="TCLayout.ActiveDocument.1">
                  <p:embed/>
                  <p:pic>
                    <p:nvPicPr>
                      <p:cNvPr id="8" name="Object 7" hidden="1">
                        <a:extLst>
                          <a:ext uri="{FF2B5EF4-FFF2-40B4-BE49-F238E27FC236}">
                            <a16:creationId xmlns:a16="http://schemas.microsoft.com/office/drawing/2014/main" id="{7555AEE3-3CD0-42E8-BEC5-A6DC61ACD817}"/>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sp>
        <p:nvSpPr>
          <p:cNvPr id="6" name="Titel 5">
            <a:extLst>
              <a:ext uri="{FF2B5EF4-FFF2-40B4-BE49-F238E27FC236}">
                <a16:creationId xmlns:a16="http://schemas.microsoft.com/office/drawing/2014/main" id="{4580CF40-F095-4385-B475-6F9419154CAD}"/>
              </a:ext>
            </a:extLst>
          </p:cNvPr>
          <p:cNvSpPr>
            <a:spLocks noGrp="1"/>
          </p:cNvSpPr>
          <p:nvPr>
            <p:ph type="title"/>
            <p:custDataLst>
              <p:tags r:id="rId9"/>
            </p:custDataLst>
          </p:nvPr>
        </p:nvSpPr>
        <p:spPr bwMode="gray"/>
        <p:txBody>
          <a:bodyPr vert="horz">
            <a:noAutofit/>
          </a:bodyPr>
          <a:lstStyle/>
          <a:p>
            <a:r>
              <a:rPr lang="en-US" sz="3200"/>
              <a:t>International Data Spaces Approach</a:t>
            </a:r>
          </a:p>
        </p:txBody>
      </p:sp>
      <p:sp>
        <p:nvSpPr>
          <p:cNvPr id="27" name="Foliennummernplatzhalter 26">
            <a:extLst>
              <a:ext uri="{FF2B5EF4-FFF2-40B4-BE49-F238E27FC236}">
                <a16:creationId xmlns:a16="http://schemas.microsoft.com/office/drawing/2014/main" id="{E9FFE582-4E26-4CC4-A305-3D8AA0760014}"/>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dirty="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7" name="Textplatzhalter 6">
            <a:extLst>
              <a:ext uri="{FF2B5EF4-FFF2-40B4-BE49-F238E27FC236}">
                <a16:creationId xmlns:a16="http://schemas.microsoft.com/office/drawing/2014/main" id="{5C0FB083-E4EB-4AAF-9F2D-C66B089285AD}"/>
              </a:ext>
            </a:extLst>
          </p:cNvPr>
          <p:cNvSpPr>
            <a:spLocks noGrp="1"/>
          </p:cNvSpPr>
          <p:nvPr>
            <p:ph type="body" sz="quarter" idx="13"/>
            <p:custDataLst>
              <p:tags r:id="rId10"/>
            </p:custDataLst>
          </p:nvPr>
        </p:nvSpPr>
        <p:spPr bwMode="gray">
          <a:xfrm>
            <a:off x="839788" y="1071673"/>
            <a:ext cx="8828087" cy="468000"/>
          </a:xfrm>
        </p:spPr>
        <p:txBody>
          <a:bodyPr vert="horz" lIns="91440" tIns="45720" rIns="91440" bIns="45720" rtlCol="0" anchor="t">
            <a:noAutofit/>
          </a:bodyPr>
          <a:lstStyle/>
          <a:p>
            <a:r>
              <a:rPr lang="en-US">
                <a:latin typeface="Georgia"/>
                <a:cs typeface="Segoe UI"/>
              </a:rPr>
              <a:t>IDS-based data spaces are built on three pillars</a:t>
            </a:r>
            <a:endParaRPr lang="en-US"/>
          </a:p>
        </p:txBody>
      </p:sp>
      <p:sp>
        <p:nvSpPr>
          <p:cNvPr id="4" name="Footer Placeholder 3">
            <a:extLst>
              <a:ext uri="{FF2B5EF4-FFF2-40B4-BE49-F238E27FC236}">
                <a16:creationId xmlns:a16="http://schemas.microsoft.com/office/drawing/2014/main" id="{C74BE87F-E29E-4DB1-B4E7-A1A4F3EC1BAA}"/>
              </a:ext>
            </a:extLst>
          </p:cNvPr>
          <p:cNvSpPr>
            <a:spLocks noGrp="1"/>
          </p:cNvSpPr>
          <p:nvPr>
            <p:ph type="ftr" sz="quarter" idx="11"/>
            <p:custDataLst>
              <p:tags r:id="rId11"/>
            </p:custDataLst>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IDSA Story</a:t>
            </a:r>
          </a:p>
        </p:txBody>
      </p:sp>
      <p:sp>
        <p:nvSpPr>
          <p:cNvPr id="11" name="Rectangle 10">
            <a:extLst>
              <a:ext uri="{FF2B5EF4-FFF2-40B4-BE49-F238E27FC236}">
                <a16:creationId xmlns:a16="http://schemas.microsoft.com/office/drawing/2014/main" id="{1FE41A01-8BA3-4AC8-A207-6D0C086EAD6D}"/>
              </a:ext>
            </a:extLst>
          </p:cNvPr>
          <p:cNvSpPr/>
          <p:nvPr>
            <p:custDataLst>
              <p:tags r:id="rId12"/>
            </p:custDataLst>
          </p:nvPr>
        </p:nvSpPr>
        <p:spPr bwMode="gray">
          <a:xfrm>
            <a:off x="947428" y="3789376"/>
            <a:ext cx="3168000" cy="228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hteck 22">
            <a:extLst>
              <a:ext uri="{FF2B5EF4-FFF2-40B4-BE49-F238E27FC236}">
                <a16:creationId xmlns:a16="http://schemas.microsoft.com/office/drawing/2014/main" id="{71353A90-FC00-444B-81B6-BC922A2422EB}"/>
              </a:ext>
            </a:extLst>
          </p:cNvPr>
          <p:cNvSpPr/>
          <p:nvPr>
            <p:custDataLst>
              <p:tags r:id="rId13"/>
            </p:custDataLst>
          </p:nvPr>
        </p:nvSpPr>
        <p:spPr bwMode="gray">
          <a:xfrm>
            <a:off x="1415480" y="2276587"/>
            <a:ext cx="2700000" cy="936000"/>
          </a:xfrm>
          <a:prstGeom prst="rect">
            <a:avLst/>
          </a:prstGeom>
          <a:noFill/>
          <a:ln w="3175">
            <a:noFill/>
          </a:ln>
        </p:spPr>
        <p:txBody>
          <a:bodyPr lIns="576000" tIns="72000" rIns="72000" bIns="72000" rtlCol="0" anchor="ctr">
            <a:noAutofit/>
          </a:bodyPr>
          <a:lstStyle/>
          <a:p>
            <a:pPr marL="0" marR="0" lvl="0" indent="0" algn="l" defTabSz="609585" rtl="0" eaLnBrk="1" fontAlgn="auto" latinLnBrk="0" hangingPunct="0">
              <a:lnSpc>
                <a:spcPct val="100000"/>
              </a:lnSpc>
              <a:spcBef>
                <a:spcPts val="0"/>
              </a:spcBef>
              <a:spcAft>
                <a:spcPts val="300"/>
              </a:spcAft>
              <a:buClrTx/>
              <a:buSzTx/>
              <a:buFontTx/>
              <a:buNone/>
              <a:tabLst/>
              <a:defRPr/>
            </a:pPr>
            <a:r>
              <a:rPr kumimoji="0" lang="en-US" sz="1600" b="0"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Unlimited </a:t>
            </a:r>
          </a:p>
          <a:p>
            <a:pPr marL="0" marR="0" lvl="0" indent="0" algn="l" defTabSz="609585" rtl="0" eaLnBrk="1" fontAlgn="auto" latinLnBrk="0" hangingPunct="0">
              <a:lnSpc>
                <a:spcPct val="100000"/>
              </a:lnSpc>
              <a:spcBef>
                <a:spcPts val="0"/>
              </a:spcBef>
              <a:spcAft>
                <a:spcPts val="300"/>
              </a:spcAft>
              <a:buClrTx/>
              <a:buSzTx/>
              <a:buFontTx/>
              <a:buNone/>
              <a:tabLst/>
              <a:defRPr/>
            </a:pPr>
            <a:r>
              <a:rPr kumimoji="0" lang="en-US" sz="16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Interoperability</a:t>
            </a:r>
          </a:p>
        </p:txBody>
      </p:sp>
      <p:sp>
        <p:nvSpPr>
          <p:cNvPr id="10" name="Rectangle 9">
            <a:extLst>
              <a:ext uri="{FF2B5EF4-FFF2-40B4-BE49-F238E27FC236}">
                <a16:creationId xmlns:a16="http://schemas.microsoft.com/office/drawing/2014/main" id="{6870871C-F2B9-42D3-BCC6-AC2535D899BF}"/>
              </a:ext>
            </a:extLst>
          </p:cNvPr>
          <p:cNvSpPr/>
          <p:nvPr>
            <p:custDataLst>
              <p:tags r:id="rId14"/>
            </p:custDataLst>
          </p:nvPr>
        </p:nvSpPr>
        <p:spPr bwMode="gray">
          <a:xfrm>
            <a:off x="947428" y="3284984"/>
            <a:ext cx="3168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a:defRPr/>
            </a:pPr>
            <a:r>
              <a:rPr lang="de-DE" sz="1200">
                <a:solidFill>
                  <a:schemeClr val="tx1"/>
                </a:solidFill>
                <a:latin typeface="Segoe UI"/>
                <a:ea typeface="+mn-ea"/>
                <a:cs typeface="Segoe UI"/>
              </a:rPr>
              <a:t>S</a:t>
            </a:r>
            <a:r>
              <a:rPr lang="en-US" sz="1200" err="1">
                <a:solidFill>
                  <a:schemeClr val="tx1"/>
                </a:solidFill>
                <a:latin typeface="Segoe UI"/>
                <a:ea typeface="+mn-ea"/>
                <a:cs typeface="Segoe UI"/>
              </a:rPr>
              <a:t>tandard</a:t>
            </a:r>
            <a:r>
              <a:rPr lang="en-US" sz="1200">
                <a:solidFill>
                  <a:schemeClr val="tx1"/>
                </a:solidFill>
                <a:latin typeface="Segoe UI"/>
                <a:ea typeface="+mn-ea"/>
                <a:cs typeface="Segoe UI"/>
              </a:rPr>
              <a:t> for data flows between all kinds of data </a:t>
            </a:r>
            <a:r>
              <a:rPr lang="en-US" sz="1200" err="1">
                <a:solidFill>
                  <a:schemeClr val="tx1"/>
                </a:solidFill>
                <a:latin typeface="Segoe UI"/>
                <a:ea typeface="+mn-ea"/>
                <a:cs typeface="Segoe UI"/>
              </a:rPr>
              <a:t>enbdpoints</a:t>
            </a:r>
            <a:endParaRPr kumimoji="0" lang="en-US"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p:txBody>
      </p:sp>
      <p:sp>
        <p:nvSpPr>
          <p:cNvPr id="52" name="Rectangle 51">
            <a:extLst>
              <a:ext uri="{FF2B5EF4-FFF2-40B4-BE49-F238E27FC236}">
                <a16:creationId xmlns:a16="http://schemas.microsoft.com/office/drawing/2014/main" id="{8235B05D-BB7E-4FE9-B1F4-662A2453951D}"/>
              </a:ext>
            </a:extLst>
          </p:cNvPr>
          <p:cNvSpPr/>
          <p:nvPr>
            <p:custDataLst>
              <p:tags r:id="rId15"/>
            </p:custDataLst>
          </p:nvPr>
        </p:nvSpPr>
        <p:spPr bwMode="gray">
          <a:xfrm>
            <a:off x="947428" y="5613790"/>
            <a:ext cx="3168000"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Information Model</a:t>
            </a:r>
          </a:p>
        </p:txBody>
      </p:sp>
      <p:sp>
        <p:nvSpPr>
          <p:cNvPr id="97" name="Rectangle 96">
            <a:extLst>
              <a:ext uri="{FF2B5EF4-FFF2-40B4-BE49-F238E27FC236}">
                <a16:creationId xmlns:a16="http://schemas.microsoft.com/office/drawing/2014/main" id="{07456227-4B83-4D28-A0E4-7C25F37F27D9}"/>
              </a:ext>
            </a:extLst>
          </p:cNvPr>
          <p:cNvSpPr/>
          <p:nvPr>
            <p:custDataLst>
              <p:tags r:id="rId16"/>
            </p:custDataLst>
          </p:nvPr>
        </p:nvSpPr>
        <p:spPr bwMode="gray">
          <a:xfrm>
            <a:off x="4511640" y="3789376"/>
            <a:ext cx="3168000" cy="228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8D3D2853-F31F-4AF8-9B1C-CB1720EB7A5C}"/>
              </a:ext>
            </a:extLst>
          </p:cNvPr>
          <p:cNvSpPr/>
          <p:nvPr>
            <p:custDataLst>
              <p:tags r:id="rId17"/>
            </p:custDataLst>
          </p:nvPr>
        </p:nvSpPr>
        <p:spPr bwMode="gray">
          <a:xfrm>
            <a:off x="4511640" y="3284984"/>
            <a:ext cx="3168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Certified, comprehensive security functions providing a maximum level of trust</a:t>
            </a:r>
          </a:p>
        </p:txBody>
      </p:sp>
      <p:sp>
        <p:nvSpPr>
          <p:cNvPr id="101" name="Rectangle 100">
            <a:extLst>
              <a:ext uri="{FF2B5EF4-FFF2-40B4-BE49-F238E27FC236}">
                <a16:creationId xmlns:a16="http://schemas.microsoft.com/office/drawing/2014/main" id="{8F2C3A41-807E-41D1-8BB5-D3C05B593785}"/>
              </a:ext>
            </a:extLst>
          </p:cNvPr>
          <p:cNvSpPr/>
          <p:nvPr>
            <p:custDataLst>
              <p:tags r:id="rId18"/>
            </p:custDataLst>
          </p:nvPr>
        </p:nvSpPr>
        <p:spPr bwMode="gray">
          <a:xfrm>
            <a:off x="4511640" y="5614918"/>
            <a:ext cx="3168000"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Certification Scheme</a:t>
            </a:r>
          </a:p>
        </p:txBody>
      </p:sp>
      <p:sp>
        <p:nvSpPr>
          <p:cNvPr id="114" name="Rectangle 113">
            <a:extLst>
              <a:ext uri="{FF2B5EF4-FFF2-40B4-BE49-F238E27FC236}">
                <a16:creationId xmlns:a16="http://schemas.microsoft.com/office/drawing/2014/main" id="{D1766012-1684-4CE3-A3AF-B8477A95F3ED}"/>
              </a:ext>
            </a:extLst>
          </p:cNvPr>
          <p:cNvSpPr/>
          <p:nvPr>
            <p:custDataLst>
              <p:tags r:id="rId19"/>
            </p:custDataLst>
          </p:nvPr>
        </p:nvSpPr>
        <p:spPr bwMode="gray">
          <a:xfrm>
            <a:off x="8075796" y="3789376"/>
            <a:ext cx="3168000" cy="228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C4FEEDB5-B227-435D-B37E-AE382950F1A5}"/>
              </a:ext>
            </a:extLst>
          </p:cNvPr>
          <p:cNvSpPr/>
          <p:nvPr>
            <p:custDataLst>
              <p:tags r:id="rId20"/>
            </p:custDataLst>
          </p:nvPr>
        </p:nvSpPr>
        <p:spPr bwMode="gray">
          <a:xfrm>
            <a:off x="8075796" y="3284984"/>
            <a:ext cx="3168000" cy="4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Usage control and enforcement </a:t>
            </a:r>
            <a:b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for data flows</a:t>
            </a:r>
          </a:p>
        </p:txBody>
      </p:sp>
      <p:sp>
        <p:nvSpPr>
          <p:cNvPr id="118" name="Rectangle 117">
            <a:extLst>
              <a:ext uri="{FF2B5EF4-FFF2-40B4-BE49-F238E27FC236}">
                <a16:creationId xmlns:a16="http://schemas.microsoft.com/office/drawing/2014/main" id="{7FE8B5D9-696E-4AF3-8E1D-25BA99419656}"/>
              </a:ext>
            </a:extLst>
          </p:cNvPr>
          <p:cNvSpPr/>
          <p:nvPr>
            <p:custDataLst>
              <p:tags r:id="rId21"/>
            </p:custDataLst>
          </p:nvPr>
        </p:nvSpPr>
        <p:spPr bwMode="gray">
          <a:xfrm>
            <a:off x="8075796" y="5613790"/>
            <a:ext cx="3168000"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Concept of usage control</a:t>
            </a:r>
          </a:p>
        </p:txBody>
      </p:sp>
      <p:sp>
        <p:nvSpPr>
          <p:cNvPr id="130" name="Rechteck 22">
            <a:extLst>
              <a:ext uri="{FF2B5EF4-FFF2-40B4-BE49-F238E27FC236}">
                <a16:creationId xmlns:a16="http://schemas.microsoft.com/office/drawing/2014/main" id="{C5A56C65-3A24-42F9-A379-AA59687ED593}"/>
              </a:ext>
            </a:extLst>
          </p:cNvPr>
          <p:cNvSpPr/>
          <p:nvPr>
            <p:custDataLst>
              <p:tags r:id="rId22"/>
            </p:custDataLst>
          </p:nvPr>
        </p:nvSpPr>
        <p:spPr bwMode="gray">
          <a:xfrm>
            <a:off x="4979692" y="2276587"/>
            <a:ext cx="2700000" cy="936000"/>
          </a:xfrm>
          <a:prstGeom prst="rect">
            <a:avLst/>
          </a:prstGeom>
          <a:noFill/>
          <a:ln w="3175">
            <a:noFill/>
          </a:ln>
        </p:spPr>
        <p:txBody>
          <a:bodyPr lIns="576000" tIns="72000" rIns="72000" bIns="72000" rtlCol="0" anchor="ctr">
            <a:noAutofit/>
          </a:bodyPr>
          <a:lstStyle/>
          <a:p>
            <a:pPr marL="0" marR="0" lvl="0" indent="0" algn="l" defTabSz="609585" rtl="0" eaLnBrk="1" fontAlgn="auto" latinLnBrk="0" hangingPunct="0">
              <a:lnSpc>
                <a:spcPct val="100000"/>
              </a:lnSpc>
              <a:spcBef>
                <a:spcPts val="0"/>
              </a:spcBef>
              <a:spcAft>
                <a:spcPts val="300"/>
              </a:spcAft>
              <a:buClrTx/>
              <a:buSzTx/>
              <a:buFontTx/>
              <a:buNone/>
              <a:tabLst/>
              <a:defRPr/>
            </a:pPr>
            <a:r>
              <a:rPr kumimoji="0" lang="en-US" sz="16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Trust</a:t>
            </a:r>
            <a:r>
              <a:rPr kumimoji="0" lang="en-US" sz="1600" b="0"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 between different security domains </a:t>
            </a:r>
          </a:p>
        </p:txBody>
      </p:sp>
      <p:sp>
        <p:nvSpPr>
          <p:cNvPr id="141" name="Rechteck 22">
            <a:extLst>
              <a:ext uri="{FF2B5EF4-FFF2-40B4-BE49-F238E27FC236}">
                <a16:creationId xmlns:a16="http://schemas.microsoft.com/office/drawing/2014/main" id="{ACFF713F-06F2-47F6-A918-34024030D6C8}"/>
              </a:ext>
            </a:extLst>
          </p:cNvPr>
          <p:cNvSpPr/>
          <p:nvPr>
            <p:custDataLst>
              <p:tags r:id="rId23"/>
            </p:custDataLst>
          </p:nvPr>
        </p:nvSpPr>
        <p:spPr bwMode="gray">
          <a:xfrm>
            <a:off x="8543848" y="2276587"/>
            <a:ext cx="2700000" cy="936000"/>
          </a:xfrm>
          <a:prstGeom prst="rect">
            <a:avLst/>
          </a:prstGeom>
          <a:noFill/>
          <a:ln w="3175">
            <a:noFill/>
          </a:ln>
        </p:spPr>
        <p:txBody>
          <a:bodyPr lIns="576000" tIns="72000" rIns="72000" bIns="72000" rtlCol="0" anchor="ctr">
            <a:noAutofit/>
          </a:bodyPr>
          <a:lstStyle/>
          <a:p>
            <a:pPr marL="0" marR="0" lvl="0" indent="0" algn="l" defTabSz="609585" rtl="0" eaLnBrk="1" fontAlgn="auto" latinLnBrk="0" hangingPunct="0">
              <a:lnSpc>
                <a:spcPct val="100000"/>
              </a:lnSpc>
              <a:spcBef>
                <a:spcPts val="0"/>
              </a:spcBef>
              <a:spcAft>
                <a:spcPts val="300"/>
              </a:spcAft>
              <a:buClrTx/>
              <a:buSzTx/>
              <a:buFontTx/>
              <a:buNone/>
              <a:tabLst/>
              <a:defRPr/>
            </a:pPr>
            <a:r>
              <a:rPr kumimoji="0" lang="en-US" sz="16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Governance</a:t>
            </a:r>
            <a:r>
              <a:rPr kumimoji="0" lang="en-US" sz="1600" b="0"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 for </a:t>
            </a:r>
            <a:br>
              <a:rPr kumimoji="0" lang="en-US" sz="1600" b="0"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br>
            <a:r>
              <a:rPr kumimoji="0" lang="en-US" sz="1600" b="0"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rPr>
              <a:t>the data economy </a:t>
            </a:r>
            <a:endParaRPr kumimoji="0" lang="en-US" sz="1600" b="1" i="0" u="none" strike="noStrike" kern="0" cap="none" spc="0" normalizeH="0" baseline="0" noProof="0">
              <a:ln>
                <a:noFill/>
              </a:ln>
              <a:solidFill>
                <a:srgbClr val="0BA2E3"/>
              </a:solidFill>
              <a:effectLst/>
              <a:uLnTx/>
              <a:uFillTx/>
              <a:latin typeface="Segoe UI" panose="020B0502040204020203" pitchFamily="34" charset="0"/>
              <a:ea typeface="Verdana" panose="020B0604030504040204" pitchFamily="34" charset="0"/>
              <a:cs typeface="Segoe UI" panose="020B0502040204020203" pitchFamily="34" charset="0"/>
            </a:endParaRPr>
          </a:p>
        </p:txBody>
      </p:sp>
      <p:grpSp>
        <p:nvGrpSpPr>
          <p:cNvPr id="176" name="Group 175">
            <a:extLst>
              <a:ext uri="{FF2B5EF4-FFF2-40B4-BE49-F238E27FC236}">
                <a16:creationId xmlns:a16="http://schemas.microsoft.com/office/drawing/2014/main" id="{36C349A9-E042-42E2-B79D-05349EF61076}"/>
              </a:ext>
            </a:extLst>
          </p:cNvPr>
          <p:cNvGrpSpPr>
            <a:grpSpLocks noChangeAspect="1"/>
          </p:cNvGrpSpPr>
          <p:nvPr>
            <p:custDataLst>
              <p:tags r:id="rId24"/>
            </p:custDataLst>
          </p:nvPr>
        </p:nvGrpSpPr>
        <p:grpSpPr bwMode="gray">
          <a:xfrm>
            <a:off x="8285385" y="2420868"/>
            <a:ext cx="373662" cy="504000"/>
            <a:chOff x="9462353" y="2666810"/>
            <a:chExt cx="518540" cy="698798"/>
          </a:xfrm>
          <a:solidFill>
            <a:schemeClr val="tx2"/>
          </a:solidFill>
        </p:grpSpPr>
        <p:sp>
          <p:nvSpPr>
            <p:cNvPr id="177" name="Grafik 2">
              <a:extLst>
                <a:ext uri="{FF2B5EF4-FFF2-40B4-BE49-F238E27FC236}">
                  <a16:creationId xmlns:a16="http://schemas.microsoft.com/office/drawing/2014/main" id="{8FBC3E6C-F3DA-4866-9523-433D2C14E6ED}"/>
                </a:ext>
              </a:extLst>
            </p:cNvPr>
            <p:cNvSpPr/>
            <p:nvPr/>
          </p:nvSpPr>
          <p:spPr bwMode="gray">
            <a:xfrm>
              <a:off x="9462353" y="2666810"/>
              <a:ext cx="447171" cy="631756"/>
            </a:xfrm>
            <a:custGeom>
              <a:avLst/>
              <a:gdLst>
                <a:gd name="connsiteX0" fmla="*/ 138634 w 447171"/>
                <a:gd name="connsiteY0" fmla="*/ 0 h 631756"/>
                <a:gd name="connsiteX1" fmla="*/ 133476 w 447171"/>
                <a:gd name="connsiteY1" fmla="*/ 5158 h 631756"/>
                <a:gd name="connsiteX2" fmla="*/ 5158 w 447171"/>
                <a:gd name="connsiteY2" fmla="*/ 133476 h 631756"/>
                <a:gd name="connsiteX3" fmla="*/ 0 w 447171"/>
                <a:gd name="connsiteY3" fmla="*/ 138634 h 631756"/>
                <a:gd name="connsiteX4" fmla="*/ 0 w 447171"/>
                <a:gd name="connsiteY4" fmla="*/ 631756 h 631756"/>
                <a:gd name="connsiteX5" fmla="*/ 447172 w 447171"/>
                <a:gd name="connsiteY5" fmla="*/ 631756 h 631756"/>
                <a:gd name="connsiteX6" fmla="*/ 447172 w 447171"/>
                <a:gd name="connsiteY6" fmla="*/ 0 h 631756"/>
                <a:gd name="connsiteX7" fmla="*/ 138634 w 447171"/>
                <a:gd name="connsiteY7" fmla="*/ 0 h 631756"/>
                <a:gd name="connsiteX8" fmla="*/ 129558 w 447171"/>
                <a:gd name="connsiteY8" fmla="*/ 52919 h 631756"/>
                <a:gd name="connsiteX9" fmla="*/ 129558 w 447171"/>
                <a:gd name="connsiteY9" fmla="*/ 129558 h 631756"/>
                <a:gd name="connsiteX10" fmla="*/ 52919 w 447171"/>
                <a:gd name="connsiteY10" fmla="*/ 129558 h 631756"/>
                <a:gd name="connsiteX11" fmla="*/ 129558 w 447171"/>
                <a:gd name="connsiteY11" fmla="*/ 52919 h 631756"/>
                <a:gd name="connsiteX12" fmla="*/ 416174 w 447171"/>
                <a:gd name="connsiteY12" fmla="*/ 600759 h 631756"/>
                <a:gd name="connsiteX13" fmla="*/ 30998 w 447171"/>
                <a:gd name="connsiteY13" fmla="*/ 600759 h 631756"/>
                <a:gd name="connsiteX14" fmla="*/ 30998 w 447171"/>
                <a:gd name="connsiteY14" fmla="*/ 160555 h 631756"/>
                <a:gd name="connsiteX15" fmla="*/ 160555 w 447171"/>
                <a:gd name="connsiteY15" fmla="*/ 160555 h 631756"/>
                <a:gd name="connsiteX16" fmla="*/ 160555 w 447171"/>
                <a:gd name="connsiteY16" fmla="*/ 30998 h 631756"/>
                <a:gd name="connsiteX17" fmla="*/ 416174 w 447171"/>
                <a:gd name="connsiteY17" fmla="*/ 30998 h 631756"/>
                <a:gd name="connsiteX18" fmla="*/ 416174 w 447171"/>
                <a:gd name="connsiteY18" fmla="*/ 600759 h 63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171" h="631756">
                  <a:moveTo>
                    <a:pt x="138634" y="0"/>
                  </a:moveTo>
                  <a:lnTo>
                    <a:pt x="133476" y="5158"/>
                  </a:lnTo>
                  <a:lnTo>
                    <a:pt x="5158" y="133476"/>
                  </a:lnTo>
                  <a:lnTo>
                    <a:pt x="0" y="138634"/>
                  </a:lnTo>
                  <a:lnTo>
                    <a:pt x="0" y="631756"/>
                  </a:lnTo>
                  <a:lnTo>
                    <a:pt x="447172" y="631756"/>
                  </a:lnTo>
                  <a:lnTo>
                    <a:pt x="447172" y="0"/>
                  </a:lnTo>
                  <a:lnTo>
                    <a:pt x="138634" y="0"/>
                  </a:lnTo>
                  <a:close/>
                  <a:moveTo>
                    <a:pt x="129558" y="52919"/>
                  </a:moveTo>
                  <a:lnTo>
                    <a:pt x="129558" y="129558"/>
                  </a:lnTo>
                  <a:lnTo>
                    <a:pt x="52919" y="129558"/>
                  </a:lnTo>
                  <a:lnTo>
                    <a:pt x="129558" y="52919"/>
                  </a:lnTo>
                  <a:close/>
                  <a:moveTo>
                    <a:pt x="416174" y="600759"/>
                  </a:moveTo>
                  <a:lnTo>
                    <a:pt x="30998" y="600759"/>
                  </a:lnTo>
                  <a:lnTo>
                    <a:pt x="30998" y="160555"/>
                  </a:lnTo>
                  <a:lnTo>
                    <a:pt x="160555" y="160555"/>
                  </a:lnTo>
                  <a:lnTo>
                    <a:pt x="160555" y="30998"/>
                  </a:lnTo>
                  <a:lnTo>
                    <a:pt x="416174" y="30998"/>
                  </a:lnTo>
                  <a:lnTo>
                    <a:pt x="416174" y="600759"/>
                  </a:ln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rafik 2">
              <a:extLst>
                <a:ext uri="{FF2B5EF4-FFF2-40B4-BE49-F238E27FC236}">
                  <a16:creationId xmlns:a16="http://schemas.microsoft.com/office/drawing/2014/main" id="{75977DFD-23CA-48F2-B3B0-7EDB044BEC23}"/>
                </a:ext>
              </a:extLst>
            </p:cNvPr>
            <p:cNvSpPr/>
            <p:nvPr/>
          </p:nvSpPr>
          <p:spPr bwMode="gray">
            <a:xfrm>
              <a:off x="9607409" y="2874606"/>
              <a:ext cx="156190" cy="30997"/>
            </a:xfrm>
            <a:custGeom>
              <a:avLst/>
              <a:gdLst>
                <a:gd name="connsiteX0" fmla="*/ 0 w 156190"/>
                <a:gd name="connsiteY0" fmla="*/ 0 h 30997"/>
                <a:gd name="connsiteX1" fmla="*/ 156191 w 156190"/>
                <a:gd name="connsiteY1" fmla="*/ 0 h 30997"/>
                <a:gd name="connsiteX2" fmla="*/ 156191 w 156190"/>
                <a:gd name="connsiteY2" fmla="*/ 30998 h 30997"/>
                <a:gd name="connsiteX3" fmla="*/ 0 w 156190"/>
                <a:gd name="connsiteY3" fmla="*/ 30998 h 30997"/>
              </a:gdLst>
              <a:ahLst/>
              <a:cxnLst>
                <a:cxn ang="0">
                  <a:pos x="connsiteX0" y="connsiteY0"/>
                </a:cxn>
                <a:cxn ang="0">
                  <a:pos x="connsiteX1" y="connsiteY1"/>
                </a:cxn>
                <a:cxn ang="0">
                  <a:pos x="connsiteX2" y="connsiteY2"/>
                </a:cxn>
                <a:cxn ang="0">
                  <a:pos x="connsiteX3" y="connsiteY3"/>
                </a:cxn>
              </a:cxnLst>
              <a:rect l="l" t="t" r="r" b="b"/>
              <a:pathLst>
                <a:path w="156190" h="30997">
                  <a:moveTo>
                    <a:pt x="0" y="0"/>
                  </a:moveTo>
                  <a:lnTo>
                    <a:pt x="156191" y="0"/>
                  </a:lnTo>
                  <a:lnTo>
                    <a:pt x="156191" y="30998"/>
                  </a:lnTo>
                  <a:lnTo>
                    <a:pt x="0" y="30998"/>
                  </a:ln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rafik 2">
              <a:extLst>
                <a:ext uri="{FF2B5EF4-FFF2-40B4-BE49-F238E27FC236}">
                  <a16:creationId xmlns:a16="http://schemas.microsoft.com/office/drawing/2014/main" id="{ECA60732-BDC1-4B81-B04A-885AE560AEEC}"/>
                </a:ext>
              </a:extLst>
            </p:cNvPr>
            <p:cNvSpPr/>
            <p:nvPr/>
          </p:nvSpPr>
          <p:spPr bwMode="gray">
            <a:xfrm>
              <a:off x="9542637" y="3016910"/>
              <a:ext cx="286046" cy="30997"/>
            </a:xfrm>
            <a:custGeom>
              <a:avLst/>
              <a:gdLst>
                <a:gd name="connsiteX0" fmla="*/ 0 w 286046"/>
                <a:gd name="connsiteY0" fmla="*/ 0 h 30997"/>
                <a:gd name="connsiteX1" fmla="*/ 286046 w 286046"/>
                <a:gd name="connsiteY1" fmla="*/ 0 h 30997"/>
                <a:gd name="connsiteX2" fmla="*/ 286046 w 286046"/>
                <a:gd name="connsiteY2" fmla="*/ 30998 h 30997"/>
                <a:gd name="connsiteX3" fmla="*/ 0 w 286046"/>
                <a:gd name="connsiteY3" fmla="*/ 30998 h 30997"/>
              </a:gdLst>
              <a:ahLst/>
              <a:cxnLst>
                <a:cxn ang="0">
                  <a:pos x="connsiteX0" y="connsiteY0"/>
                </a:cxn>
                <a:cxn ang="0">
                  <a:pos x="connsiteX1" y="connsiteY1"/>
                </a:cxn>
                <a:cxn ang="0">
                  <a:pos x="connsiteX2" y="connsiteY2"/>
                </a:cxn>
                <a:cxn ang="0">
                  <a:pos x="connsiteX3" y="connsiteY3"/>
                </a:cxn>
              </a:cxnLst>
              <a:rect l="l" t="t" r="r" b="b"/>
              <a:pathLst>
                <a:path w="286046" h="30997">
                  <a:moveTo>
                    <a:pt x="0" y="0"/>
                  </a:moveTo>
                  <a:lnTo>
                    <a:pt x="286046" y="0"/>
                  </a:lnTo>
                  <a:lnTo>
                    <a:pt x="286046" y="30998"/>
                  </a:lnTo>
                  <a:lnTo>
                    <a:pt x="0" y="30998"/>
                  </a:ln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rafik 2">
              <a:extLst>
                <a:ext uri="{FF2B5EF4-FFF2-40B4-BE49-F238E27FC236}">
                  <a16:creationId xmlns:a16="http://schemas.microsoft.com/office/drawing/2014/main" id="{8D2FC421-0DBF-4414-B363-E377FAA8A9DF}"/>
                </a:ext>
              </a:extLst>
            </p:cNvPr>
            <p:cNvSpPr/>
            <p:nvPr/>
          </p:nvSpPr>
          <p:spPr bwMode="gray">
            <a:xfrm>
              <a:off x="9542637" y="3159214"/>
              <a:ext cx="220975" cy="30997"/>
            </a:xfrm>
            <a:custGeom>
              <a:avLst/>
              <a:gdLst>
                <a:gd name="connsiteX0" fmla="*/ 0 w 220975"/>
                <a:gd name="connsiteY0" fmla="*/ 0 h 30997"/>
                <a:gd name="connsiteX1" fmla="*/ 220976 w 220975"/>
                <a:gd name="connsiteY1" fmla="*/ 0 h 30997"/>
                <a:gd name="connsiteX2" fmla="*/ 220976 w 220975"/>
                <a:gd name="connsiteY2" fmla="*/ 30998 h 30997"/>
                <a:gd name="connsiteX3" fmla="*/ 0 w 220975"/>
                <a:gd name="connsiteY3" fmla="*/ 30998 h 30997"/>
              </a:gdLst>
              <a:ahLst/>
              <a:cxnLst>
                <a:cxn ang="0">
                  <a:pos x="connsiteX0" y="connsiteY0"/>
                </a:cxn>
                <a:cxn ang="0">
                  <a:pos x="connsiteX1" y="connsiteY1"/>
                </a:cxn>
                <a:cxn ang="0">
                  <a:pos x="connsiteX2" y="connsiteY2"/>
                </a:cxn>
                <a:cxn ang="0">
                  <a:pos x="connsiteX3" y="connsiteY3"/>
                </a:cxn>
              </a:cxnLst>
              <a:rect l="l" t="t" r="r" b="b"/>
              <a:pathLst>
                <a:path w="220975" h="30997">
                  <a:moveTo>
                    <a:pt x="0" y="0"/>
                  </a:moveTo>
                  <a:lnTo>
                    <a:pt x="220976" y="0"/>
                  </a:lnTo>
                  <a:lnTo>
                    <a:pt x="220976" y="30998"/>
                  </a:lnTo>
                  <a:lnTo>
                    <a:pt x="0" y="30998"/>
                  </a:ln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rafik 2">
              <a:extLst>
                <a:ext uri="{FF2B5EF4-FFF2-40B4-BE49-F238E27FC236}">
                  <a16:creationId xmlns:a16="http://schemas.microsoft.com/office/drawing/2014/main" id="{C4045235-F822-48CF-B770-0CE0F747E8CD}"/>
                </a:ext>
              </a:extLst>
            </p:cNvPr>
            <p:cNvSpPr/>
            <p:nvPr/>
          </p:nvSpPr>
          <p:spPr bwMode="gray">
            <a:xfrm>
              <a:off x="9542339" y="2742469"/>
              <a:ext cx="438554" cy="623139"/>
            </a:xfrm>
            <a:custGeom>
              <a:avLst/>
              <a:gdLst>
                <a:gd name="connsiteX0" fmla="*/ 438554 w 438554"/>
                <a:gd name="connsiteY0" fmla="*/ 623139 h 623139"/>
                <a:gd name="connsiteX1" fmla="*/ 0 w 438554"/>
                <a:gd name="connsiteY1" fmla="*/ 623139 h 623139"/>
                <a:gd name="connsiteX2" fmla="*/ 0 w 438554"/>
                <a:gd name="connsiteY2" fmla="*/ 592141 h 623139"/>
                <a:gd name="connsiteX3" fmla="*/ 407557 w 438554"/>
                <a:gd name="connsiteY3" fmla="*/ 592141 h 623139"/>
                <a:gd name="connsiteX4" fmla="*/ 407557 w 438554"/>
                <a:gd name="connsiteY4" fmla="*/ 0 h 623139"/>
                <a:gd name="connsiteX5" fmla="*/ 438554 w 438554"/>
                <a:gd name="connsiteY5" fmla="*/ 0 h 62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554" h="623139">
                  <a:moveTo>
                    <a:pt x="438554" y="623139"/>
                  </a:moveTo>
                  <a:lnTo>
                    <a:pt x="0" y="623139"/>
                  </a:lnTo>
                  <a:lnTo>
                    <a:pt x="0" y="592141"/>
                  </a:lnTo>
                  <a:lnTo>
                    <a:pt x="407557" y="592141"/>
                  </a:lnTo>
                  <a:lnTo>
                    <a:pt x="407557" y="0"/>
                  </a:lnTo>
                  <a:lnTo>
                    <a:pt x="438554" y="0"/>
                  </a:ln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98" name="Graphic 197">
            <a:extLst>
              <a:ext uri="{FF2B5EF4-FFF2-40B4-BE49-F238E27FC236}">
                <a16:creationId xmlns:a16="http://schemas.microsoft.com/office/drawing/2014/main" id="{4873CAA7-9A79-4C0D-BF3B-A5AA0D138227}"/>
              </a:ext>
            </a:extLst>
          </p:cNvPr>
          <p:cNvPicPr>
            <a:picLocks noChangeAspect="1"/>
          </p:cNvPicPr>
          <p:nvPr>
            <p:custDataLst>
              <p:tags r:id="rId25"/>
            </p:custDataLst>
          </p:nvPr>
        </p:nvPicPr>
        <p:blipFill>
          <a:blip r:embed="rId37">
            <a:extLst>
              <a:ext uri="{96DAC541-7B7A-43D3-8B79-37D633B846F1}">
                <asvg:svgBlip xmlns:asvg="http://schemas.microsoft.com/office/drawing/2016/SVG/main" r:embed="rId38"/>
              </a:ext>
            </a:extLst>
          </a:blip>
          <a:stretch>
            <a:fillRect/>
          </a:stretch>
        </p:blipFill>
        <p:spPr bwMode="gray">
          <a:xfrm>
            <a:off x="1112684" y="2420868"/>
            <a:ext cx="461672" cy="504000"/>
          </a:xfrm>
          <a:prstGeom prst="rect">
            <a:avLst/>
          </a:prstGeom>
        </p:spPr>
      </p:pic>
      <p:grpSp>
        <p:nvGrpSpPr>
          <p:cNvPr id="3" name="Group 2">
            <a:extLst>
              <a:ext uri="{FF2B5EF4-FFF2-40B4-BE49-F238E27FC236}">
                <a16:creationId xmlns:a16="http://schemas.microsoft.com/office/drawing/2014/main" id="{FA4B01C8-8D48-4E34-B3B5-065A0DBA7A3E}"/>
              </a:ext>
            </a:extLst>
          </p:cNvPr>
          <p:cNvGrpSpPr/>
          <p:nvPr>
            <p:custDataLst>
              <p:tags r:id="rId26"/>
            </p:custDataLst>
          </p:nvPr>
        </p:nvGrpSpPr>
        <p:grpSpPr bwMode="gray">
          <a:xfrm>
            <a:off x="4718916" y="2420868"/>
            <a:ext cx="378000" cy="504000"/>
            <a:chOff x="4754640" y="2491696"/>
            <a:chExt cx="378000" cy="504000"/>
          </a:xfrm>
        </p:grpSpPr>
        <p:sp>
          <p:nvSpPr>
            <p:cNvPr id="195" name="Graphic 17">
              <a:extLst>
                <a:ext uri="{FF2B5EF4-FFF2-40B4-BE49-F238E27FC236}">
                  <a16:creationId xmlns:a16="http://schemas.microsoft.com/office/drawing/2014/main" id="{C862D591-093F-4FD5-9F18-79F23ED981EE}"/>
                </a:ext>
              </a:extLst>
            </p:cNvPr>
            <p:cNvSpPr/>
            <p:nvPr/>
          </p:nvSpPr>
          <p:spPr bwMode="gray">
            <a:xfrm>
              <a:off x="4817640" y="2491696"/>
              <a:ext cx="252000" cy="220500"/>
            </a:xfrm>
            <a:custGeom>
              <a:avLst/>
              <a:gdLst>
                <a:gd name="connsiteX0" fmla="*/ 2286000 w 2438400"/>
                <a:gd name="connsiteY0" fmla="*/ 2133600 h 2133600"/>
                <a:gd name="connsiteX1" fmla="*/ 2133600 w 2438400"/>
                <a:gd name="connsiteY1" fmla="*/ 1981200 h 2133600"/>
                <a:gd name="connsiteX2" fmla="*/ 2133600 w 2438400"/>
                <a:gd name="connsiteY2" fmla="*/ 1219200 h 2133600"/>
                <a:gd name="connsiteX3" fmla="*/ 1219200 w 2438400"/>
                <a:gd name="connsiteY3" fmla="*/ 304800 h 2133600"/>
                <a:gd name="connsiteX4" fmla="*/ 304800 w 2438400"/>
                <a:gd name="connsiteY4" fmla="*/ 1219200 h 2133600"/>
                <a:gd name="connsiteX5" fmla="*/ 304800 w 2438400"/>
                <a:gd name="connsiteY5" fmla="*/ 1981200 h 2133600"/>
                <a:gd name="connsiteX6" fmla="*/ 152400 w 2438400"/>
                <a:gd name="connsiteY6" fmla="*/ 2133600 h 2133600"/>
                <a:gd name="connsiteX7" fmla="*/ 0 w 2438400"/>
                <a:gd name="connsiteY7" fmla="*/ 1981200 h 2133600"/>
                <a:gd name="connsiteX8" fmla="*/ 0 w 2438400"/>
                <a:gd name="connsiteY8" fmla="*/ 1219200 h 2133600"/>
                <a:gd name="connsiteX9" fmla="*/ 1219200 w 2438400"/>
                <a:gd name="connsiteY9" fmla="*/ 0 h 2133600"/>
                <a:gd name="connsiteX10" fmla="*/ 2438400 w 2438400"/>
                <a:gd name="connsiteY10" fmla="*/ 1219200 h 2133600"/>
                <a:gd name="connsiteX11" fmla="*/ 2438400 w 2438400"/>
                <a:gd name="connsiteY11" fmla="*/ 1981200 h 2133600"/>
                <a:gd name="connsiteX12" fmla="*/ 2286000 w 2438400"/>
                <a:gd name="connsiteY12"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8400" h="2133600">
                  <a:moveTo>
                    <a:pt x="2286000" y="2133600"/>
                  </a:moveTo>
                  <a:cubicBezTo>
                    <a:pt x="2201875" y="2133600"/>
                    <a:pt x="2133600" y="2065325"/>
                    <a:pt x="2133600" y="1981200"/>
                  </a:cubicBezTo>
                  <a:lnTo>
                    <a:pt x="2133600" y="1219200"/>
                  </a:lnTo>
                  <a:cubicBezTo>
                    <a:pt x="2133600" y="715061"/>
                    <a:pt x="1723339" y="304800"/>
                    <a:pt x="1219200" y="304800"/>
                  </a:cubicBezTo>
                  <a:cubicBezTo>
                    <a:pt x="715061" y="304800"/>
                    <a:pt x="304800" y="715061"/>
                    <a:pt x="304800" y="1219200"/>
                  </a:cubicBezTo>
                  <a:lnTo>
                    <a:pt x="304800" y="1981200"/>
                  </a:lnTo>
                  <a:cubicBezTo>
                    <a:pt x="304800" y="2065325"/>
                    <a:pt x="236525" y="2133600"/>
                    <a:pt x="152400" y="2133600"/>
                  </a:cubicBezTo>
                  <a:cubicBezTo>
                    <a:pt x="68275" y="2133600"/>
                    <a:pt x="0" y="2065325"/>
                    <a:pt x="0" y="1981200"/>
                  </a:cubicBezTo>
                  <a:lnTo>
                    <a:pt x="0" y="1219200"/>
                  </a:lnTo>
                  <a:cubicBezTo>
                    <a:pt x="0" y="546811"/>
                    <a:pt x="546811" y="0"/>
                    <a:pt x="1219200" y="0"/>
                  </a:cubicBezTo>
                  <a:cubicBezTo>
                    <a:pt x="1891589" y="0"/>
                    <a:pt x="2438400" y="546811"/>
                    <a:pt x="2438400" y="1219200"/>
                  </a:cubicBezTo>
                  <a:lnTo>
                    <a:pt x="2438400" y="1981200"/>
                  </a:lnTo>
                  <a:cubicBezTo>
                    <a:pt x="2438400" y="2065325"/>
                    <a:pt x="2370125" y="2133600"/>
                    <a:pt x="2286000" y="2133600"/>
                  </a:cubicBezTo>
                  <a:close/>
                </a:path>
              </a:pathLst>
            </a:custGeom>
            <a:solidFill>
              <a:schemeClr val="tx2"/>
            </a:solidFill>
            <a:ln w="952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raphic 17">
              <a:extLst>
                <a:ext uri="{FF2B5EF4-FFF2-40B4-BE49-F238E27FC236}">
                  <a16:creationId xmlns:a16="http://schemas.microsoft.com/office/drawing/2014/main" id="{DBC499C3-9F6D-4CA4-8403-6CC128441835}"/>
                </a:ext>
              </a:extLst>
            </p:cNvPr>
            <p:cNvSpPr/>
            <p:nvPr/>
          </p:nvSpPr>
          <p:spPr bwMode="gray">
            <a:xfrm>
              <a:off x="4754640" y="2680696"/>
              <a:ext cx="378000" cy="315000"/>
            </a:xfrm>
            <a:custGeom>
              <a:avLst/>
              <a:gdLst>
                <a:gd name="connsiteX0" fmla="*/ 3200400 w 3657600"/>
                <a:gd name="connsiteY0" fmla="*/ 3048000 h 3048000"/>
                <a:gd name="connsiteX1" fmla="*/ 457200 w 3657600"/>
                <a:gd name="connsiteY1" fmla="*/ 3048000 h 3048000"/>
                <a:gd name="connsiteX2" fmla="*/ 0 w 3657600"/>
                <a:gd name="connsiteY2" fmla="*/ 2590800 h 3048000"/>
                <a:gd name="connsiteX3" fmla="*/ 0 w 3657600"/>
                <a:gd name="connsiteY3" fmla="*/ 457200 h 3048000"/>
                <a:gd name="connsiteX4" fmla="*/ 457200 w 3657600"/>
                <a:gd name="connsiteY4" fmla="*/ 0 h 3048000"/>
                <a:gd name="connsiteX5" fmla="*/ 3200400 w 3657600"/>
                <a:gd name="connsiteY5" fmla="*/ 0 h 3048000"/>
                <a:gd name="connsiteX6" fmla="*/ 3657600 w 3657600"/>
                <a:gd name="connsiteY6" fmla="*/ 457200 h 3048000"/>
                <a:gd name="connsiteX7" fmla="*/ 3657600 w 3657600"/>
                <a:gd name="connsiteY7" fmla="*/ 2590800 h 3048000"/>
                <a:gd name="connsiteX8" fmla="*/ 3200400 w 3657600"/>
                <a:gd name="connsiteY8" fmla="*/ 3048000 h 3048000"/>
                <a:gd name="connsiteX9" fmla="*/ 457200 w 3657600"/>
                <a:gd name="connsiteY9" fmla="*/ 304800 h 3048000"/>
                <a:gd name="connsiteX10" fmla="*/ 304800 w 3657600"/>
                <a:gd name="connsiteY10" fmla="*/ 457200 h 3048000"/>
                <a:gd name="connsiteX11" fmla="*/ 304800 w 3657600"/>
                <a:gd name="connsiteY11" fmla="*/ 2590800 h 3048000"/>
                <a:gd name="connsiteX12" fmla="*/ 457200 w 3657600"/>
                <a:gd name="connsiteY12" fmla="*/ 2743200 h 3048000"/>
                <a:gd name="connsiteX13" fmla="*/ 3200400 w 3657600"/>
                <a:gd name="connsiteY13" fmla="*/ 2743200 h 3048000"/>
                <a:gd name="connsiteX14" fmla="*/ 3352800 w 3657600"/>
                <a:gd name="connsiteY14" fmla="*/ 2590800 h 3048000"/>
                <a:gd name="connsiteX15" fmla="*/ 3352800 w 3657600"/>
                <a:gd name="connsiteY15" fmla="*/ 457200 h 3048000"/>
                <a:gd name="connsiteX16" fmla="*/ 3200400 w 3657600"/>
                <a:gd name="connsiteY16" fmla="*/ 30480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7600" h="3048000">
                  <a:moveTo>
                    <a:pt x="3200400" y="3048000"/>
                  </a:moveTo>
                  <a:lnTo>
                    <a:pt x="457200" y="3048000"/>
                  </a:lnTo>
                  <a:cubicBezTo>
                    <a:pt x="205232" y="3048000"/>
                    <a:pt x="0" y="2842971"/>
                    <a:pt x="0" y="2590800"/>
                  </a:cubicBezTo>
                  <a:lnTo>
                    <a:pt x="0" y="457200"/>
                  </a:lnTo>
                  <a:cubicBezTo>
                    <a:pt x="0" y="205029"/>
                    <a:pt x="205232" y="0"/>
                    <a:pt x="457200" y="0"/>
                  </a:cubicBezTo>
                  <a:lnTo>
                    <a:pt x="3200400" y="0"/>
                  </a:lnTo>
                  <a:cubicBezTo>
                    <a:pt x="3452368" y="0"/>
                    <a:pt x="3657600" y="205029"/>
                    <a:pt x="3657600" y="457200"/>
                  </a:cubicBezTo>
                  <a:lnTo>
                    <a:pt x="3657600" y="2590800"/>
                  </a:lnTo>
                  <a:cubicBezTo>
                    <a:pt x="3657600" y="2842971"/>
                    <a:pt x="3452368" y="3048000"/>
                    <a:pt x="3200400" y="3048000"/>
                  </a:cubicBezTo>
                  <a:close/>
                  <a:moveTo>
                    <a:pt x="457200" y="304800"/>
                  </a:moveTo>
                  <a:cubicBezTo>
                    <a:pt x="373278" y="304800"/>
                    <a:pt x="304800" y="373075"/>
                    <a:pt x="304800" y="457200"/>
                  </a:cubicBezTo>
                  <a:lnTo>
                    <a:pt x="304800" y="2590800"/>
                  </a:lnTo>
                  <a:cubicBezTo>
                    <a:pt x="304800" y="2674925"/>
                    <a:pt x="373278" y="2743200"/>
                    <a:pt x="457200" y="2743200"/>
                  </a:cubicBezTo>
                  <a:lnTo>
                    <a:pt x="3200400" y="2743200"/>
                  </a:lnTo>
                  <a:cubicBezTo>
                    <a:pt x="3284322" y="2743200"/>
                    <a:pt x="3352800" y="2674925"/>
                    <a:pt x="3352800" y="2590800"/>
                  </a:cubicBezTo>
                  <a:lnTo>
                    <a:pt x="3352800" y="457200"/>
                  </a:lnTo>
                  <a:cubicBezTo>
                    <a:pt x="3352800" y="373075"/>
                    <a:pt x="3284322" y="304800"/>
                    <a:pt x="3200400" y="304800"/>
                  </a:cubicBezTo>
                  <a:close/>
                </a:path>
              </a:pathLst>
            </a:custGeom>
            <a:solidFill>
              <a:schemeClr val="tx2"/>
            </a:solidFill>
            <a:ln w="952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raphic 17">
              <a:extLst>
                <a:ext uri="{FF2B5EF4-FFF2-40B4-BE49-F238E27FC236}">
                  <a16:creationId xmlns:a16="http://schemas.microsoft.com/office/drawing/2014/main" id="{0BB06673-70E7-4A0D-A7FB-43413F88B1F7}"/>
                </a:ext>
              </a:extLst>
            </p:cNvPr>
            <p:cNvSpPr/>
            <p:nvPr/>
          </p:nvSpPr>
          <p:spPr bwMode="gray">
            <a:xfrm>
              <a:off x="4901640" y="2764696"/>
              <a:ext cx="84000" cy="84000"/>
            </a:xfrm>
            <a:custGeom>
              <a:avLst/>
              <a:gdLst>
                <a:gd name="connsiteX0" fmla="*/ 406400 w 812800"/>
                <a:gd name="connsiteY0" fmla="*/ 812800 h 812800"/>
                <a:gd name="connsiteX1" fmla="*/ 0 w 812800"/>
                <a:gd name="connsiteY1" fmla="*/ 406400 h 812800"/>
                <a:gd name="connsiteX2" fmla="*/ 406400 w 812800"/>
                <a:gd name="connsiteY2" fmla="*/ 0 h 812800"/>
                <a:gd name="connsiteX3" fmla="*/ 812800 w 812800"/>
                <a:gd name="connsiteY3" fmla="*/ 406400 h 812800"/>
                <a:gd name="connsiteX4" fmla="*/ 406400 w 812800"/>
                <a:gd name="connsiteY4" fmla="*/ 812800 h 812800"/>
                <a:gd name="connsiteX5" fmla="*/ 406400 w 812800"/>
                <a:gd name="connsiteY5" fmla="*/ 304800 h 812800"/>
                <a:gd name="connsiteX6" fmla="*/ 304800 w 812800"/>
                <a:gd name="connsiteY6" fmla="*/ 406400 h 812800"/>
                <a:gd name="connsiteX7" fmla="*/ 406400 w 812800"/>
                <a:gd name="connsiteY7" fmla="*/ 508000 h 812800"/>
                <a:gd name="connsiteX8" fmla="*/ 508000 w 812800"/>
                <a:gd name="connsiteY8" fmla="*/ 406400 h 812800"/>
                <a:gd name="connsiteX9" fmla="*/ 406400 w 812800"/>
                <a:gd name="connsiteY9" fmla="*/ 30480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2800" h="812800">
                  <a:moveTo>
                    <a:pt x="406400" y="812800"/>
                  </a:moveTo>
                  <a:cubicBezTo>
                    <a:pt x="182270" y="812800"/>
                    <a:pt x="0" y="630530"/>
                    <a:pt x="0" y="406400"/>
                  </a:cubicBezTo>
                  <a:cubicBezTo>
                    <a:pt x="0" y="182270"/>
                    <a:pt x="182270" y="0"/>
                    <a:pt x="406400" y="0"/>
                  </a:cubicBezTo>
                  <a:cubicBezTo>
                    <a:pt x="630530" y="0"/>
                    <a:pt x="812800" y="182270"/>
                    <a:pt x="812800" y="406400"/>
                  </a:cubicBezTo>
                  <a:cubicBezTo>
                    <a:pt x="812800" y="630530"/>
                    <a:pt x="630530" y="812800"/>
                    <a:pt x="406400" y="812800"/>
                  </a:cubicBezTo>
                  <a:close/>
                  <a:moveTo>
                    <a:pt x="406400" y="304800"/>
                  </a:moveTo>
                  <a:cubicBezTo>
                    <a:pt x="350520" y="304800"/>
                    <a:pt x="304800" y="350317"/>
                    <a:pt x="304800" y="406400"/>
                  </a:cubicBezTo>
                  <a:cubicBezTo>
                    <a:pt x="304800" y="462483"/>
                    <a:pt x="350520" y="508000"/>
                    <a:pt x="406400" y="508000"/>
                  </a:cubicBezTo>
                  <a:cubicBezTo>
                    <a:pt x="462280" y="508000"/>
                    <a:pt x="508000" y="462483"/>
                    <a:pt x="508000" y="406400"/>
                  </a:cubicBezTo>
                  <a:cubicBezTo>
                    <a:pt x="508000" y="350317"/>
                    <a:pt x="462280" y="304800"/>
                    <a:pt x="406400" y="304800"/>
                  </a:cubicBezTo>
                  <a:close/>
                </a:path>
              </a:pathLst>
            </a:custGeom>
            <a:solidFill>
              <a:schemeClr val="tx2"/>
            </a:solidFill>
            <a:ln w="952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Graphic 17">
              <a:extLst>
                <a:ext uri="{FF2B5EF4-FFF2-40B4-BE49-F238E27FC236}">
                  <a16:creationId xmlns:a16="http://schemas.microsoft.com/office/drawing/2014/main" id="{AD46EF00-9BA9-410A-86EA-AF58FF5763F1}"/>
                </a:ext>
              </a:extLst>
            </p:cNvPr>
            <p:cNvSpPr/>
            <p:nvPr/>
          </p:nvSpPr>
          <p:spPr bwMode="gray">
            <a:xfrm>
              <a:off x="4927890" y="2822446"/>
              <a:ext cx="31500" cy="89250"/>
            </a:xfrm>
            <a:custGeom>
              <a:avLst/>
              <a:gdLst>
                <a:gd name="connsiteX0" fmla="*/ 152400 w 304800"/>
                <a:gd name="connsiteY0" fmla="*/ 863600 h 863600"/>
                <a:gd name="connsiteX1" fmla="*/ 0 w 304800"/>
                <a:gd name="connsiteY1" fmla="*/ 711200 h 863600"/>
                <a:gd name="connsiteX2" fmla="*/ 0 w 304800"/>
                <a:gd name="connsiteY2" fmla="*/ 152400 h 863600"/>
                <a:gd name="connsiteX3" fmla="*/ 152400 w 304800"/>
                <a:gd name="connsiteY3" fmla="*/ 0 h 863600"/>
                <a:gd name="connsiteX4" fmla="*/ 304800 w 304800"/>
                <a:gd name="connsiteY4" fmla="*/ 152400 h 863600"/>
                <a:gd name="connsiteX5" fmla="*/ 304800 w 304800"/>
                <a:gd name="connsiteY5" fmla="*/ 711200 h 863600"/>
                <a:gd name="connsiteX6" fmla="*/ 152400 w 304800"/>
                <a:gd name="connsiteY6" fmla="*/ 863600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863600">
                  <a:moveTo>
                    <a:pt x="152400" y="863600"/>
                  </a:moveTo>
                  <a:cubicBezTo>
                    <a:pt x="68275" y="863600"/>
                    <a:pt x="0" y="795325"/>
                    <a:pt x="0" y="711200"/>
                  </a:cubicBezTo>
                  <a:lnTo>
                    <a:pt x="0" y="152400"/>
                  </a:lnTo>
                  <a:cubicBezTo>
                    <a:pt x="0" y="68275"/>
                    <a:pt x="68275" y="0"/>
                    <a:pt x="152400" y="0"/>
                  </a:cubicBezTo>
                  <a:cubicBezTo>
                    <a:pt x="236525" y="0"/>
                    <a:pt x="304800" y="68275"/>
                    <a:pt x="304800" y="152400"/>
                  </a:cubicBezTo>
                  <a:lnTo>
                    <a:pt x="304800" y="711200"/>
                  </a:lnTo>
                  <a:cubicBezTo>
                    <a:pt x="304800" y="795325"/>
                    <a:pt x="236525" y="863600"/>
                    <a:pt x="152400" y="863600"/>
                  </a:cubicBezTo>
                  <a:close/>
                </a:path>
              </a:pathLst>
            </a:custGeom>
            <a:solidFill>
              <a:schemeClr val="tx2"/>
            </a:solidFill>
            <a:ln w="952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3" name="Grafik 12">
            <a:extLst>
              <a:ext uri="{FF2B5EF4-FFF2-40B4-BE49-F238E27FC236}">
                <a16:creationId xmlns:a16="http://schemas.microsoft.com/office/drawing/2014/main" id="{4453521F-7C05-4F06-B8C2-1FE3029ABDD3}"/>
              </a:ext>
            </a:extLst>
          </p:cNvPr>
          <p:cNvPicPr>
            <a:picLocks noChangeAspect="1"/>
          </p:cNvPicPr>
          <p:nvPr/>
        </p:nvPicPr>
        <p:blipFill>
          <a:blip r:embed="rId39"/>
          <a:stretch>
            <a:fillRect/>
          </a:stretch>
        </p:blipFill>
        <p:spPr>
          <a:xfrm>
            <a:off x="1244793" y="3825818"/>
            <a:ext cx="2657400" cy="1855654"/>
          </a:xfrm>
          <a:prstGeom prst="rect">
            <a:avLst/>
          </a:prstGeom>
        </p:spPr>
      </p:pic>
      <p:pic>
        <p:nvPicPr>
          <p:cNvPr id="14" name="Grafik 13">
            <a:extLst>
              <a:ext uri="{FF2B5EF4-FFF2-40B4-BE49-F238E27FC236}">
                <a16:creationId xmlns:a16="http://schemas.microsoft.com/office/drawing/2014/main" id="{AFA1D957-FB9B-41D2-9EF4-9FCCFB5A0D06}"/>
              </a:ext>
            </a:extLst>
          </p:cNvPr>
          <p:cNvPicPr>
            <a:picLocks noChangeAspect="1"/>
          </p:cNvPicPr>
          <p:nvPr/>
        </p:nvPicPr>
        <p:blipFill>
          <a:blip r:embed="rId40"/>
          <a:stretch>
            <a:fillRect/>
          </a:stretch>
        </p:blipFill>
        <p:spPr>
          <a:xfrm>
            <a:off x="7937092" y="4169665"/>
            <a:ext cx="3277795" cy="1158240"/>
          </a:xfrm>
          <a:prstGeom prst="rect">
            <a:avLst/>
          </a:prstGeom>
        </p:spPr>
      </p:pic>
      <p:pic>
        <p:nvPicPr>
          <p:cNvPr id="2050" name="Picture 2">
            <a:extLst>
              <a:ext uri="{FF2B5EF4-FFF2-40B4-BE49-F238E27FC236}">
                <a16:creationId xmlns:a16="http://schemas.microsoft.com/office/drawing/2014/main" id="{7CDC493E-2DB4-4C4B-A391-D0A6225BA9E5}"/>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5069656" y="4060651"/>
            <a:ext cx="2008431" cy="143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483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8A2032-9DE5-4391-8F7C-7BA9BD4E3C7F}"/>
              </a:ext>
            </a:extLst>
          </p:cNvPr>
          <p:cNvSpPr>
            <a:spLocks noGrp="1"/>
          </p:cNvSpPr>
          <p:nvPr>
            <p:ph type="sldNum" sz="quarter" idx="12"/>
          </p:nvPr>
        </p:nvSpPr>
        <p:spPr bwMode="gray"/>
        <p:txBody>
          <a:bodyPr/>
          <a:lstStyle/>
          <a:p>
            <a:fld id="{FB95B963-CBD6-47C4-B7CF-F60C897EE538}" type="slidenum">
              <a:rPr lang="de-DE" smtClean="0"/>
              <a:pPr/>
              <a:t>8</a:t>
            </a:fld>
            <a:endParaRPr lang="de-DE"/>
          </a:p>
        </p:txBody>
      </p:sp>
      <p:sp>
        <p:nvSpPr>
          <p:cNvPr id="3" name="Footer Placeholder 2">
            <a:extLst>
              <a:ext uri="{FF2B5EF4-FFF2-40B4-BE49-F238E27FC236}">
                <a16:creationId xmlns:a16="http://schemas.microsoft.com/office/drawing/2014/main" id="{A9ED2B32-56DE-4747-9912-DBF3290BA27C}"/>
              </a:ext>
            </a:extLst>
          </p:cNvPr>
          <p:cNvSpPr>
            <a:spLocks noGrp="1"/>
          </p:cNvSpPr>
          <p:nvPr>
            <p:ph type="ftr" sz="quarter" idx="11"/>
            <p:custDataLst>
              <p:tags r:id="rId1"/>
            </p:custDataLst>
          </p:nvPr>
        </p:nvSpPr>
        <p:spPr bwMode="gray"/>
        <p:txBody>
          <a:bodyPr/>
          <a:lstStyle/>
          <a:p>
            <a:r>
              <a:rPr lang="de-DE"/>
              <a:t>IDSA Story </a:t>
            </a:r>
          </a:p>
        </p:txBody>
      </p:sp>
      <p:sp>
        <p:nvSpPr>
          <p:cNvPr id="4" name="Text Placeholder 3">
            <a:extLst>
              <a:ext uri="{FF2B5EF4-FFF2-40B4-BE49-F238E27FC236}">
                <a16:creationId xmlns:a16="http://schemas.microsoft.com/office/drawing/2014/main" id="{1C62C5FF-AF7B-47A2-9D0F-4D255F92341E}"/>
              </a:ext>
            </a:extLst>
          </p:cNvPr>
          <p:cNvSpPr>
            <a:spLocks noGrp="1"/>
          </p:cNvSpPr>
          <p:nvPr>
            <p:ph type="body" sz="quarter" idx="19"/>
            <p:custDataLst>
              <p:tags r:id="rId2"/>
            </p:custDataLst>
          </p:nvPr>
        </p:nvSpPr>
        <p:spPr bwMode="gray"/>
        <p:txBody>
          <a:bodyPr>
            <a:normAutofit lnSpcReduction="10000"/>
          </a:bodyPr>
          <a:lstStyle/>
          <a:p>
            <a:r>
              <a:rPr lang="pl-PL"/>
              <a:t>Year</a:t>
            </a:r>
            <a:r>
              <a:rPr lang="de-DE"/>
              <a:t>s</a:t>
            </a:r>
            <a:r>
              <a:rPr lang="pl-PL"/>
              <a:t> of </a:t>
            </a:r>
            <a:br>
              <a:rPr lang="pl-PL"/>
            </a:br>
            <a:r>
              <a:rPr lang="de-DE"/>
              <a:t>d</a:t>
            </a:r>
            <a:r>
              <a:rPr lang="pl-PL"/>
              <a:t>ata </a:t>
            </a:r>
            <a:r>
              <a:rPr lang="de-DE"/>
              <a:t>s</a:t>
            </a:r>
            <a:r>
              <a:rPr lang="pl-PL"/>
              <a:t>pace</a:t>
            </a:r>
            <a:r>
              <a:rPr lang="de-DE" sz="2000" cap="none">
                <a:solidFill>
                  <a:schemeClr val="tx2"/>
                </a:solidFill>
                <a:latin typeface="Segoe UI" panose="020B0502040204020203" pitchFamily="34" charset="0"/>
                <a:cs typeface="Segoe UI" panose="020B0502040204020203" pitchFamily="34" charset="0"/>
              </a:rPr>
              <a:t> engineering</a:t>
            </a:r>
            <a:endParaRPr lang="en-US"/>
          </a:p>
        </p:txBody>
      </p:sp>
      <p:sp>
        <p:nvSpPr>
          <p:cNvPr id="5" name="Text Placeholder 4">
            <a:extLst>
              <a:ext uri="{FF2B5EF4-FFF2-40B4-BE49-F238E27FC236}">
                <a16:creationId xmlns:a16="http://schemas.microsoft.com/office/drawing/2014/main" id="{9B5702DB-5EAA-4BFA-AC13-5C301D57AB63}"/>
              </a:ext>
            </a:extLst>
          </p:cNvPr>
          <p:cNvSpPr>
            <a:spLocks noGrp="1"/>
          </p:cNvSpPr>
          <p:nvPr>
            <p:ph type="body" sz="quarter" idx="17"/>
            <p:custDataLst>
              <p:tags r:id="rId3"/>
            </p:custDataLst>
          </p:nvPr>
        </p:nvSpPr>
        <p:spPr bwMode="gray"/>
        <p:txBody>
          <a:bodyPr/>
          <a:lstStyle/>
          <a:p>
            <a:r>
              <a:rPr lang="pl-PL"/>
              <a:t>130+</a:t>
            </a:r>
            <a:endParaRPr lang="en-GB"/>
          </a:p>
        </p:txBody>
      </p:sp>
      <p:sp>
        <p:nvSpPr>
          <p:cNvPr id="6" name="Text Placeholder 5">
            <a:extLst>
              <a:ext uri="{FF2B5EF4-FFF2-40B4-BE49-F238E27FC236}">
                <a16:creationId xmlns:a16="http://schemas.microsoft.com/office/drawing/2014/main" id="{2AC0393A-562A-4CD9-91F4-58CE8D71AF81}"/>
              </a:ext>
            </a:extLst>
          </p:cNvPr>
          <p:cNvSpPr>
            <a:spLocks noGrp="1"/>
          </p:cNvSpPr>
          <p:nvPr>
            <p:ph type="body" sz="quarter" idx="22"/>
            <p:custDataLst>
              <p:tags r:id="rId4"/>
            </p:custDataLst>
          </p:nvPr>
        </p:nvSpPr>
        <p:spPr bwMode="gray"/>
        <p:txBody>
          <a:bodyPr/>
          <a:lstStyle/>
          <a:p>
            <a:r>
              <a:rPr lang="de-DE"/>
              <a:t>6</a:t>
            </a:r>
            <a:endParaRPr lang="en-GB"/>
          </a:p>
        </p:txBody>
      </p:sp>
      <p:sp>
        <p:nvSpPr>
          <p:cNvPr id="7" name="Text Placeholder 6">
            <a:extLst>
              <a:ext uri="{FF2B5EF4-FFF2-40B4-BE49-F238E27FC236}">
                <a16:creationId xmlns:a16="http://schemas.microsoft.com/office/drawing/2014/main" id="{8A3C260D-8613-4F0F-B761-F305371BC09B}"/>
              </a:ext>
            </a:extLst>
          </p:cNvPr>
          <p:cNvSpPr>
            <a:spLocks noGrp="1"/>
          </p:cNvSpPr>
          <p:nvPr>
            <p:ph type="body" sz="quarter" idx="23"/>
            <p:custDataLst>
              <p:tags r:id="rId5"/>
            </p:custDataLst>
          </p:nvPr>
        </p:nvSpPr>
        <p:spPr bwMode="gray"/>
        <p:txBody>
          <a:bodyPr/>
          <a:lstStyle/>
          <a:p>
            <a:r>
              <a:rPr lang="en-GB"/>
              <a:t>Countries represented</a:t>
            </a:r>
          </a:p>
        </p:txBody>
      </p:sp>
      <p:sp>
        <p:nvSpPr>
          <p:cNvPr id="8" name="Text Placeholder 7">
            <a:extLst>
              <a:ext uri="{FF2B5EF4-FFF2-40B4-BE49-F238E27FC236}">
                <a16:creationId xmlns:a16="http://schemas.microsoft.com/office/drawing/2014/main" id="{5E927B17-FDA0-4378-98C4-24EAF05051AA}"/>
              </a:ext>
            </a:extLst>
          </p:cNvPr>
          <p:cNvSpPr>
            <a:spLocks noGrp="1"/>
          </p:cNvSpPr>
          <p:nvPr>
            <p:ph type="body" sz="quarter" idx="24"/>
            <p:custDataLst>
              <p:tags r:id="rId6"/>
            </p:custDataLst>
          </p:nvPr>
        </p:nvSpPr>
        <p:spPr bwMode="gray"/>
        <p:txBody>
          <a:bodyPr/>
          <a:lstStyle/>
          <a:p>
            <a:r>
              <a:rPr lang="pl-PL"/>
              <a:t>22</a:t>
            </a:r>
            <a:endParaRPr lang="en-GB"/>
          </a:p>
        </p:txBody>
      </p:sp>
      <p:sp>
        <p:nvSpPr>
          <p:cNvPr id="9" name="Text Placeholder 8">
            <a:extLst>
              <a:ext uri="{FF2B5EF4-FFF2-40B4-BE49-F238E27FC236}">
                <a16:creationId xmlns:a16="http://schemas.microsoft.com/office/drawing/2014/main" id="{379962EC-1B07-44D5-A2A0-F4E457F648EE}"/>
              </a:ext>
            </a:extLst>
          </p:cNvPr>
          <p:cNvSpPr>
            <a:spLocks noGrp="1"/>
          </p:cNvSpPr>
          <p:nvPr>
            <p:ph type="body" sz="quarter" idx="25"/>
            <p:custDataLst>
              <p:tags r:id="rId7"/>
            </p:custDataLst>
          </p:nvPr>
        </p:nvSpPr>
        <p:spPr bwMode="gray"/>
        <p:txBody>
          <a:bodyPr/>
          <a:lstStyle/>
          <a:p>
            <a:r>
              <a:rPr lang="en-GB"/>
              <a:t>People contributing </a:t>
            </a:r>
          </a:p>
        </p:txBody>
      </p:sp>
      <p:sp>
        <p:nvSpPr>
          <p:cNvPr id="10" name="Text Placeholder 9">
            <a:extLst>
              <a:ext uri="{FF2B5EF4-FFF2-40B4-BE49-F238E27FC236}">
                <a16:creationId xmlns:a16="http://schemas.microsoft.com/office/drawing/2014/main" id="{991B8475-DEE0-492F-AF4B-40672B03F56F}"/>
              </a:ext>
            </a:extLst>
          </p:cNvPr>
          <p:cNvSpPr>
            <a:spLocks noGrp="1"/>
          </p:cNvSpPr>
          <p:nvPr>
            <p:ph type="body" sz="quarter" idx="26"/>
            <p:custDataLst>
              <p:tags r:id="rId8"/>
            </p:custDataLst>
          </p:nvPr>
        </p:nvSpPr>
        <p:spPr bwMode="gray"/>
        <p:txBody>
          <a:bodyPr/>
          <a:lstStyle/>
          <a:p>
            <a:r>
              <a:rPr lang="pl-PL"/>
              <a:t>425</a:t>
            </a:r>
            <a:endParaRPr lang="en-GB"/>
          </a:p>
        </p:txBody>
      </p:sp>
      <p:grpSp>
        <p:nvGrpSpPr>
          <p:cNvPr id="143" name="Gruppieren 142">
            <a:extLst>
              <a:ext uri="{FF2B5EF4-FFF2-40B4-BE49-F238E27FC236}">
                <a16:creationId xmlns:a16="http://schemas.microsoft.com/office/drawing/2014/main" id="{E8AA7E44-8282-43FB-B282-B120C7EB61A8}"/>
              </a:ext>
            </a:extLst>
          </p:cNvPr>
          <p:cNvGrpSpPr/>
          <p:nvPr/>
        </p:nvGrpSpPr>
        <p:grpSpPr bwMode="gray">
          <a:xfrm>
            <a:off x="659396" y="1412776"/>
            <a:ext cx="7337511" cy="4176464"/>
            <a:chOff x="659396" y="1412776"/>
            <a:chExt cx="7337511" cy="4176464"/>
          </a:xfrm>
        </p:grpSpPr>
        <p:pic>
          <p:nvPicPr>
            <p:cNvPr id="11" name="Grafik 109">
              <a:extLst>
                <a:ext uri="{FF2B5EF4-FFF2-40B4-BE49-F238E27FC236}">
                  <a16:creationId xmlns:a16="http://schemas.microsoft.com/office/drawing/2014/main" id="{E20B7EA7-DE6F-4A61-89FE-22DFBEA8430F}"/>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bwMode="gray">
            <a:xfrm>
              <a:off x="4572385" y="5262757"/>
              <a:ext cx="447110" cy="326483"/>
            </a:xfrm>
            <a:prstGeom prst="rect">
              <a:avLst/>
            </a:prstGeom>
          </p:spPr>
        </p:pic>
        <p:pic>
          <p:nvPicPr>
            <p:cNvPr id="12" name="Grafik 110">
              <a:extLst>
                <a:ext uri="{FF2B5EF4-FFF2-40B4-BE49-F238E27FC236}">
                  <a16:creationId xmlns:a16="http://schemas.microsoft.com/office/drawing/2014/main" id="{A319B635-A7BC-45C4-936A-EB7731F54206}"/>
                </a:ext>
              </a:extLst>
            </p:cNvPr>
            <p:cNvPicPr>
              <a:picLocks noChangeAspect="1"/>
            </p:cNvPicPr>
            <p:nvPr>
              <p:custDataLst>
                <p:tags r:id="rId9"/>
              </p:custDataLst>
            </p:nvPr>
          </p:nvPicPr>
          <p:blipFill>
            <a:blip r:embed="rId53" cstate="print">
              <a:extLst>
                <a:ext uri="{28A0092B-C50C-407E-A947-70E740481C1C}">
                  <a14:useLocalDpi xmlns:a14="http://schemas.microsoft.com/office/drawing/2010/main" val="0"/>
                </a:ext>
              </a:extLst>
            </a:blip>
            <a:stretch>
              <a:fillRect/>
            </a:stretch>
          </p:blipFill>
          <p:spPr bwMode="gray">
            <a:xfrm>
              <a:off x="659396" y="2468716"/>
              <a:ext cx="868682" cy="430566"/>
            </a:xfrm>
            <a:prstGeom prst="rect">
              <a:avLst/>
            </a:prstGeom>
          </p:spPr>
        </p:pic>
        <p:pic>
          <p:nvPicPr>
            <p:cNvPr id="13" name="Grafik 112" descr="http://cdn.pressebox.de/f/79b35a420284556a/logos/169932/188_76.gif">
              <a:extLst>
                <a:ext uri="{FF2B5EF4-FFF2-40B4-BE49-F238E27FC236}">
                  <a16:creationId xmlns:a16="http://schemas.microsoft.com/office/drawing/2014/main" id="{FFF4A3E8-A511-4C15-8599-5D5CDE81416E}"/>
                </a:ext>
              </a:extLst>
            </p:cNvPr>
            <p:cNvPicPr>
              <a:picLocks noChangeAspect="1"/>
            </p:cNvPicPr>
            <p:nvPr/>
          </p:nvPicPr>
          <p:blipFill>
            <a:blip r:embed="rId54" cstate="screen">
              <a:extLst>
                <a:ext uri="{28A0092B-C50C-407E-A947-70E740481C1C}">
                  <a14:useLocalDpi xmlns:a14="http://schemas.microsoft.com/office/drawing/2010/main"/>
                </a:ext>
              </a:extLst>
            </a:blip>
            <a:srcRect/>
            <a:stretch>
              <a:fillRect/>
            </a:stretch>
          </p:blipFill>
          <p:spPr bwMode="gray">
            <a:xfrm>
              <a:off x="4305510" y="3307265"/>
              <a:ext cx="436407" cy="195460"/>
            </a:xfrm>
            <a:prstGeom prst="rect">
              <a:avLst/>
            </a:prstGeom>
            <a:noFill/>
            <a:ln>
              <a:noFill/>
            </a:ln>
          </p:spPr>
        </p:pic>
        <p:pic>
          <p:nvPicPr>
            <p:cNvPr id="14" name="Picture 14" descr="http://static1.squarespace.com/static/55cddf37e4b027bb9c883e26/t/5662d8e1e4b00c1d30aab165/1466775464931/?format=1000w">
              <a:extLst>
                <a:ext uri="{FF2B5EF4-FFF2-40B4-BE49-F238E27FC236}">
                  <a16:creationId xmlns:a16="http://schemas.microsoft.com/office/drawing/2014/main" id="{4214FD48-8A15-44DE-A159-E1A72680DFB1}"/>
                </a:ext>
              </a:extLst>
            </p:cNvPr>
            <p:cNvPicPr>
              <a:picLocks noChangeAspect="1" noChangeArrowheads="1"/>
            </p:cNvPicPr>
            <p:nvPr/>
          </p:nvPicPr>
          <p:blipFill>
            <a:blip r:embed="rId55" cstate="screen">
              <a:extLst>
                <a:ext uri="{28A0092B-C50C-407E-A947-70E740481C1C}">
                  <a14:useLocalDpi xmlns:a14="http://schemas.microsoft.com/office/drawing/2010/main"/>
                </a:ext>
              </a:extLst>
            </a:blip>
            <a:srcRect/>
            <a:stretch>
              <a:fillRect/>
            </a:stretch>
          </p:blipFill>
          <p:spPr bwMode="gray">
            <a:xfrm>
              <a:off x="950484" y="2307783"/>
              <a:ext cx="473255" cy="1406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6" descr="Datei:Komsa logo.svg">
              <a:extLst>
                <a:ext uri="{FF2B5EF4-FFF2-40B4-BE49-F238E27FC236}">
                  <a16:creationId xmlns:a16="http://schemas.microsoft.com/office/drawing/2014/main" id="{7CD08A22-E8A6-4F24-99A9-25CFE47A10ED}"/>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gray">
            <a:xfrm>
              <a:off x="5155584" y="3697094"/>
              <a:ext cx="555045" cy="1075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2" descr="http://logok.org/wp-content/uploads/2014/07/Pwc-logo.png">
              <a:extLst>
                <a:ext uri="{FF2B5EF4-FFF2-40B4-BE49-F238E27FC236}">
                  <a16:creationId xmlns:a16="http://schemas.microsoft.com/office/drawing/2014/main" id="{75E550C9-25FA-4E77-AFEC-69AE02E9AB34}"/>
                </a:ext>
              </a:extLst>
            </p:cNvPr>
            <p:cNvPicPr>
              <a:picLocks noChangeAspect="1" noChangeArrowheads="1"/>
            </p:cNvPicPr>
            <p:nvPr/>
          </p:nvPicPr>
          <p:blipFill>
            <a:blip r:embed="rId57" cstate="screen">
              <a:extLst>
                <a:ext uri="{28A0092B-C50C-407E-A947-70E740481C1C}">
                  <a14:useLocalDpi xmlns:a14="http://schemas.microsoft.com/office/drawing/2010/main"/>
                </a:ext>
              </a:extLst>
            </a:blip>
            <a:srcRect/>
            <a:stretch>
              <a:fillRect/>
            </a:stretch>
          </p:blipFill>
          <p:spPr bwMode="gray">
            <a:xfrm>
              <a:off x="3323692" y="4149080"/>
              <a:ext cx="688317" cy="5788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7" descr="http://vignette3.wikia.nocookie.net/logopedia/images/a/ac/Thyssenkrupp-Logo-2015-logotype-1024x768.png/revision/latest?cb=20160121043113">
              <a:extLst>
                <a:ext uri="{FF2B5EF4-FFF2-40B4-BE49-F238E27FC236}">
                  <a16:creationId xmlns:a16="http://schemas.microsoft.com/office/drawing/2014/main" id="{0A898CFB-51D0-427A-8D12-99505536B24D}"/>
                </a:ext>
              </a:extLst>
            </p:cNvPr>
            <p:cNvPicPr>
              <a:picLocks noChangeAspect="1" noChangeArrowheads="1"/>
            </p:cNvPicPr>
            <p:nvPr/>
          </p:nvPicPr>
          <p:blipFill>
            <a:blip r:embed="rId58" cstate="screen">
              <a:extLst>
                <a:ext uri="{28A0092B-C50C-407E-A947-70E740481C1C}">
                  <a14:useLocalDpi xmlns:a14="http://schemas.microsoft.com/office/drawing/2010/main"/>
                </a:ext>
              </a:extLst>
            </a:blip>
            <a:srcRect/>
            <a:stretch>
              <a:fillRect/>
            </a:stretch>
          </p:blipFill>
          <p:spPr bwMode="gray">
            <a:xfrm>
              <a:off x="2614311" y="4956756"/>
              <a:ext cx="352422" cy="3024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www.bdva.eu/sites/default/files/Innovalia.png">
              <a:extLst>
                <a:ext uri="{FF2B5EF4-FFF2-40B4-BE49-F238E27FC236}">
                  <a16:creationId xmlns:a16="http://schemas.microsoft.com/office/drawing/2014/main" id="{52AE29A2-E448-47BD-A00D-5E7C3752EAAA}"/>
                </a:ext>
              </a:extLst>
            </p:cNvPr>
            <p:cNvPicPr>
              <a:picLocks noChangeAspect="1" noChangeArrowheads="1"/>
            </p:cNvPicPr>
            <p:nvPr>
              <p:custDataLst>
                <p:tags r:id="rId10"/>
              </p:custDataLst>
            </p:nvPr>
          </p:nvPicPr>
          <p:blipFill>
            <a:blip r:embed="rId59" cstate="screen">
              <a:extLst>
                <a:ext uri="{28A0092B-C50C-407E-A947-70E740481C1C}">
                  <a14:useLocalDpi xmlns:a14="http://schemas.microsoft.com/office/drawing/2010/main"/>
                </a:ext>
              </a:extLst>
            </a:blip>
            <a:srcRect/>
            <a:stretch>
              <a:fillRect/>
            </a:stretch>
          </p:blipFill>
          <p:spPr bwMode="gray">
            <a:xfrm>
              <a:off x="6827389" y="3333521"/>
              <a:ext cx="494139" cy="142949"/>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k 120">
              <a:extLst>
                <a:ext uri="{FF2B5EF4-FFF2-40B4-BE49-F238E27FC236}">
                  <a16:creationId xmlns:a16="http://schemas.microsoft.com/office/drawing/2014/main" id="{8807E715-B716-422D-8625-DC8F966D5113}"/>
                </a:ext>
              </a:extLst>
            </p:cNvPr>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bwMode="gray">
            <a:xfrm>
              <a:off x="3522414" y="2297517"/>
              <a:ext cx="649920" cy="161166"/>
            </a:xfrm>
            <a:prstGeom prst="rect">
              <a:avLst/>
            </a:prstGeom>
          </p:spPr>
        </p:pic>
        <p:pic>
          <p:nvPicPr>
            <p:cNvPr id="20" name="Grafik 122">
              <a:extLst>
                <a:ext uri="{FF2B5EF4-FFF2-40B4-BE49-F238E27FC236}">
                  <a16:creationId xmlns:a16="http://schemas.microsoft.com/office/drawing/2014/main" id="{E7A86C6B-4757-4AFE-90D5-538FE90EC78A}"/>
                </a:ext>
              </a:extLst>
            </p:cNvPr>
            <p:cNvPicPr>
              <a:picLocks noChangeAspect="1"/>
            </p:cNvPicPr>
            <p:nvPr>
              <p:custDataLst>
                <p:tags r:id="rId11"/>
              </p:custDataLst>
            </p:nvPr>
          </p:nvPicPr>
          <p:blipFill>
            <a:blip r:embed="rId61" cstate="screen">
              <a:extLst>
                <a:ext uri="{28A0092B-C50C-407E-A947-70E740481C1C}">
                  <a14:useLocalDpi xmlns:a14="http://schemas.microsoft.com/office/drawing/2010/main"/>
                </a:ext>
              </a:extLst>
            </a:blip>
            <a:stretch>
              <a:fillRect/>
            </a:stretch>
          </p:blipFill>
          <p:spPr bwMode="gray">
            <a:xfrm>
              <a:off x="6177240" y="2876269"/>
              <a:ext cx="242796" cy="268452"/>
            </a:xfrm>
            <a:prstGeom prst="rect">
              <a:avLst/>
            </a:prstGeom>
          </p:spPr>
        </p:pic>
        <p:pic>
          <p:nvPicPr>
            <p:cNvPr id="21" name="Grafik 128">
              <a:extLst>
                <a:ext uri="{FF2B5EF4-FFF2-40B4-BE49-F238E27FC236}">
                  <a16:creationId xmlns:a16="http://schemas.microsoft.com/office/drawing/2014/main" id="{6116987B-5164-49AB-B19B-04493A970B07}"/>
                </a:ext>
              </a:extLst>
            </p:cNvPr>
            <p:cNvPicPr>
              <a:picLocks noChangeAspect="1"/>
            </p:cNvPicPr>
            <p:nvPr>
              <p:custDataLst>
                <p:tags r:id="rId12"/>
              </p:custDataLst>
            </p:nvPr>
          </p:nvPicPr>
          <p:blipFill>
            <a:blip r:embed="rId62" cstate="print">
              <a:extLst>
                <a:ext uri="{28A0092B-C50C-407E-A947-70E740481C1C}">
                  <a14:useLocalDpi xmlns:a14="http://schemas.microsoft.com/office/drawing/2010/main" val="0"/>
                </a:ext>
              </a:extLst>
            </a:blip>
            <a:stretch>
              <a:fillRect/>
            </a:stretch>
          </p:blipFill>
          <p:spPr bwMode="gray">
            <a:xfrm>
              <a:off x="7688643" y="4613424"/>
              <a:ext cx="308264" cy="303213"/>
            </a:xfrm>
            <a:prstGeom prst="rect">
              <a:avLst/>
            </a:prstGeom>
          </p:spPr>
        </p:pic>
        <p:pic>
          <p:nvPicPr>
            <p:cNvPr id="22" name="Grafik 129">
              <a:extLst>
                <a:ext uri="{FF2B5EF4-FFF2-40B4-BE49-F238E27FC236}">
                  <a16:creationId xmlns:a16="http://schemas.microsoft.com/office/drawing/2014/main" id="{EF918FCA-93D6-42FC-AF90-C0D3475331DC}"/>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bwMode="gray">
            <a:xfrm>
              <a:off x="6171617" y="4344529"/>
              <a:ext cx="491381" cy="187962"/>
            </a:xfrm>
            <a:prstGeom prst="rect">
              <a:avLst/>
            </a:prstGeom>
          </p:spPr>
        </p:pic>
        <p:pic>
          <p:nvPicPr>
            <p:cNvPr id="23" name="Grafik 130">
              <a:extLst>
                <a:ext uri="{FF2B5EF4-FFF2-40B4-BE49-F238E27FC236}">
                  <a16:creationId xmlns:a16="http://schemas.microsoft.com/office/drawing/2014/main" id="{6E2464F8-AA01-4DFF-9F18-AE5EC169A6F1}"/>
                </a:ext>
              </a:extLst>
            </p:cNvPr>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bwMode="gray">
            <a:xfrm>
              <a:off x="3994350" y="4674170"/>
              <a:ext cx="400413" cy="181721"/>
            </a:xfrm>
            <a:prstGeom prst="rect">
              <a:avLst/>
            </a:prstGeom>
          </p:spPr>
        </p:pic>
        <p:pic>
          <p:nvPicPr>
            <p:cNvPr id="24" name="Grafik 131">
              <a:extLst>
                <a:ext uri="{FF2B5EF4-FFF2-40B4-BE49-F238E27FC236}">
                  <a16:creationId xmlns:a16="http://schemas.microsoft.com/office/drawing/2014/main" id="{E1C0E3D9-DBBE-4E62-9231-4FDCFBB9BDE9}"/>
                </a:ext>
              </a:extLst>
            </p:cNvPr>
            <p:cNvPicPr>
              <a:picLocks noChangeAspect="1"/>
            </p:cNvPicPr>
            <p:nvPr/>
          </p:nvPicPr>
          <p:blipFill>
            <a:blip r:embed="rId6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gray">
            <a:xfrm>
              <a:off x="1831817" y="4636237"/>
              <a:ext cx="579408" cy="257587"/>
            </a:xfrm>
            <a:prstGeom prst="rect">
              <a:avLst/>
            </a:prstGeom>
          </p:spPr>
        </p:pic>
        <p:pic>
          <p:nvPicPr>
            <p:cNvPr id="25" name="Grafik 132">
              <a:extLst>
                <a:ext uri="{FF2B5EF4-FFF2-40B4-BE49-F238E27FC236}">
                  <a16:creationId xmlns:a16="http://schemas.microsoft.com/office/drawing/2014/main" id="{E48EB748-E491-4DE8-9CA8-DCD4562E1EA7}"/>
                </a:ext>
              </a:extLst>
            </p:cNvPr>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bwMode="gray">
            <a:xfrm>
              <a:off x="2567829" y="4720847"/>
              <a:ext cx="595163" cy="88367"/>
            </a:xfrm>
            <a:prstGeom prst="rect">
              <a:avLst/>
            </a:prstGeom>
          </p:spPr>
        </p:pic>
        <p:pic>
          <p:nvPicPr>
            <p:cNvPr id="26" name="Grafik 133">
              <a:extLst>
                <a:ext uri="{FF2B5EF4-FFF2-40B4-BE49-F238E27FC236}">
                  <a16:creationId xmlns:a16="http://schemas.microsoft.com/office/drawing/2014/main" id="{F56D4A5C-F118-411D-940E-924D23D579AD}"/>
                </a:ext>
              </a:extLst>
            </p:cNvPr>
            <p:cNvPicPr>
              <a:picLocks noChangeAspect="1"/>
            </p:cNvPicPr>
            <p:nvPr>
              <p:custDataLst>
                <p:tags r:id="rId13"/>
              </p:custDataLst>
            </p:nvPr>
          </p:nvPicPr>
          <p:blipFill>
            <a:blip r:embed="rId67" cstate="print">
              <a:extLst>
                <a:ext uri="{28A0092B-C50C-407E-A947-70E740481C1C}">
                  <a14:useLocalDpi xmlns:a14="http://schemas.microsoft.com/office/drawing/2010/main" val="0"/>
                </a:ext>
              </a:extLst>
            </a:blip>
            <a:stretch>
              <a:fillRect/>
            </a:stretch>
          </p:blipFill>
          <p:spPr bwMode="gray">
            <a:xfrm>
              <a:off x="1831817" y="5000977"/>
              <a:ext cx="592426" cy="214027"/>
            </a:xfrm>
            <a:prstGeom prst="rect">
              <a:avLst/>
            </a:prstGeom>
          </p:spPr>
        </p:pic>
        <p:pic>
          <p:nvPicPr>
            <p:cNvPr id="27" name="Grafik 134">
              <a:extLst>
                <a:ext uri="{FF2B5EF4-FFF2-40B4-BE49-F238E27FC236}">
                  <a16:creationId xmlns:a16="http://schemas.microsoft.com/office/drawing/2014/main" id="{51224B32-723A-43FD-A625-911C342004CF}"/>
                </a:ext>
              </a:extLst>
            </p:cNvPr>
            <p:cNvPicPr>
              <a:picLocks noChangeAspect="1"/>
            </p:cNvPicPr>
            <p:nvPr/>
          </p:nvPicPr>
          <p:blipFill rotWithShape="1">
            <a:blip r:embed="rId68" cstate="print">
              <a:clrChange>
                <a:clrFrom>
                  <a:srgbClr val="FFFFFF"/>
                </a:clrFrom>
                <a:clrTo>
                  <a:srgbClr val="FFFFFF">
                    <a:alpha val="0"/>
                  </a:srgbClr>
                </a:clrTo>
              </a:clrChange>
              <a:extLst>
                <a:ext uri="{28A0092B-C50C-407E-A947-70E740481C1C}">
                  <a14:useLocalDpi xmlns:a14="http://schemas.microsoft.com/office/drawing/2010/main" val="0"/>
                </a:ext>
              </a:extLst>
            </a:blip>
            <a:srcRect l="54097" t="24071" r="2014" b="20044"/>
            <a:stretch/>
          </p:blipFill>
          <p:spPr bwMode="gray">
            <a:xfrm>
              <a:off x="3319596" y="4663886"/>
              <a:ext cx="518150" cy="202289"/>
            </a:xfrm>
            <a:prstGeom prst="rect">
              <a:avLst/>
            </a:prstGeom>
          </p:spPr>
        </p:pic>
        <p:pic>
          <p:nvPicPr>
            <p:cNvPr id="28" name="Grafik 135">
              <a:extLst>
                <a:ext uri="{FF2B5EF4-FFF2-40B4-BE49-F238E27FC236}">
                  <a16:creationId xmlns:a16="http://schemas.microsoft.com/office/drawing/2014/main" id="{40EFF684-8DF0-47FC-A846-D8603D0DDBF1}"/>
                </a:ext>
              </a:extLst>
            </p:cNvPr>
            <p:cNvPicPr>
              <a:picLocks noChangeAspect="1"/>
            </p:cNvPicPr>
            <p:nvPr/>
          </p:nvPicPr>
          <p:blipFill>
            <a:blip r:embed="rId6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gray">
            <a:xfrm>
              <a:off x="4551367" y="4665910"/>
              <a:ext cx="525408" cy="198241"/>
            </a:xfrm>
            <a:prstGeom prst="rect">
              <a:avLst/>
            </a:prstGeom>
          </p:spPr>
        </p:pic>
        <p:pic>
          <p:nvPicPr>
            <p:cNvPr id="29" name="Grafik 139">
              <a:extLst>
                <a:ext uri="{FF2B5EF4-FFF2-40B4-BE49-F238E27FC236}">
                  <a16:creationId xmlns:a16="http://schemas.microsoft.com/office/drawing/2014/main" id="{85F7A605-155D-402C-A1B4-6D482E56FBDB}"/>
                </a:ext>
              </a:extLst>
            </p:cNvPr>
            <p:cNvPicPr>
              <a:picLocks noChangeAspect="1"/>
            </p:cNvPicPr>
            <p:nvPr/>
          </p:nvPicPr>
          <p:blipFill>
            <a:blip r:embed="rId7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gray">
            <a:xfrm>
              <a:off x="5881919" y="5342396"/>
              <a:ext cx="591112" cy="167204"/>
            </a:xfrm>
            <a:prstGeom prst="rect">
              <a:avLst/>
            </a:prstGeom>
          </p:spPr>
        </p:pic>
        <p:pic>
          <p:nvPicPr>
            <p:cNvPr id="30" name="Grafik 140">
              <a:extLst>
                <a:ext uri="{FF2B5EF4-FFF2-40B4-BE49-F238E27FC236}">
                  <a16:creationId xmlns:a16="http://schemas.microsoft.com/office/drawing/2014/main" id="{E90C488E-CD6B-4DFD-82D7-450095491463}"/>
                </a:ext>
              </a:extLst>
            </p:cNvPr>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bwMode="gray">
            <a:xfrm>
              <a:off x="5233379" y="4581128"/>
              <a:ext cx="487623" cy="367804"/>
            </a:xfrm>
            <a:prstGeom prst="rect">
              <a:avLst/>
            </a:prstGeom>
          </p:spPr>
        </p:pic>
        <p:pic>
          <p:nvPicPr>
            <p:cNvPr id="31" name="Grafik 141">
              <a:extLst>
                <a:ext uri="{FF2B5EF4-FFF2-40B4-BE49-F238E27FC236}">
                  <a16:creationId xmlns:a16="http://schemas.microsoft.com/office/drawing/2014/main" id="{337E2884-ED08-4F3C-95B8-973D8133B66F}"/>
                </a:ext>
              </a:extLst>
            </p:cNvPr>
            <p:cNvPicPr>
              <a:picLocks noChangeAspect="1"/>
            </p:cNvPicPr>
            <p:nvPr>
              <p:custDataLst>
                <p:tags r:id="rId14"/>
              </p:custDataLst>
            </p:nvPr>
          </p:nvPicPr>
          <p:blipFill>
            <a:blip r:embed="rId7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gray">
            <a:xfrm>
              <a:off x="1535793" y="3523036"/>
              <a:ext cx="768939" cy="577369"/>
            </a:xfrm>
            <a:prstGeom prst="rect">
              <a:avLst/>
            </a:prstGeom>
          </p:spPr>
        </p:pic>
        <p:pic>
          <p:nvPicPr>
            <p:cNvPr id="32" name="Grafik 142">
              <a:extLst>
                <a:ext uri="{FF2B5EF4-FFF2-40B4-BE49-F238E27FC236}">
                  <a16:creationId xmlns:a16="http://schemas.microsoft.com/office/drawing/2014/main" id="{63B1274C-A54B-4EDD-8675-0EAD4A91DF5D}"/>
                </a:ext>
              </a:extLst>
            </p:cNvPr>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bwMode="gray">
            <a:xfrm>
              <a:off x="3793020" y="4985624"/>
              <a:ext cx="755149" cy="244732"/>
            </a:xfrm>
            <a:prstGeom prst="rect">
              <a:avLst/>
            </a:prstGeom>
          </p:spPr>
        </p:pic>
        <p:pic>
          <p:nvPicPr>
            <p:cNvPr id="33" name="Grafik 143">
              <a:extLst>
                <a:ext uri="{FF2B5EF4-FFF2-40B4-BE49-F238E27FC236}">
                  <a16:creationId xmlns:a16="http://schemas.microsoft.com/office/drawing/2014/main" id="{F695B3F9-ADF1-4128-803C-E4A22A001F44}"/>
                </a:ext>
              </a:extLst>
            </p:cNvPr>
            <p:cNvPicPr>
              <a:picLocks noChangeAspect="1"/>
            </p:cNvPicPr>
            <p:nvPr/>
          </p:nvPicPr>
          <p:blipFill>
            <a:blip r:embed="rId7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gray">
            <a:xfrm>
              <a:off x="6020268" y="4965220"/>
              <a:ext cx="587230" cy="285540"/>
            </a:xfrm>
            <a:prstGeom prst="rect">
              <a:avLst/>
            </a:prstGeom>
          </p:spPr>
        </p:pic>
        <p:pic>
          <p:nvPicPr>
            <p:cNvPr id="34" name="Grafik 144">
              <a:extLst>
                <a:ext uri="{FF2B5EF4-FFF2-40B4-BE49-F238E27FC236}">
                  <a16:creationId xmlns:a16="http://schemas.microsoft.com/office/drawing/2014/main" id="{30E46113-BA32-4187-B2FE-5F1B17A9B8BE}"/>
                </a:ext>
              </a:extLst>
            </p:cNvPr>
            <p:cNvPicPr>
              <a:picLocks noChangeAspect="1"/>
            </p:cNvPicPr>
            <p:nvPr/>
          </p:nvPicPr>
          <p:blipFill>
            <a:blip r:embed="rId75" cstate="print">
              <a:extLst>
                <a:ext uri="{28A0092B-C50C-407E-A947-70E740481C1C}">
                  <a14:useLocalDpi xmlns:a14="http://schemas.microsoft.com/office/drawing/2010/main" val="0"/>
                </a:ext>
              </a:extLst>
            </a:blip>
            <a:stretch>
              <a:fillRect/>
            </a:stretch>
          </p:blipFill>
          <p:spPr bwMode="gray">
            <a:xfrm>
              <a:off x="6797566" y="5017130"/>
              <a:ext cx="559939" cy="181721"/>
            </a:xfrm>
            <a:prstGeom prst="rect">
              <a:avLst/>
            </a:prstGeom>
          </p:spPr>
        </p:pic>
        <p:pic>
          <p:nvPicPr>
            <p:cNvPr id="35" name="Grafik 145">
              <a:extLst>
                <a:ext uri="{FF2B5EF4-FFF2-40B4-BE49-F238E27FC236}">
                  <a16:creationId xmlns:a16="http://schemas.microsoft.com/office/drawing/2014/main" id="{70AFF94F-5B4F-405D-AD50-2BF2EAB94C4A}"/>
                </a:ext>
              </a:extLst>
            </p:cNvPr>
            <p:cNvPicPr>
              <a:picLocks noChangeAspect="1"/>
            </p:cNvPicPr>
            <p:nvPr/>
          </p:nvPicPr>
          <p:blipFill>
            <a:blip r:embed="rId7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gray">
            <a:xfrm>
              <a:off x="5877606" y="4697255"/>
              <a:ext cx="591512" cy="135551"/>
            </a:xfrm>
            <a:prstGeom prst="rect">
              <a:avLst/>
            </a:prstGeom>
          </p:spPr>
        </p:pic>
        <p:pic>
          <p:nvPicPr>
            <p:cNvPr id="36" name="Grafik 146">
              <a:extLst>
                <a:ext uri="{FF2B5EF4-FFF2-40B4-BE49-F238E27FC236}">
                  <a16:creationId xmlns:a16="http://schemas.microsoft.com/office/drawing/2014/main" id="{4E514F33-0079-4D27-A4E0-6876401952DE}"/>
                </a:ext>
              </a:extLst>
            </p:cNvPr>
            <p:cNvPicPr>
              <a:picLocks noChangeAspect="1"/>
            </p:cNvPicPr>
            <p:nvPr>
              <p:custDataLst>
                <p:tags r:id="rId15"/>
              </p:custDataLst>
            </p:nvPr>
          </p:nvPicPr>
          <p:blipFill>
            <a:blip r:embed="rId77" cstate="print">
              <a:extLst>
                <a:ext uri="{28A0092B-C50C-407E-A947-70E740481C1C}">
                  <a14:useLocalDpi xmlns:a14="http://schemas.microsoft.com/office/drawing/2010/main" val="0"/>
                </a:ext>
              </a:extLst>
            </a:blip>
            <a:stretch>
              <a:fillRect/>
            </a:stretch>
          </p:blipFill>
          <p:spPr bwMode="gray">
            <a:xfrm>
              <a:off x="7695795" y="5347676"/>
              <a:ext cx="301112" cy="156645"/>
            </a:xfrm>
            <a:prstGeom prst="rect">
              <a:avLst/>
            </a:prstGeom>
          </p:spPr>
        </p:pic>
        <p:pic>
          <p:nvPicPr>
            <p:cNvPr id="37" name="Grafik 149">
              <a:extLst>
                <a:ext uri="{FF2B5EF4-FFF2-40B4-BE49-F238E27FC236}">
                  <a16:creationId xmlns:a16="http://schemas.microsoft.com/office/drawing/2014/main" id="{FA39B5F2-3809-44B1-9958-4C53EDC0F618}"/>
                </a:ext>
              </a:extLst>
            </p:cNvPr>
            <p:cNvPicPr>
              <a:picLocks noChangeAspect="1"/>
            </p:cNvPicPr>
            <p:nvPr/>
          </p:nvPicPr>
          <p:blipFill>
            <a:blip r:embed="rId78" cstate="print">
              <a:extLst>
                <a:ext uri="{28A0092B-C50C-407E-A947-70E740481C1C}">
                  <a14:useLocalDpi xmlns:a14="http://schemas.microsoft.com/office/drawing/2010/main" val="0"/>
                </a:ext>
              </a:extLst>
            </a:blip>
            <a:stretch>
              <a:fillRect/>
            </a:stretch>
          </p:blipFill>
          <p:spPr bwMode="gray">
            <a:xfrm>
              <a:off x="7056758" y="4686066"/>
              <a:ext cx="475281" cy="157928"/>
            </a:xfrm>
            <a:prstGeom prst="rect">
              <a:avLst/>
            </a:prstGeom>
          </p:spPr>
        </p:pic>
        <p:pic>
          <p:nvPicPr>
            <p:cNvPr id="38" name="Grafik 152">
              <a:extLst>
                <a:ext uri="{FF2B5EF4-FFF2-40B4-BE49-F238E27FC236}">
                  <a16:creationId xmlns:a16="http://schemas.microsoft.com/office/drawing/2014/main" id="{8ED62A0B-62E7-400A-9E03-891A88BBCC36}"/>
                </a:ext>
              </a:extLst>
            </p:cNvPr>
            <p:cNvPicPr>
              <a:picLocks noChangeAspect="1"/>
            </p:cNvPicPr>
            <p:nvPr/>
          </p:nvPicPr>
          <p:blipFill>
            <a:blip r:embed="rId79" cstate="screen">
              <a:extLst>
                <a:ext uri="{28A0092B-C50C-407E-A947-70E740481C1C}">
                  <a14:useLocalDpi xmlns:a14="http://schemas.microsoft.com/office/drawing/2010/main"/>
                </a:ext>
              </a:extLst>
            </a:blip>
            <a:stretch>
              <a:fillRect/>
            </a:stretch>
          </p:blipFill>
          <p:spPr bwMode="gray">
            <a:xfrm>
              <a:off x="4273570" y="2313836"/>
              <a:ext cx="588530" cy="128529"/>
            </a:xfrm>
            <a:prstGeom prst="rect">
              <a:avLst/>
            </a:prstGeom>
          </p:spPr>
        </p:pic>
        <p:pic>
          <p:nvPicPr>
            <p:cNvPr id="39" name="Grafik 156">
              <a:extLst>
                <a:ext uri="{FF2B5EF4-FFF2-40B4-BE49-F238E27FC236}">
                  <a16:creationId xmlns:a16="http://schemas.microsoft.com/office/drawing/2014/main" id="{194AE374-7791-411D-9253-DD1E42948C7C}"/>
                </a:ext>
              </a:extLst>
            </p:cNvPr>
            <p:cNvPicPr>
              <a:picLocks noChangeAspect="1"/>
            </p:cNvPicPr>
            <p:nvPr/>
          </p:nvPicPr>
          <p:blipFill>
            <a:blip r:embed="rId80" cstate="print">
              <a:extLst>
                <a:ext uri="{28A0092B-C50C-407E-A947-70E740481C1C}">
                  <a14:useLocalDpi xmlns:a14="http://schemas.microsoft.com/office/drawing/2010/main" val="0"/>
                </a:ext>
              </a:extLst>
            </a:blip>
            <a:stretch>
              <a:fillRect/>
            </a:stretch>
          </p:blipFill>
          <p:spPr bwMode="gray">
            <a:xfrm>
              <a:off x="3313180" y="3330100"/>
              <a:ext cx="338625" cy="149790"/>
            </a:xfrm>
            <a:prstGeom prst="rect">
              <a:avLst/>
            </a:prstGeom>
          </p:spPr>
        </p:pic>
        <p:pic>
          <p:nvPicPr>
            <p:cNvPr id="40" name="Grafik 157">
              <a:extLst>
                <a:ext uri="{FF2B5EF4-FFF2-40B4-BE49-F238E27FC236}">
                  <a16:creationId xmlns:a16="http://schemas.microsoft.com/office/drawing/2014/main" id="{E4990DA7-29E9-4A92-982A-0A7C8B364C69}"/>
                </a:ext>
              </a:extLst>
            </p:cNvPr>
            <p:cNvPicPr>
              <a:picLocks noChangeAspect="1"/>
            </p:cNvPicPr>
            <p:nvPr>
              <p:custDataLst>
                <p:tags r:id="rId16"/>
              </p:custDataLst>
            </p:nvPr>
          </p:nvPicPr>
          <p:blipFill>
            <a:blip r:embed="rId81" cstate="print">
              <a:extLst>
                <a:ext uri="{28A0092B-C50C-407E-A947-70E740481C1C}">
                  <a14:useLocalDpi xmlns:a14="http://schemas.microsoft.com/office/drawing/2010/main" val="0"/>
                </a:ext>
              </a:extLst>
            </a:blip>
            <a:stretch>
              <a:fillRect/>
            </a:stretch>
          </p:blipFill>
          <p:spPr bwMode="gray">
            <a:xfrm>
              <a:off x="7152167" y="2957456"/>
              <a:ext cx="377769" cy="120707"/>
            </a:xfrm>
            <a:prstGeom prst="rect">
              <a:avLst/>
            </a:prstGeom>
          </p:spPr>
        </p:pic>
        <p:pic>
          <p:nvPicPr>
            <p:cNvPr id="41" name="Grafik 158">
              <a:extLst>
                <a:ext uri="{FF2B5EF4-FFF2-40B4-BE49-F238E27FC236}">
                  <a16:creationId xmlns:a16="http://schemas.microsoft.com/office/drawing/2014/main" id="{071B4FB2-D8E4-4332-922C-87AB4C6FEC3C}"/>
                </a:ext>
              </a:extLst>
            </p:cNvPr>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bwMode="gray">
            <a:xfrm>
              <a:off x="3029671" y="2204864"/>
              <a:ext cx="391507" cy="346473"/>
            </a:xfrm>
            <a:prstGeom prst="rect">
              <a:avLst/>
            </a:prstGeom>
          </p:spPr>
        </p:pic>
        <p:pic>
          <p:nvPicPr>
            <p:cNvPr id="42" name="Grafik 161">
              <a:extLst>
                <a:ext uri="{FF2B5EF4-FFF2-40B4-BE49-F238E27FC236}">
                  <a16:creationId xmlns:a16="http://schemas.microsoft.com/office/drawing/2014/main" id="{2CAE587A-5ED7-4FA1-A718-66447140F579}"/>
                </a:ext>
              </a:extLst>
            </p:cNvPr>
            <p:cNvPicPr>
              <a:picLocks noChangeAspect="1"/>
            </p:cNvPicPr>
            <p:nvPr/>
          </p:nvPicPr>
          <p:blipFill>
            <a:blip r:embed="rId83" cstate="print">
              <a:extLst>
                <a:ext uri="{28A0092B-C50C-407E-A947-70E740481C1C}">
                  <a14:useLocalDpi xmlns:a14="http://schemas.microsoft.com/office/drawing/2010/main" val="0"/>
                </a:ext>
              </a:extLst>
            </a:blip>
            <a:stretch>
              <a:fillRect/>
            </a:stretch>
          </p:blipFill>
          <p:spPr bwMode="gray">
            <a:xfrm>
              <a:off x="6916896" y="2422883"/>
              <a:ext cx="664933" cy="522232"/>
            </a:xfrm>
            <a:prstGeom prst="rect">
              <a:avLst/>
            </a:prstGeom>
          </p:spPr>
        </p:pic>
        <p:pic>
          <p:nvPicPr>
            <p:cNvPr id="43" name="Grafik 165">
              <a:extLst>
                <a:ext uri="{FF2B5EF4-FFF2-40B4-BE49-F238E27FC236}">
                  <a16:creationId xmlns:a16="http://schemas.microsoft.com/office/drawing/2014/main" id="{CFCF0E0F-E870-4109-B3BD-414EB7AA7BC5}"/>
                </a:ext>
              </a:extLst>
            </p:cNvPr>
            <p:cNvPicPr>
              <a:picLocks noChangeAspect="1"/>
            </p:cNvPicPr>
            <p:nvPr/>
          </p:nvPicPr>
          <p:blipFill>
            <a:blip r:embed="rId84" cstate="print">
              <a:extLst>
                <a:ext uri="{28A0092B-C50C-407E-A947-70E740481C1C}">
                  <a14:useLocalDpi xmlns:a14="http://schemas.microsoft.com/office/drawing/2010/main" val="0"/>
                </a:ext>
              </a:extLst>
            </a:blip>
            <a:stretch>
              <a:fillRect/>
            </a:stretch>
          </p:blipFill>
          <p:spPr bwMode="gray">
            <a:xfrm>
              <a:off x="6576258" y="3621906"/>
              <a:ext cx="702221" cy="257944"/>
            </a:xfrm>
            <a:prstGeom prst="rect">
              <a:avLst/>
            </a:prstGeom>
          </p:spPr>
        </p:pic>
        <p:pic>
          <p:nvPicPr>
            <p:cNvPr id="44" name="Grafik 167">
              <a:extLst>
                <a:ext uri="{FF2B5EF4-FFF2-40B4-BE49-F238E27FC236}">
                  <a16:creationId xmlns:a16="http://schemas.microsoft.com/office/drawing/2014/main" id="{4DAD1F4B-C874-4DA3-9699-4197B9A01015}"/>
                </a:ext>
              </a:extLst>
            </p:cNvPr>
            <p:cNvPicPr>
              <a:picLocks noChangeAspect="1"/>
            </p:cNvPicPr>
            <p:nvPr/>
          </p:nvPicPr>
          <p:blipFill>
            <a:blip r:embed="rId85" cstate="print">
              <a:extLst>
                <a:ext uri="{28A0092B-C50C-407E-A947-70E740481C1C}">
                  <a14:useLocalDpi xmlns:a14="http://schemas.microsoft.com/office/drawing/2010/main" val="0"/>
                </a:ext>
              </a:extLst>
            </a:blip>
            <a:stretch>
              <a:fillRect/>
            </a:stretch>
          </p:blipFill>
          <p:spPr bwMode="gray">
            <a:xfrm>
              <a:off x="1524975" y="2258749"/>
              <a:ext cx="497638" cy="238702"/>
            </a:xfrm>
            <a:prstGeom prst="rect">
              <a:avLst/>
            </a:prstGeom>
          </p:spPr>
        </p:pic>
        <p:pic>
          <p:nvPicPr>
            <p:cNvPr id="45" name="Grafik 168">
              <a:extLst>
                <a:ext uri="{FF2B5EF4-FFF2-40B4-BE49-F238E27FC236}">
                  <a16:creationId xmlns:a16="http://schemas.microsoft.com/office/drawing/2014/main" id="{73C60651-07B3-4B88-818E-DD082B100E76}"/>
                </a:ext>
              </a:extLst>
            </p:cNvPr>
            <p:cNvPicPr>
              <a:picLocks noChangeAspect="1"/>
            </p:cNvPicPr>
            <p:nvPr/>
          </p:nvPicPr>
          <p:blipFill>
            <a:blip r:embed="rId8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gray">
            <a:xfrm>
              <a:off x="903990" y="3622646"/>
              <a:ext cx="462571" cy="256464"/>
            </a:xfrm>
            <a:prstGeom prst="rect">
              <a:avLst/>
            </a:prstGeom>
          </p:spPr>
        </p:pic>
        <p:pic>
          <p:nvPicPr>
            <p:cNvPr id="46" name="Grafik 169">
              <a:extLst>
                <a:ext uri="{FF2B5EF4-FFF2-40B4-BE49-F238E27FC236}">
                  <a16:creationId xmlns:a16="http://schemas.microsoft.com/office/drawing/2014/main" id="{D007DFBE-B561-4B93-9BFA-AA03BA471F4A}"/>
                </a:ext>
              </a:extLst>
            </p:cNvPr>
            <p:cNvPicPr>
              <a:picLocks noChangeAspect="1"/>
            </p:cNvPicPr>
            <p:nvPr/>
          </p:nvPicPr>
          <p:blipFill>
            <a:blip r:embed="rId8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gray">
            <a:xfrm>
              <a:off x="3333762" y="3622118"/>
              <a:ext cx="496288" cy="257521"/>
            </a:xfrm>
            <a:prstGeom prst="rect">
              <a:avLst/>
            </a:prstGeom>
          </p:spPr>
        </p:pic>
        <p:pic>
          <p:nvPicPr>
            <p:cNvPr id="47" name="Grafik 170">
              <a:extLst>
                <a:ext uri="{FF2B5EF4-FFF2-40B4-BE49-F238E27FC236}">
                  <a16:creationId xmlns:a16="http://schemas.microsoft.com/office/drawing/2014/main" id="{D1FA40CF-5CB0-4A09-998C-B445F8614BE6}"/>
                </a:ext>
              </a:extLst>
            </p:cNvPr>
            <p:cNvPicPr>
              <a:picLocks noChangeAspect="1"/>
            </p:cNvPicPr>
            <p:nvPr/>
          </p:nvPicPr>
          <p:blipFill>
            <a:blip r:embed="rId88" cstate="print">
              <a:extLst>
                <a:ext uri="{28A0092B-C50C-407E-A947-70E740481C1C}">
                  <a14:useLocalDpi xmlns:a14="http://schemas.microsoft.com/office/drawing/2010/main" val="0"/>
                </a:ext>
              </a:extLst>
            </a:blip>
            <a:stretch>
              <a:fillRect/>
            </a:stretch>
          </p:blipFill>
          <p:spPr bwMode="gray">
            <a:xfrm>
              <a:off x="1462823" y="2957729"/>
              <a:ext cx="624930" cy="120160"/>
            </a:xfrm>
            <a:prstGeom prst="rect">
              <a:avLst/>
            </a:prstGeom>
          </p:spPr>
        </p:pic>
        <p:pic>
          <p:nvPicPr>
            <p:cNvPr id="48" name="Grafik 172">
              <a:extLst>
                <a:ext uri="{FF2B5EF4-FFF2-40B4-BE49-F238E27FC236}">
                  <a16:creationId xmlns:a16="http://schemas.microsoft.com/office/drawing/2014/main" id="{33E85ABF-69DF-4DB9-8C22-BBF7920AFFC6}"/>
                </a:ext>
              </a:extLst>
            </p:cNvPr>
            <p:cNvPicPr>
              <a:picLocks noChangeAspect="1"/>
            </p:cNvPicPr>
            <p:nvPr/>
          </p:nvPicPr>
          <p:blipFill>
            <a:blip r:embed="rId89" cstate="print">
              <a:extLst>
                <a:ext uri="{28A0092B-C50C-407E-A947-70E740481C1C}">
                  <a14:useLocalDpi xmlns:a14="http://schemas.microsoft.com/office/drawing/2010/main" val="0"/>
                </a:ext>
              </a:extLst>
            </a:blip>
            <a:stretch>
              <a:fillRect/>
            </a:stretch>
          </p:blipFill>
          <p:spPr bwMode="gray">
            <a:xfrm>
              <a:off x="5879861" y="3669830"/>
              <a:ext cx="527165" cy="162096"/>
            </a:xfrm>
            <a:prstGeom prst="rect">
              <a:avLst/>
            </a:prstGeom>
          </p:spPr>
        </p:pic>
        <p:pic>
          <p:nvPicPr>
            <p:cNvPr id="49" name="Grafik 173">
              <a:extLst>
                <a:ext uri="{FF2B5EF4-FFF2-40B4-BE49-F238E27FC236}">
                  <a16:creationId xmlns:a16="http://schemas.microsoft.com/office/drawing/2014/main" id="{E28E6A22-6B64-45BC-9DD4-41893AE073AD}"/>
                </a:ext>
              </a:extLst>
            </p:cNvPr>
            <p:cNvPicPr>
              <a:picLocks noChangeAspect="1"/>
            </p:cNvPicPr>
            <p:nvPr/>
          </p:nvPicPr>
          <p:blipFill rotWithShape="1">
            <a:blip r:embed="rId90" cstate="print">
              <a:clrChange>
                <a:clrFrom>
                  <a:srgbClr val="FFFFFF"/>
                </a:clrFrom>
                <a:clrTo>
                  <a:srgbClr val="FFFFFF">
                    <a:alpha val="0"/>
                  </a:srgbClr>
                </a:clrTo>
              </a:clrChange>
              <a:extLst>
                <a:ext uri="{28A0092B-C50C-407E-A947-70E740481C1C}">
                  <a14:useLocalDpi xmlns:a14="http://schemas.microsoft.com/office/drawing/2010/main" val="0"/>
                </a:ext>
              </a:extLst>
            </a:blip>
            <a:srcRect t="33333" b="31234"/>
            <a:stretch/>
          </p:blipFill>
          <p:spPr bwMode="gray">
            <a:xfrm>
              <a:off x="3743907" y="3321927"/>
              <a:ext cx="469501" cy="166136"/>
            </a:xfrm>
            <a:prstGeom prst="rect">
              <a:avLst/>
            </a:prstGeom>
          </p:spPr>
        </p:pic>
        <p:pic>
          <p:nvPicPr>
            <p:cNvPr id="50" name="Grafik 174">
              <a:extLst>
                <a:ext uri="{FF2B5EF4-FFF2-40B4-BE49-F238E27FC236}">
                  <a16:creationId xmlns:a16="http://schemas.microsoft.com/office/drawing/2014/main" id="{733836BB-2E15-41FA-B872-2EC81B031FC3}"/>
                </a:ext>
              </a:extLst>
            </p:cNvPr>
            <p:cNvPicPr>
              <a:picLocks noChangeAspect="1"/>
            </p:cNvPicPr>
            <p:nvPr/>
          </p:nvPicPr>
          <p:blipFill>
            <a:blip r:embed="rId91" cstate="print">
              <a:extLst>
                <a:ext uri="{28A0092B-C50C-407E-A947-70E740481C1C}">
                  <a14:useLocalDpi xmlns:a14="http://schemas.microsoft.com/office/drawing/2010/main" val="0"/>
                </a:ext>
              </a:extLst>
            </a:blip>
            <a:stretch>
              <a:fillRect/>
            </a:stretch>
          </p:blipFill>
          <p:spPr bwMode="gray">
            <a:xfrm>
              <a:off x="2475532" y="2579294"/>
              <a:ext cx="598775" cy="209411"/>
            </a:xfrm>
            <a:prstGeom prst="rect">
              <a:avLst/>
            </a:prstGeom>
          </p:spPr>
        </p:pic>
        <p:pic>
          <p:nvPicPr>
            <p:cNvPr id="51" name="Grafik 175">
              <a:extLst>
                <a:ext uri="{FF2B5EF4-FFF2-40B4-BE49-F238E27FC236}">
                  <a16:creationId xmlns:a16="http://schemas.microsoft.com/office/drawing/2014/main" id="{F872C500-9AF7-4DB5-94BB-4D9FBCB17C4B}"/>
                </a:ext>
              </a:extLst>
            </p:cNvPr>
            <p:cNvPicPr>
              <a:picLocks noChangeAspect="1"/>
            </p:cNvPicPr>
            <p:nvPr/>
          </p:nvPicPr>
          <p:blipFill>
            <a:blip r:embed="rId92" cstate="print">
              <a:extLst>
                <a:ext uri="{28A0092B-C50C-407E-A947-70E740481C1C}">
                  <a14:useLocalDpi xmlns:a14="http://schemas.microsoft.com/office/drawing/2010/main" val="0"/>
                </a:ext>
              </a:extLst>
            </a:blip>
            <a:stretch>
              <a:fillRect/>
            </a:stretch>
          </p:blipFill>
          <p:spPr bwMode="gray">
            <a:xfrm>
              <a:off x="4379240" y="4340773"/>
              <a:ext cx="525173" cy="195474"/>
            </a:xfrm>
            <a:prstGeom prst="rect">
              <a:avLst/>
            </a:prstGeom>
          </p:spPr>
        </p:pic>
        <p:pic>
          <p:nvPicPr>
            <p:cNvPr id="52" name="Grafik 176">
              <a:extLst>
                <a:ext uri="{FF2B5EF4-FFF2-40B4-BE49-F238E27FC236}">
                  <a16:creationId xmlns:a16="http://schemas.microsoft.com/office/drawing/2014/main" id="{28192011-ABB4-43AC-B5F7-6B6970DAD50D}"/>
                </a:ext>
              </a:extLst>
            </p:cNvPr>
            <p:cNvPicPr>
              <a:picLocks noChangeAspect="1"/>
            </p:cNvPicPr>
            <p:nvPr>
              <p:custDataLst>
                <p:tags r:id="rId17"/>
              </p:custDataLst>
            </p:nvPr>
          </p:nvPicPr>
          <p:blipFill>
            <a:blip r:embed="rId93">
              <a:extLst>
                <a:ext uri="{28A0092B-C50C-407E-A947-70E740481C1C}">
                  <a14:useLocalDpi xmlns:a14="http://schemas.microsoft.com/office/drawing/2010/main" val="0"/>
                </a:ext>
              </a:extLst>
            </a:blip>
            <a:stretch>
              <a:fillRect/>
            </a:stretch>
          </p:blipFill>
          <p:spPr bwMode="gray">
            <a:xfrm>
              <a:off x="7447710" y="3620476"/>
              <a:ext cx="549197" cy="260804"/>
            </a:xfrm>
            <a:prstGeom prst="rect">
              <a:avLst/>
            </a:prstGeom>
          </p:spPr>
        </p:pic>
        <p:pic>
          <p:nvPicPr>
            <p:cNvPr id="53" name="Grafik 177">
              <a:extLst>
                <a:ext uri="{FF2B5EF4-FFF2-40B4-BE49-F238E27FC236}">
                  <a16:creationId xmlns:a16="http://schemas.microsoft.com/office/drawing/2014/main" id="{B98B282B-1ADA-4A30-9EC9-F9D9772A64E0}"/>
                </a:ext>
              </a:extLst>
            </p:cNvPr>
            <p:cNvPicPr>
              <a:picLocks noChangeAspect="1"/>
            </p:cNvPicPr>
            <p:nvPr/>
          </p:nvPicPr>
          <p:blipFill>
            <a:blip r:embed="rId94" cstate="print">
              <a:extLst>
                <a:ext uri="{28A0092B-C50C-407E-A947-70E740481C1C}">
                  <a14:useLocalDpi xmlns:a14="http://schemas.microsoft.com/office/drawing/2010/main" val="0"/>
                </a:ext>
              </a:extLst>
            </a:blip>
            <a:stretch>
              <a:fillRect/>
            </a:stretch>
          </p:blipFill>
          <p:spPr bwMode="gray">
            <a:xfrm>
              <a:off x="2884191" y="4268971"/>
              <a:ext cx="458956" cy="339079"/>
            </a:xfrm>
            <a:prstGeom prst="rect">
              <a:avLst/>
            </a:prstGeom>
          </p:spPr>
        </p:pic>
        <p:pic>
          <p:nvPicPr>
            <p:cNvPr id="54" name="Grafik 178">
              <a:extLst>
                <a:ext uri="{FF2B5EF4-FFF2-40B4-BE49-F238E27FC236}">
                  <a16:creationId xmlns:a16="http://schemas.microsoft.com/office/drawing/2014/main" id="{D73DA89C-CCAA-4BDD-92D4-242A97B27062}"/>
                </a:ext>
              </a:extLst>
            </p:cNvPr>
            <p:cNvPicPr>
              <a:picLocks noChangeAspect="1"/>
            </p:cNvPicPr>
            <p:nvPr/>
          </p:nvPicPr>
          <p:blipFill>
            <a:blip r:embed="rId95"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bwMode="gray">
            <a:xfrm>
              <a:off x="6221939" y="2585649"/>
              <a:ext cx="660214" cy="196701"/>
            </a:xfrm>
            <a:prstGeom prst="rect">
              <a:avLst/>
            </a:prstGeom>
          </p:spPr>
        </p:pic>
        <p:pic>
          <p:nvPicPr>
            <p:cNvPr id="55" name="Grafik 179">
              <a:extLst>
                <a:ext uri="{FF2B5EF4-FFF2-40B4-BE49-F238E27FC236}">
                  <a16:creationId xmlns:a16="http://schemas.microsoft.com/office/drawing/2014/main" id="{6C1D927D-202A-406A-9494-15581FD5D1F4}"/>
                </a:ext>
              </a:extLst>
            </p:cNvPr>
            <p:cNvPicPr>
              <a:picLocks noChangeAspect="1"/>
            </p:cNvPicPr>
            <p:nvPr/>
          </p:nvPicPr>
          <p:blipFill>
            <a:blip r:embed="rId9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gray">
            <a:xfrm>
              <a:off x="1616132" y="4306177"/>
              <a:ext cx="700198" cy="264667"/>
            </a:xfrm>
            <a:prstGeom prst="rect">
              <a:avLst/>
            </a:prstGeom>
          </p:spPr>
        </p:pic>
        <p:pic>
          <p:nvPicPr>
            <p:cNvPr id="56" name="Grafik 184">
              <a:extLst>
                <a:ext uri="{FF2B5EF4-FFF2-40B4-BE49-F238E27FC236}">
                  <a16:creationId xmlns:a16="http://schemas.microsoft.com/office/drawing/2014/main" id="{A70B57AC-B64A-41C3-B168-06FD1FF003CE}"/>
                </a:ext>
              </a:extLst>
            </p:cNvPr>
            <p:cNvPicPr>
              <a:picLocks noChangeAspect="1"/>
            </p:cNvPicPr>
            <p:nvPr/>
          </p:nvPicPr>
          <p:blipFill>
            <a:blip r:embed="rId9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gray">
            <a:xfrm>
              <a:off x="7190661" y="4337217"/>
              <a:ext cx="388961" cy="202586"/>
            </a:xfrm>
            <a:prstGeom prst="rect">
              <a:avLst/>
            </a:prstGeom>
          </p:spPr>
        </p:pic>
        <p:pic>
          <p:nvPicPr>
            <p:cNvPr id="57" name="Grafik 186">
              <a:extLst>
                <a:ext uri="{FF2B5EF4-FFF2-40B4-BE49-F238E27FC236}">
                  <a16:creationId xmlns:a16="http://schemas.microsoft.com/office/drawing/2014/main" id="{80650D58-8351-4C11-BEA2-4C99894B2AA7}"/>
                </a:ext>
              </a:extLst>
            </p:cNvPr>
            <p:cNvPicPr>
              <a:picLocks noChangeAspect="1"/>
            </p:cNvPicPr>
            <p:nvPr>
              <p:custDataLst>
                <p:tags r:id="rId18"/>
              </p:custDataLst>
            </p:nvPr>
          </p:nvPicPr>
          <p:blipFill>
            <a:blip r:embed="rId98" cstate="print">
              <a:extLst>
                <a:ext uri="{28A0092B-C50C-407E-A947-70E740481C1C}">
                  <a14:useLocalDpi xmlns:a14="http://schemas.microsoft.com/office/drawing/2010/main" val="0"/>
                </a:ext>
              </a:extLst>
            </a:blip>
            <a:stretch>
              <a:fillRect/>
            </a:stretch>
          </p:blipFill>
          <p:spPr bwMode="gray">
            <a:xfrm>
              <a:off x="7243823" y="1512014"/>
              <a:ext cx="739556" cy="251932"/>
            </a:xfrm>
            <a:prstGeom prst="rect">
              <a:avLst/>
            </a:prstGeom>
          </p:spPr>
        </p:pic>
        <p:pic>
          <p:nvPicPr>
            <p:cNvPr id="58" name="Grafik 188">
              <a:extLst>
                <a:ext uri="{FF2B5EF4-FFF2-40B4-BE49-F238E27FC236}">
                  <a16:creationId xmlns:a16="http://schemas.microsoft.com/office/drawing/2014/main" id="{3DDC80E7-4811-4762-9370-30DF63BE35E8}"/>
                </a:ext>
              </a:extLst>
            </p:cNvPr>
            <p:cNvPicPr>
              <a:picLocks noChangeAspect="1"/>
            </p:cNvPicPr>
            <p:nvPr/>
          </p:nvPicPr>
          <p:blipFill>
            <a:blip r:embed="rId99" cstate="print">
              <a:extLst>
                <a:ext uri="{28A0092B-C50C-407E-A947-70E740481C1C}">
                  <a14:useLocalDpi xmlns:a14="http://schemas.microsoft.com/office/drawing/2010/main" val="0"/>
                </a:ext>
              </a:extLst>
            </a:blip>
            <a:stretch>
              <a:fillRect/>
            </a:stretch>
          </p:blipFill>
          <p:spPr bwMode="gray">
            <a:xfrm>
              <a:off x="1562821" y="2552209"/>
              <a:ext cx="475262" cy="263581"/>
            </a:xfrm>
            <a:prstGeom prst="rect">
              <a:avLst/>
            </a:prstGeom>
          </p:spPr>
        </p:pic>
        <p:pic>
          <p:nvPicPr>
            <p:cNvPr id="59" name="Grafik 190">
              <a:extLst>
                <a:ext uri="{FF2B5EF4-FFF2-40B4-BE49-F238E27FC236}">
                  <a16:creationId xmlns:a16="http://schemas.microsoft.com/office/drawing/2014/main" id="{81D85BCD-11BF-4EC6-90B6-E63DD56614ED}"/>
                </a:ext>
              </a:extLst>
            </p:cNvPr>
            <p:cNvPicPr>
              <a:picLocks noChangeAspect="1"/>
            </p:cNvPicPr>
            <p:nvPr>
              <p:custDataLst>
                <p:tags r:id="rId19"/>
              </p:custDataLst>
            </p:nvPr>
          </p:nvPicPr>
          <p:blipFill>
            <a:blip r:embed="rId100" cstate="print">
              <a:extLst>
                <a:ext uri="{28A0092B-C50C-407E-A947-70E740481C1C}">
                  <a14:useLocalDpi xmlns:a14="http://schemas.microsoft.com/office/drawing/2010/main" val="0"/>
                </a:ext>
              </a:extLst>
            </a:blip>
            <a:stretch>
              <a:fillRect/>
            </a:stretch>
          </p:blipFill>
          <p:spPr bwMode="gray">
            <a:xfrm>
              <a:off x="2812708" y="3258710"/>
              <a:ext cx="402972" cy="292571"/>
            </a:xfrm>
            <a:prstGeom prst="rect">
              <a:avLst/>
            </a:prstGeom>
          </p:spPr>
        </p:pic>
        <p:pic>
          <p:nvPicPr>
            <p:cNvPr id="60" name="Grafik 191">
              <a:extLst>
                <a:ext uri="{FF2B5EF4-FFF2-40B4-BE49-F238E27FC236}">
                  <a16:creationId xmlns:a16="http://schemas.microsoft.com/office/drawing/2014/main" id="{939AC4F6-A6C9-463F-BF98-9E2751C32A41}"/>
                </a:ext>
              </a:extLst>
            </p:cNvPr>
            <p:cNvPicPr>
              <a:picLocks noChangeAspect="1"/>
            </p:cNvPicPr>
            <p:nvPr/>
          </p:nvPicPr>
          <p:blipFill>
            <a:blip r:embed="rId101" cstate="print">
              <a:extLst>
                <a:ext uri="{28A0092B-C50C-407E-A947-70E740481C1C}">
                  <a14:useLocalDpi xmlns:a14="http://schemas.microsoft.com/office/drawing/2010/main" val="0"/>
                </a:ext>
              </a:extLst>
            </a:blip>
            <a:stretch>
              <a:fillRect/>
            </a:stretch>
          </p:blipFill>
          <p:spPr bwMode="gray">
            <a:xfrm>
              <a:off x="6575887" y="2939339"/>
              <a:ext cx="485220" cy="156941"/>
            </a:xfrm>
            <a:prstGeom prst="rect">
              <a:avLst/>
            </a:prstGeom>
          </p:spPr>
        </p:pic>
        <p:pic>
          <p:nvPicPr>
            <p:cNvPr id="61" name="Grafik 193">
              <a:extLst>
                <a:ext uri="{FF2B5EF4-FFF2-40B4-BE49-F238E27FC236}">
                  <a16:creationId xmlns:a16="http://schemas.microsoft.com/office/drawing/2014/main" id="{7C6D2503-11B3-4EAA-86EA-1CFB5B735051}"/>
                </a:ext>
              </a:extLst>
            </p:cNvPr>
            <p:cNvPicPr>
              <a:picLocks noChangeAspect="1"/>
            </p:cNvPicPr>
            <p:nvPr>
              <p:custDataLst>
                <p:tags r:id="rId20"/>
              </p:custDataLst>
            </p:nvPr>
          </p:nvPicPr>
          <p:blipFill>
            <a:blip r:embed="rId102" cstate="print">
              <a:extLst>
                <a:ext uri="{28A0092B-C50C-407E-A947-70E740481C1C}">
                  <a14:useLocalDpi xmlns:a14="http://schemas.microsoft.com/office/drawing/2010/main" val="0"/>
                </a:ext>
              </a:extLst>
            </a:blip>
            <a:stretch>
              <a:fillRect/>
            </a:stretch>
          </p:blipFill>
          <p:spPr bwMode="gray">
            <a:xfrm>
              <a:off x="2473964" y="3524341"/>
              <a:ext cx="690566" cy="375414"/>
            </a:xfrm>
            <a:prstGeom prst="rect">
              <a:avLst/>
            </a:prstGeom>
          </p:spPr>
        </p:pic>
        <p:pic>
          <p:nvPicPr>
            <p:cNvPr id="62" name="Grafik 196">
              <a:extLst>
                <a:ext uri="{FF2B5EF4-FFF2-40B4-BE49-F238E27FC236}">
                  <a16:creationId xmlns:a16="http://schemas.microsoft.com/office/drawing/2014/main" id="{6B5DD577-DD98-4090-871E-29DA0E4C1B78}"/>
                </a:ext>
              </a:extLst>
            </p:cNvPr>
            <p:cNvPicPr>
              <a:picLocks noChangeAspect="1"/>
            </p:cNvPicPr>
            <p:nvPr>
              <p:custDataLst>
                <p:tags r:id="rId21"/>
              </p:custDataLst>
            </p:nvPr>
          </p:nvPicPr>
          <p:blipFill>
            <a:blip r:embed="rId103" cstate="print">
              <a:extLst>
                <a:ext uri="{28A0092B-C50C-407E-A947-70E740481C1C}">
                  <a14:useLocalDpi xmlns:a14="http://schemas.microsoft.com/office/drawing/2010/main" val="0"/>
                </a:ext>
              </a:extLst>
            </a:blip>
            <a:stretch>
              <a:fillRect/>
            </a:stretch>
          </p:blipFill>
          <p:spPr bwMode="gray">
            <a:xfrm>
              <a:off x="2279576" y="3305587"/>
              <a:ext cx="329837" cy="198817"/>
            </a:xfrm>
            <a:prstGeom prst="rect">
              <a:avLst/>
            </a:prstGeom>
          </p:spPr>
        </p:pic>
        <p:pic>
          <p:nvPicPr>
            <p:cNvPr id="63" name="Grafik 198">
              <a:extLst>
                <a:ext uri="{FF2B5EF4-FFF2-40B4-BE49-F238E27FC236}">
                  <a16:creationId xmlns:a16="http://schemas.microsoft.com/office/drawing/2014/main" id="{CD2B48F3-A9BF-4BEC-952E-9219F149230E}"/>
                </a:ext>
              </a:extLst>
            </p:cNvPr>
            <p:cNvPicPr>
              <a:picLocks noChangeAspect="1"/>
            </p:cNvPicPr>
            <p:nvPr/>
          </p:nvPicPr>
          <p:blipFill>
            <a:blip r:embed="rId104">
              <a:extLst>
                <a:ext uri="{28A0092B-C50C-407E-A947-70E740481C1C}">
                  <a14:useLocalDpi xmlns:a14="http://schemas.microsoft.com/office/drawing/2010/main" val="0"/>
                </a:ext>
              </a:extLst>
            </a:blip>
            <a:stretch>
              <a:fillRect/>
            </a:stretch>
          </p:blipFill>
          <p:spPr bwMode="gray">
            <a:xfrm>
              <a:off x="921329" y="3185781"/>
              <a:ext cx="594916" cy="438428"/>
            </a:xfrm>
            <a:prstGeom prst="rect">
              <a:avLst/>
            </a:prstGeom>
          </p:spPr>
        </p:pic>
        <p:pic>
          <p:nvPicPr>
            <p:cNvPr id="64" name="Grafik 200">
              <a:extLst>
                <a:ext uri="{FF2B5EF4-FFF2-40B4-BE49-F238E27FC236}">
                  <a16:creationId xmlns:a16="http://schemas.microsoft.com/office/drawing/2014/main" id="{37CEFCD8-2B84-4059-945A-5AD859FB0D12}"/>
                </a:ext>
              </a:extLst>
            </p:cNvPr>
            <p:cNvPicPr>
              <a:picLocks noChangeAspect="1"/>
            </p:cNvPicPr>
            <p:nvPr/>
          </p:nvPicPr>
          <p:blipFill>
            <a:blip r:embed="rId105">
              <a:extLst>
                <a:ext uri="{28A0092B-C50C-407E-A947-70E740481C1C}">
                  <a14:useLocalDpi xmlns:a14="http://schemas.microsoft.com/office/drawing/2010/main" val="0"/>
                </a:ext>
              </a:extLst>
            </a:blip>
            <a:stretch>
              <a:fillRect/>
            </a:stretch>
          </p:blipFill>
          <p:spPr bwMode="gray">
            <a:xfrm>
              <a:off x="3657651" y="2573792"/>
              <a:ext cx="707317" cy="220415"/>
            </a:xfrm>
            <a:prstGeom prst="rect">
              <a:avLst/>
            </a:prstGeom>
          </p:spPr>
        </p:pic>
        <p:pic>
          <p:nvPicPr>
            <p:cNvPr id="65" name="Grafik 202">
              <a:extLst>
                <a:ext uri="{FF2B5EF4-FFF2-40B4-BE49-F238E27FC236}">
                  <a16:creationId xmlns:a16="http://schemas.microsoft.com/office/drawing/2014/main" id="{1E6B44F4-E614-402A-8775-9BFDB2A3A7B2}"/>
                </a:ext>
              </a:extLst>
            </p:cNvPr>
            <p:cNvPicPr>
              <a:picLocks noChangeAspect="1"/>
            </p:cNvPicPr>
            <p:nvPr/>
          </p:nvPicPr>
          <p:blipFill>
            <a:blip r:embed="rId106">
              <a:extLst>
                <a:ext uri="{28A0092B-C50C-407E-A947-70E740481C1C}">
                  <a14:useLocalDpi xmlns:a14="http://schemas.microsoft.com/office/drawing/2010/main" val="0"/>
                </a:ext>
              </a:extLst>
            </a:blip>
            <a:stretch>
              <a:fillRect/>
            </a:stretch>
          </p:blipFill>
          <p:spPr bwMode="gray">
            <a:xfrm>
              <a:off x="890689" y="4366136"/>
              <a:ext cx="551555" cy="144748"/>
            </a:xfrm>
            <a:prstGeom prst="rect">
              <a:avLst/>
            </a:prstGeom>
          </p:spPr>
        </p:pic>
        <p:pic>
          <p:nvPicPr>
            <p:cNvPr id="66" name="Grafik 1">
              <a:extLst>
                <a:ext uri="{FF2B5EF4-FFF2-40B4-BE49-F238E27FC236}">
                  <a16:creationId xmlns:a16="http://schemas.microsoft.com/office/drawing/2014/main" id="{77AB35CB-01F0-4882-95DC-CE83D4F2A980}"/>
                </a:ext>
              </a:extLst>
            </p:cNvPr>
            <p:cNvPicPr>
              <a:picLocks noChangeAspect="1"/>
            </p:cNvPicPr>
            <p:nvPr>
              <p:custDataLst>
                <p:tags r:id="rId22"/>
              </p:custDataLst>
            </p:nvPr>
          </p:nvPicPr>
          <p:blipFill>
            <a:blip r:embed="rId107">
              <a:extLst>
                <a:ext uri="{28A0092B-C50C-407E-A947-70E740481C1C}">
                  <a14:useLocalDpi xmlns:a14="http://schemas.microsoft.com/office/drawing/2010/main" val="0"/>
                </a:ext>
              </a:extLst>
            </a:blip>
            <a:stretch>
              <a:fillRect/>
            </a:stretch>
          </p:blipFill>
          <p:spPr bwMode="gray">
            <a:xfrm>
              <a:off x="7547570" y="4958127"/>
              <a:ext cx="449337" cy="299726"/>
            </a:xfrm>
            <a:prstGeom prst="rect">
              <a:avLst/>
            </a:prstGeom>
          </p:spPr>
        </p:pic>
        <p:pic>
          <p:nvPicPr>
            <p:cNvPr id="67" name="Grafik 2">
              <a:extLst>
                <a:ext uri="{FF2B5EF4-FFF2-40B4-BE49-F238E27FC236}">
                  <a16:creationId xmlns:a16="http://schemas.microsoft.com/office/drawing/2014/main" id="{A269D21D-A70E-4C87-9504-5D49AFDB218F}"/>
                </a:ext>
              </a:extLst>
            </p:cNvPr>
            <p:cNvPicPr>
              <a:picLocks noChangeAspect="1"/>
            </p:cNvPicPr>
            <p:nvPr/>
          </p:nvPicPr>
          <p:blipFill>
            <a:blip r:embed="rId108">
              <a:extLst>
                <a:ext uri="{28A0092B-C50C-407E-A947-70E740481C1C}">
                  <a14:useLocalDpi xmlns:a14="http://schemas.microsoft.com/office/drawing/2010/main" val="0"/>
                </a:ext>
              </a:extLst>
            </a:blip>
            <a:stretch>
              <a:fillRect/>
            </a:stretch>
          </p:blipFill>
          <p:spPr bwMode="gray">
            <a:xfrm>
              <a:off x="6618641" y="2298023"/>
              <a:ext cx="903845" cy="160154"/>
            </a:xfrm>
            <a:prstGeom prst="rect">
              <a:avLst/>
            </a:prstGeom>
          </p:spPr>
        </p:pic>
        <p:pic>
          <p:nvPicPr>
            <p:cNvPr id="68" name="Grafik 9">
              <a:extLst>
                <a:ext uri="{FF2B5EF4-FFF2-40B4-BE49-F238E27FC236}">
                  <a16:creationId xmlns:a16="http://schemas.microsoft.com/office/drawing/2014/main" id="{8CAF55AA-DD0C-489E-A9A6-CD767869A224}"/>
                </a:ext>
              </a:extLst>
            </p:cNvPr>
            <p:cNvPicPr>
              <a:picLocks noChangeAspect="1"/>
            </p:cNvPicPr>
            <p:nvPr/>
          </p:nvPicPr>
          <p:blipFill>
            <a:blip r:embed="rId109">
              <a:extLst>
                <a:ext uri="{28A0092B-C50C-407E-A947-70E740481C1C}">
                  <a14:useLocalDpi xmlns:a14="http://schemas.microsoft.com/office/drawing/2010/main" val="0"/>
                </a:ext>
              </a:extLst>
            </a:blip>
            <a:stretch>
              <a:fillRect/>
            </a:stretch>
          </p:blipFill>
          <p:spPr bwMode="gray">
            <a:xfrm>
              <a:off x="4920122" y="3267769"/>
              <a:ext cx="548905" cy="274453"/>
            </a:xfrm>
            <a:prstGeom prst="rect">
              <a:avLst/>
            </a:prstGeom>
          </p:spPr>
        </p:pic>
        <p:pic>
          <p:nvPicPr>
            <p:cNvPr id="69" name="Grafik 11">
              <a:extLst>
                <a:ext uri="{FF2B5EF4-FFF2-40B4-BE49-F238E27FC236}">
                  <a16:creationId xmlns:a16="http://schemas.microsoft.com/office/drawing/2014/main" id="{9C9E777E-C41D-43EA-A490-9425B49DEC6E}"/>
                </a:ext>
              </a:extLst>
            </p:cNvPr>
            <p:cNvPicPr>
              <a:picLocks noChangeAspect="1"/>
            </p:cNvPicPr>
            <p:nvPr/>
          </p:nvPicPr>
          <p:blipFill>
            <a:blip r:embed="rId110">
              <a:extLst>
                <a:ext uri="{28A0092B-C50C-407E-A947-70E740481C1C}">
                  <a14:useLocalDpi xmlns:a14="http://schemas.microsoft.com/office/drawing/2010/main" val="0"/>
                </a:ext>
              </a:extLst>
            </a:blip>
            <a:stretch>
              <a:fillRect/>
            </a:stretch>
          </p:blipFill>
          <p:spPr bwMode="gray">
            <a:xfrm>
              <a:off x="4399711" y="2589899"/>
              <a:ext cx="702219" cy="188200"/>
            </a:xfrm>
            <a:prstGeom prst="rect">
              <a:avLst/>
            </a:prstGeom>
          </p:spPr>
        </p:pic>
        <p:pic>
          <p:nvPicPr>
            <p:cNvPr id="70" name="Grafik 10">
              <a:extLst>
                <a:ext uri="{FF2B5EF4-FFF2-40B4-BE49-F238E27FC236}">
                  <a16:creationId xmlns:a16="http://schemas.microsoft.com/office/drawing/2014/main" id="{C1C83A0F-6D1B-4DB1-88FB-02332F8874E7}"/>
                </a:ext>
              </a:extLst>
            </p:cNvPr>
            <p:cNvPicPr>
              <a:picLocks noChangeAspect="1"/>
            </p:cNvPicPr>
            <p:nvPr/>
          </p:nvPicPr>
          <p:blipFill>
            <a:blip r:embed="rId111">
              <a:extLst>
                <a:ext uri="{28A0092B-C50C-407E-A947-70E740481C1C}">
                  <a14:useLocalDpi xmlns:a14="http://schemas.microsoft.com/office/drawing/2010/main" val="0"/>
                </a:ext>
              </a:extLst>
            </a:blip>
            <a:stretch>
              <a:fillRect/>
            </a:stretch>
          </p:blipFill>
          <p:spPr bwMode="gray">
            <a:xfrm>
              <a:off x="2490218" y="4328468"/>
              <a:ext cx="220085" cy="220085"/>
            </a:xfrm>
            <a:prstGeom prst="rect">
              <a:avLst/>
            </a:prstGeom>
          </p:spPr>
        </p:pic>
        <p:pic>
          <p:nvPicPr>
            <p:cNvPr id="71" name="Grafik 12">
              <a:extLst>
                <a:ext uri="{FF2B5EF4-FFF2-40B4-BE49-F238E27FC236}">
                  <a16:creationId xmlns:a16="http://schemas.microsoft.com/office/drawing/2014/main" id="{EDBD63F9-CF2B-4336-A9E5-BD386F7D97CE}"/>
                </a:ext>
              </a:extLst>
            </p:cNvPr>
            <p:cNvPicPr>
              <a:picLocks noChangeAspect="1"/>
            </p:cNvPicPr>
            <p:nvPr/>
          </p:nvPicPr>
          <p:blipFill>
            <a:blip r:embed="rId112">
              <a:extLst>
                <a:ext uri="{28A0092B-C50C-407E-A947-70E740481C1C}">
                  <a14:useLocalDpi xmlns:a14="http://schemas.microsoft.com/office/drawing/2010/main" val="0"/>
                </a:ext>
              </a:extLst>
            </a:blip>
            <a:stretch>
              <a:fillRect/>
            </a:stretch>
          </p:blipFill>
          <p:spPr bwMode="gray">
            <a:xfrm>
              <a:off x="3999282" y="3641564"/>
              <a:ext cx="320464" cy="218629"/>
            </a:xfrm>
            <a:prstGeom prst="rect">
              <a:avLst/>
            </a:prstGeom>
          </p:spPr>
        </p:pic>
        <p:pic>
          <p:nvPicPr>
            <p:cNvPr id="72" name="Grafik 124">
              <a:extLst>
                <a:ext uri="{FF2B5EF4-FFF2-40B4-BE49-F238E27FC236}">
                  <a16:creationId xmlns:a16="http://schemas.microsoft.com/office/drawing/2014/main" id="{A2AE13EF-8DE8-47E7-A609-632048732DD9}"/>
                </a:ext>
              </a:extLst>
            </p:cNvPr>
            <p:cNvPicPr>
              <a:picLocks noChangeAspect="1"/>
            </p:cNvPicPr>
            <p:nvPr>
              <p:custDataLst>
                <p:tags r:id="rId23"/>
              </p:custDataLst>
            </p:nvPr>
          </p:nvPicPr>
          <p:blipFill>
            <a:blip r:embed="rId113" cstate="print">
              <a:extLst>
                <a:ext uri="{28A0092B-C50C-407E-A947-70E740481C1C}">
                  <a14:useLocalDpi xmlns:a14="http://schemas.microsoft.com/office/drawing/2010/main" val="0"/>
                </a:ext>
              </a:extLst>
            </a:blip>
            <a:stretch>
              <a:fillRect/>
            </a:stretch>
          </p:blipFill>
          <p:spPr bwMode="gray">
            <a:xfrm>
              <a:off x="7413625" y="3281719"/>
              <a:ext cx="554583" cy="246552"/>
            </a:xfrm>
            <a:prstGeom prst="rect">
              <a:avLst/>
            </a:prstGeom>
          </p:spPr>
        </p:pic>
        <p:pic>
          <p:nvPicPr>
            <p:cNvPr id="73" name="Grafik 15">
              <a:extLst>
                <a:ext uri="{FF2B5EF4-FFF2-40B4-BE49-F238E27FC236}">
                  <a16:creationId xmlns:a16="http://schemas.microsoft.com/office/drawing/2014/main" id="{D0A7DBB7-3032-4EC3-B8A9-ED0987FA902B}"/>
                </a:ext>
              </a:extLst>
            </p:cNvPr>
            <p:cNvPicPr>
              <a:picLocks noChangeAspect="1"/>
            </p:cNvPicPr>
            <p:nvPr>
              <p:custDataLst>
                <p:tags r:id="rId24"/>
              </p:custDataLst>
            </p:nvPr>
          </p:nvPicPr>
          <p:blipFill>
            <a:blip r:embed="rId114">
              <a:extLst>
                <a:ext uri="{28A0092B-C50C-407E-A947-70E740481C1C}">
                  <a14:useLocalDpi xmlns:a14="http://schemas.microsoft.com/office/drawing/2010/main" val="0"/>
                </a:ext>
              </a:extLst>
            </a:blip>
            <a:stretch>
              <a:fillRect/>
            </a:stretch>
          </p:blipFill>
          <p:spPr bwMode="gray">
            <a:xfrm>
              <a:off x="1831817" y="5315956"/>
              <a:ext cx="690461" cy="220085"/>
            </a:xfrm>
            <a:prstGeom prst="rect">
              <a:avLst/>
            </a:prstGeom>
          </p:spPr>
        </p:pic>
        <p:pic>
          <p:nvPicPr>
            <p:cNvPr id="74" name="Grafik 16">
              <a:extLst>
                <a:ext uri="{FF2B5EF4-FFF2-40B4-BE49-F238E27FC236}">
                  <a16:creationId xmlns:a16="http://schemas.microsoft.com/office/drawing/2014/main" id="{54DF2D5A-7765-4FC3-A605-DE0B47E8ED64}"/>
                </a:ext>
              </a:extLst>
            </p:cNvPr>
            <p:cNvPicPr>
              <a:picLocks noChangeAspect="1"/>
            </p:cNvPicPr>
            <p:nvPr/>
          </p:nvPicPr>
          <p:blipFill>
            <a:blip r:embed="rId115">
              <a:extLst>
                <a:ext uri="{28A0092B-C50C-407E-A947-70E740481C1C}">
                  <a14:useLocalDpi xmlns:a14="http://schemas.microsoft.com/office/drawing/2010/main" val="0"/>
                </a:ext>
              </a:extLst>
            </a:blip>
            <a:stretch>
              <a:fillRect/>
            </a:stretch>
          </p:blipFill>
          <p:spPr bwMode="gray">
            <a:xfrm>
              <a:off x="6836886" y="4322870"/>
              <a:ext cx="179887" cy="231281"/>
            </a:xfrm>
            <a:prstGeom prst="rect">
              <a:avLst/>
            </a:prstGeom>
          </p:spPr>
        </p:pic>
        <p:pic>
          <p:nvPicPr>
            <p:cNvPr id="75" name="Grafik 18">
              <a:extLst>
                <a:ext uri="{FF2B5EF4-FFF2-40B4-BE49-F238E27FC236}">
                  <a16:creationId xmlns:a16="http://schemas.microsoft.com/office/drawing/2014/main" id="{DFFB418F-C8A5-4E30-AABC-94B1076E425F}"/>
                </a:ext>
              </a:extLst>
            </p:cNvPr>
            <p:cNvPicPr>
              <a:picLocks noChangeAspect="1"/>
            </p:cNvPicPr>
            <p:nvPr/>
          </p:nvPicPr>
          <p:blipFill>
            <a:blip r:embed="rId116">
              <a:extLst>
                <a:ext uri="{28A0092B-C50C-407E-A947-70E740481C1C}">
                  <a14:useLocalDpi xmlns:a14="http://schemas.microsoft.com/office/drawing/2010/main" val="0"/>
                </a:ext>
              </a:extLst>
            </a:blip>
            <a:stretch>
              <a:fillRect/>
            </a:stretch>
          </p:blipFill>
          <p:spPr bwMode="gray">
            <a:xfrm>
              <a:off x="5078301" y="4372837"/>
              <a:ext cx="919428" cy="131347"/>
            </a:xfrm>
            <a:prstGeom prst="rect">
              <a:avLst/>
            </a:prstGeom>
          </p:spPr>
        </p:pic>
        <p:pic>
          <p:nvPicPr>
            <p:cNvPr id="76" name="Grafik 20">
              <a:extLst>
                <a:ext uri="{FF2B5EF4-FFF2-40B4-BE49-F238E27FC236}">
                  <a16:creationId xmlns:a16="http://schemas.microsoft.com/office/drawing/2014/main" id="{E3DA6052-1980-4B53-B56C-C20FE5BFF16A}"/>
                </a:ext>
              </a:extLst>
            </p:cNvPr>
            <p:cNvPicPr>
              <a:picLocks noChangeAspect="1"/>
            </p:cNvPicPr>
            <p:nvPr/>
          </p:nvPicPr>
          <p:blipFill>
            <a:blip r:embed="rId117">
              <a:extLst>
                <a:ext uri="{28A0092B-C50C-407E-A947-70E740481C1C}">
                  <a14:useLocalDpi xmlns:a14="http://schemas.microsoft.com/office/drawing/2010/main" val="0"/>
                </a:ext>
              </a:extLst>
            </a:blip>
            <a:stretch>
              <a:fillRect/>
            </a:stretch>
          </p:blipFill>
          <p:spPr bwMode="gray">
            <a:xfrm>
              <a:off x="5846148" y="2256619"/>
              <a:ext cx="671257" cy="242963"/>
            </a:xfrm>
            <a:prstGeom prst="rect">
              <a:avLst/>
            </a:prstGeom>
          </p:spPr>
        </p:pic>
        <p:pic>
          <p:nvPicPr>
            <p:cNvPr id="77" name="Grafik 21">
              <a:extLst>
                <a:ext uri="{FF2B5EF4-FFF2-40B4-BE49-F238E27FC236}">
                  <a16:creationId xmlns:a16="http://schemas.microsoft.com/office/drawing/2014/main" id="{614CC233-FB15-4FB7-8C75-ABE0E2C9AAB5}"/>
                </a:ext>
              </a:extLst>
            </p:cNvPr>
            <p:cNvPicPr>
              <a:picLocks noChangeAspect="1"/>
            </p:cNvPicPr>
            <p:nvPr/>
          </p:nvPicPr>
          <p:blipFill>
            <a:blip r:embed="rId118">
              <a:extLst>
                <a:ext uri="{28A0092B-C50C-407E-A947-70E740481C1C}">
                  <a14:useLocalDpi xmlns:a14="http://schemas.microsoft.com/office/drawing/2010/main" val="0"/>
                </a:ext>
              </a:extLst>
            </a:blip>
            <a:stretch>
              <a:fillRect/>
            </a:stretch>
          </p:blipFill>
          <p:spPr bwMode="gray">
            <a:xfrm>
              <a:off x="4488978" y="3690748"/>
              <a:ext cx="497374" cy="120261"/>
            </a:xfrm>
            <a:prstGeom prst="rect">
              <a:avLst/>
            </a:prstGeom>
          </p:spPr>
        </p:pic>
        <p:pic>
          <p:nvPicPr>
            <p:cNvPr id="78" name="Grafik 19">
              <a:extLst>
                <a:ext uri="{FF2B5EF4-FFF2-40B4-BE49-F238E27FC236}">
                  <a16:creationId xmlns:a16="http://schemas.microsoft.com/office/drawing/2014/main" id="{05BEB862-9A5F-4417-B1EA-F929DF4B3202}"/>
                </a:ext>
              </a:extLst>
            </p:cNvPr>
            <p:cNvPicPr>
              <a:picLocks noChangeAspect="1"/>
            </p:cNvPicPr>
            <p:nvPr>
              <p:custDataLst>
                <p:tags r:id="rId25"/>
              </p:custDataLst>
            </p:nvPr>
          </p:nvPicPr>
          <p:blipFill>
            <a:blip r:embed="rId119"/>
            <a:stretch>
              <a:fillRect/>
            </a:stretch>
          </p:blipFill>
          <p:spPr bwMode="gray">
            <a:xfrm>
              <a:off x="4511824" y="2924090"/>
              <a:ext cx="525280" cy="150651"/>
            </a:xfrm>
            <a:prstGeom prst="rect">
              <a:avLst/>
            </a:prstGeom>
          </p:spPr>
        </p:pic>
        <p:pic>
          <p:nvPicPr>
            <p:cNvPr id="79" name="Grafik 22" descr="Ein Bild, das Uhr, Laptop enthält.&#10;&#10;Automatisch generierte Beschreibung">
              <a:extLst>
                <a:ext uri="{FF2B5EF4-FFF2-40B4-BE49-F238E27FC236}">
                  <a16:creationId xmlns:a16="http://schemas.microsoft.com/office/drawing/2014/main" id="{FCD59D73-8D8E-4BED-9399-EE82385D59B6}"/>
                </a:ext>
              </a:extLst>
            </p:cNvPr>
            <p:cNvPicPr>
              <a:picLocks noChangeAspect="1"/>
            </p:cNvPicPr>
            <p:nvPr>
              <p:custDataLst>
                <p:tags r:id="rId26"/>
              </p:custDataLst>
            </p:nvPr>
          </p:nvPicPr>
          <p:blipFill>
            <a:blip r:embed="rId120"/>
            <a:stretch>
              <a:fillRect/>
            </a:stretch>
          </p:blipFill>
          <p:spPr bwMode="gray">
            <a:xfrm>
              <a:off x="2459596" y="2871722"/>
              <a:ext cx="701219" cy="292175"/>
            </a:xfrm>
            <a:prstGeom prst="rect">
              <a:avLst/>
            </a:prstGeom>
          </p:spPr>
        </p:pic>
        <p:pic>
          <p:nvPicPr>
            <p:cNvPr id="80" name="Grafik 26" descr="Ein Bild, das Schild, Zeichnung enthält.&#10;&#10;Automatisch generierte Beschreibung">
              <a:extLst>
                <a:ext uri="{FF2B5EF4-FFF2-40B4-BE49-F238E27FC236}">
                  <a16:creationId xmlns:a16="http://schemas.microsoft.com/office/drawing/2014/main" id="{532D4120-BDB8-4F42-AE03-B3F9D3791213}"/>
                </a:ext>
              </a:extLst>
            </p:cNvPr>
            <p:cNvPicPr>
              <a:picLocks noChangeAspect="1"/>
            </p:cNvPicPr>
            <p:nvPr/>
          </p:nvPicPr>
          <p:blipFill>
            <a:blip r:embed="rId121"/>
            <a:stretch>
              <a:fillRect/>
            </a:stretch>
          </p:blipFill>
          <p:spPr bwMode="gray">
            <a:xfrm>
              <a:off x="943062" y="2892832"/>
              <a:ext cx="428701" cy="249954"/>
            </a:xfrm>
            <a:prstGeom prst="rect">
              <a:avLst/>
            </a:prstGeom>
          </p:spPr>
        </p:pic>
        <p:pic>
          <p:nvPicPr>
            <p:cNvPr id="81" name="Grafik 23" descr="Ein Bild, das Schild, Zeichnung, Licht enthält.&#10;&#10;Automatisch generierte Beschreibung">
              <a:extLst>
                <a:ext uri="{FF2B5EF4-FFF2-40B4-BE49-F238E27FC236}">
                  <a16:creationId xmlns:a16="http://schemas.microsoft.com/office/drawing/2014/main" id="{0017F06F-7EB6-4221-B16A-76A91BB812E6}"/>
                </a:ext>
              </a:extLst>
            </p:cNvPr>
            <p:cNvPicPr>
              <a:picLocks noChangeAspect="1"/>
            </p:cNvPicPr>
            <p:nvPr>
              <p:custDataLst>
                <p:tags r:id="rId27"/>
              </p:custDataLst>
            </p:nvPr>
          </p:nvPicPr>
          <p:blipFill>
            <a:blip r:embed="rId122"/>
            <a:stretch>
              <a:fillRect/>
            </a:stretch>
          </p:blipFill>
          <p:spPr bwMode="gray">
            <a:xfrm>
              <a:off x="3251875" y="2929783"/>
              <a:ext cx="520349" cy="176052"/>
            </a:xfrm>
            <a:prstGeom prst="rect">
              <a:avLst/>
            </a:prstGeom>
          </p:spPr>
        </p:pic>
        <p:pic>
          <p:nvPicPr>
            <p:cNvPr id="82" name="Grafik 27">
              <a:extLst>
                <a:ext uri="{FF2B5EF4-FFF2-40B4-BE49-F238E27FC236}">
                  <a16:creationId xmlns:a16="http://schemas.microsoft.com/office/drawing/2014/main" id="{EDE6E1CB-9CC4-4A1E-936D-4B4981C00C05}"/>
                </a:ext>
              </a:extLst>
            </p:cNvPr>
            <p:cNvPicPr>
              <a:picLocks noChangeAspect="1"/>
            </p:cNvPicPr>
            <p:nvPr/>
          </p:nvPicPr>
          <p:blipFill>
            <a:blip r:embed="rId123"/>
            <a:stretch>
              <a:fillRect/>
            </a:stretch>
          </p:blipFill>
          <p:spPr bwMode="gray">
            <a:xfrm>
              <a:off x="3766106" y="5380461"/>
              <a:ext cx="614328" cy="91075"/>
            </a:xfrm>
            <a:prstGeom prst="rect">
              <a:avLst/>
            </a:prstGeom>
          </p:spPr>
        </p:pic>
        <p:pic>
          <p:nvPicPr>
            <p:cNvPr id="83" name="Grafik 31">
              <a:extLst>
                <a:ext uri="{FF2B5EF4-FFF2-40B4-BE49-F238E27FC236}">
                  <a16:creationId xmlns:a16="http://schemas.microsoft.com/office/drawing/2014/main" id="{32AA1349-1389-4650-A048-D2339C3A71FD}"/>
                </a:ext>
              </a:extLst>
            </p:cNvPr>
            <p:cNvPicPr>
              <a:picLocks noChangeAspect="1"/>
            </p:cNvPicPr>
            <p:nvPr/>
          </p:nvPicPr>
          <p:blipFill>
            <a:blip r:embed="rId124"/>
            <a:stretch>
              <a:fillRect/>
            </a:stretch>
          </p:blipFill>
          <p:spPr bwMode="gray">
            <a:xfrm>
              <a:off x="4963336" y="2323687"/>
              <a:ext cx="781576" cy="108827"/>
            </a:xfrm>
            <a:prstGeom prst="rect">
              <a:avLst/>
            </a:prstGeom>
          </p:spPr>
        </p:pic>
        <p:pic>
          <p:nvPicPr>
            <p:cNvPr id="84" name="Grafik 33">
              <a:extLst>
                <a:ext uri="{FF2B5EF4-FFF2-40B4-BE49-F238E27FC236}">
                  <a16:creationId xmlns:a16="http://schemas.microsoft.com/office/drawing/2014/main" id="{F90497E7-96BF-4033-9629-9C1AA40014E6}"/>
                </a:ext>
              </a:extLst>
            </p:cNvPr>
            <p:cNvPicPr>
              <a:picLocks noChangeAspect="1"/>
            </p:cNvPicPr>
            <p:nvPr/>
          </p:nvPicPr>
          <p:blipFill>
            <a:blip r:embed="rId125"/>
            <a:stretch>
              <a:fillRect/>
            </a:stretch>
          </p:blipFill>
          <p:spPr bwMode="gray">
            <a:xfrm>
              <a:off x="3109050" y="2597072"/>
              <a:ext cx="513858" cy="173855"/>
            </a:xfrm>
            <a:prstGeom prst="rect">
              <a:avLst/>
            </a:prstGeom>
          </p:spPr>
        </p:pic>
        <p:pic>
          <p:nvPicPr>
            <p:cNvPr id="85" name="Grafik 35">
              <a:extLst>
                <a:ext uri="{FF2B5EF4-FFF2-40B4-BE49-F238E27FC236}">
                  <a16:creationId xmlns:a16="http://schemas.microsoft.com/office/drawing/2014/main" id="{E30EDF5E-9D46-45BA-9B02-DAB1A0B43192}"/>
                </a:ext>
              </a:extLst>
            </p:cNvPr>
            <p:cNvPicPr>
              <a:picLocks noChangeAspect="1"/>
            </p:cNvPicPr>
            <p:nvPr/>
          </p:nvPicPr>
          <p:blipFill>
            <a:blip r:embed="rId126"/>
            <a:stretch>
              <a:fillRect/>
            </a:stretch>
          </p:blipFill>
          <p:spPr bwMode="gray">
            <a:xfrm>
              <a:off x="2714229" y="5342958"/>
              <a:ext cx="859926" cy="166080"/>
            </a:xfrm>
            <a:prstGeom prst="rect">
              <a:avLst/>
            </a:prstGeom>
          </p:spPr>
        </p:pic>
        <p:pic>
          <p:nvPicPr>
            <p:cNvPr id="86" name="Grafik 39">
              <a:extLst>
                <a:ext uri="{FF2B5EF4-FFF2-40B4-BE49-F238E27FC236}">
                  <a16:creationId xmlns:a16="http://schemas.microsoft.com/office/drawing/2014/main" id="{09EACBD8-CBB9-4043-80EB-D13E43BAFE0C}"/>
                </a:ext>
              </a:extLst>
            </p:cNvPr>
            <p:cNvPicPr>
              <a:picLocks noChangeAspect="1"/>
            </p:cNvPicPr>
            <p:nvPr>
              <p:custDataLst>
                <p:tags r:id="rId28"/>
              </p:custDataLst>
            </p:nvPr>
          </p:nvPicPr>
          <p:blipFill>
            <a:blip r:embed="rId127"/>
            <a:stretch>
              <a:fillRect/>
            </a:stretch>
          </p:blipFill>
          <p:spPr bwMode="gray">
            <a:xfrm>
              <a:off x="3827748" y="2770652"/>
              <a:ext cx="659085" cy="494315"/>
            </a:xfrm>
            <a:prstGeom prst="rect">
              <a:avLst/>
            </a:prstGeom>
          </p:spPr>
        </p:pic>
        <p:pic>
          <p:nvPicPr>
            <p:cNvPr id="87" name="Grafik 32">
              <a:extLst>
                <a:ext uri="{FF2B5EF4-FFF2-40B4-BE49-F238E27FC236}">
                  <a16:creationId xmlns:a16="http://schemas.microsoft.com/office/drawing/2014/main" id="{FBD0F848-7597-4362-869D-435CC4249ABE}"/>
                </a:ext>
              </a:extLst>
            </p:cNvPr>
            <p:cNvPicPr>
              <a:picLocks noChangeAspect="1"/>
            </p:cNvPicPr>
            <p:nvPr/>
          </p:nvPicPr>
          <p:blipFill>
            <a:blip r:embed="rId128"/>
            <a:stretch>
              <a:fillRect/>
            </a:stretch>
          </p:blipFill>
          <p:spPr bwMode="gray">
            <a:xfrm>
              <a:off x="3156801" y="5048875"/>
              <a:ext cx="446151" cy="118230"/>
            </a:xfrm>
            <a:prstGeom prst="rect">
              <a:avLst/>
            </a:prstGeom>
          </p:spPr>
        </p:pic>
        <p:pic>
          <p:nvPicPr>
            <p:cNvPr id="88" name="Grafik 36">
              <a:extLst>
                <a:ext uri="{FF2B5EF4-FFF2-40B4-BE49-F238E27FC236}">
                  <a16:creationId xmlns:a16="http://schemas.microsoft.com/office/drawing/2014/main" id="{58A57A6F-6267-44BB-8AF7-2FF09C2F253A}"/>
                </a:ext>
              </a:extLst>
            </p:cNvPr>
            <p:cNvPicPr>
              <a:picLocks noChangeAspect="1"/>
            </p:cNvPicPr>
            <p:nvPr/>
          </p:nvPicPr>
          <p:blipFill>
            <a:blip r:embed="rId129"/>
            <a:stretch>
              <a:fillRect/>
            </a:stretch>
          </p:blipFill>
          <p:spPr bwMode="gray">
            <a:xfrm>
              <a:off x="6625722" y="4627814"/>
              <a:ext cx="274432" cy="274432"/>
            </a:xfrm>
            <a:prstGeom prst="rect">
              <a:avLst/>
            </a:prstGeom>
          </p:spPr>
        </p:pic>
        <p:pic>
          <p:nvPicPr>
            <p:cNvPr id="89" name="Grafik 42">
              <a:extLst>
                <a:ext uri="{FF2B5EF4-FFF2-40B4-BE49-F238E27FC236}">
                  <a16:creationId xmlns:a16="http://schemas.microsoft.com/office/drawing/2014/main" id="{90351E5B-E959-4DB1-A989-8CD09D97B9D0}"/>
                </a:ext>
              </a:extLst>
            </p:cNvPr>
            <p:cNvPicPr>
              <a:picLocks noChangeAspect="1"/>
            </p:cNvPicPr>
            <p:nvPr>
              <p:custDataLst>
                <p:tags r:id="rId29"/>
              </p:custDataLst>
            </p:nvPr>
          </p:nvPicPr>
          <p:blipFill>
            <a:blip r:embed="rId130"/>
            <a:stretch>
              <a:fillRect/>
            </a:stretch>
          </p:blipFill>
          <p:spPr bwMode="gray">
            <a:xfrm>
              <a:off x="6221002" y="3350995"/>
              <a:ext cx="514285" cy="108000"/>
            </a:xfrm>
            <a:prstGeom prst="rect">
              <a:avLst/>
            </a:prstGeom>
          </p:spPr>
        </p:pic>
        <p:pic>
          <p:nvPicPr>
            <p:cNvPr id="90" name="Grafik 44">
              <a:extLst>
                <a:ext uri="{FF2B5EF4-FFF2-40B4-BE49-F238E27FC236}">
                  <a16:creationId xmlns:a16="http://schemas.microsoft.com/office/drawing/2014/main" id="{4422B57D-B553-4691-8443-F7745060498C}"/>
                </a:ext>
              </a:extLst>
            </p:cNvPr>
            <p:cNvPicPr>
              <a:picLocks noChangeAspect="1"/>
            </p:cNvPicPr>
            <p:nvPr/>
          </p:nvPicPr>
          <p:blipFill rotWithShape="1">
            <a:blip r:embed="rId131"/>
            <a:srcRect l="19339" t="17505" r="20141" b="29622"/>
            <a:stretch/>
          </p:blipFill>
          <p:spPr bwMode="gray">
            <a:xfrm>
              <a:off x="5679122" y="2556755"/>
              <a:ext cx="508074" cy="254488"/>
            </a:xfrm>
            <a:prstGeom prst="rect">
              <a:avLst/>
            </a:prstGeom>
          </p:spPr>
        </p:pic>
        <p:pic>
          <p:nvPicPr>
            <p:cNvPr id="91" name="Grafik 46">
              <a:extLst>
                <a:ext uri="{FF2B5EF4-FFF2-40B4-BE49-F238E27FC236}">
                  <a16:creationId xmlns:a16="http://schemas.microsoft.com/office/drawing/2014/main" id="{6E251CEB-DA88-4E49-BA61-E7B1CEE68D24}"/>
                </a:ext>
              </a:extLst>
            </p:cNvPr>
            <p:cNvPicPr>
              <a:picLocks noChangeAspect="1"/>
            </p:cNvPicPr>
            <p:nvPr/>
          </p:nvPicPr>
          <p:blipFill>
            <a:blip r:embed="rId132"/>
            <a:stretch>
              <a:fillRect/>
            </a:stretch>
          </p:blipFill>
          <p:spPr bwMode="gray">
            <a:xfrm>
              <a:off x="2123849" y="2286670"/>
              <a:ext cx="804586" cy="182860"/>
            </a:xfrm>
            <a:prstGeom prst="rect">
              <a:avLst/>
            </a:prstGeom>
          </p:spPr>
        </p:pic>
        <p:pic>
          <p:nvPicPr>
            <p:cNvPr id="92" name="Grafik 181">
              <a:extLst>
                <a:ext uri="{FF2B5EF4-FFF2-40B4-BE49-F238E27FC236}">
                  <a16:creationId xmlns:a16="http://schemas.microsoft.com/office/drawing/2014/main" id="{4F3BF533-8C2F-48BE-96B4-792998A23AAC}"/>
                </a:ext>
              </a:extLst>
            </p:cNvPr>
            <p:cNvPicPr>
              <a:picLocks noChangeAspect="1"/>
            </p:cNvPicPr>
            <p:nvPr/>
          </p:nvPicPr>
          <p:blipFill>
            <a:blip r:embed="rId133">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bwMode="gray">
            <a:xfrm>
              <a:off x="5638134" y="1558535"/>
              <a:ext cx="711820" cy="158890"/>
            </a:xfrm>
            <a:prstGeom prst="rect">
              <a:avLst/>
            </a:prstGeom>
          </p:spPr>
        </p:pic>
        <p:pic>
          <p:nvPicPr>
            <p:cNvPr id="93" name="Grafik 189">
              <a:extLst>
                <a:ext uri="{FF2B5EF4-FFF2-40B4-BE49-F238E27FC236}">
                  <a16:creationId xmlns:a16="http://schemas.microsoft.com/office/drawing/2014/main" id="{092F594C-8F95-4789-A452-2E98C486E9F5}"/>
                </a:ext>
              </a:extLst>
            </p:cNvPr>
            <p:cNvPicPr>
              <a:picLocks noChangeAspect="1"/>
            </p:cNvPicPr>
            <p:nvPr/>
          </p:nvPicPr>
          <p:blipFill>
            <a:blip r:embed="rId134" cstate="print">
              <a:extLst>
                <a:ext uri="{28A0092B-C50C-407E-A947-70E740481C1C}">
                  <a14:useLocalDpi xmlns:a14="http://schemas.microsoft.com/office/drawing/2010/main" val="0"/>
                </a:ext>
              </a:extLst>
            </a:blip>
            <a:stretch>
              <a:fillRect/>
            </a:stretch>
          </p:blipFill>
          <p:spPr bwMode="gray">
            <a:xfrm>
              <a:off x="6418742" y="1579628"/>
              <a:ext cx="756296" cy="116704"/>
            </a:xfrm>
            <a:prstGeom prst="rect">
              <a:avLst/>
            </a:prstGeom>
          </p:spPr>
        </p:pic>
        <p:pic>
          <p:nvPicPr>
            <p:cNvPr id="94" name="Grafik 194">
              <a:extLst>
                <a:ext uri="{FF2B5EF4-FFF2-40B4-BE49-F238E27FC236}">
                  <a16:creationId xmlns:a16="http://schemas.microsoft.com/office/drawing/2014/main" id="{AFF9B0FE-08C9-45FA-8561-7E3638A285B3}"/>
                </a:ext>
              </a:extLst>
            </p:cNvPr>
            <p:cNvPicPr>
              <a:picLocks noChangeAspect="1"/>
            </p:cNvPicPr>
            <p:nvPr/>
          </p:nvPicPr>
          <p:blipFill>
            <a:blip r:embed="rId135">
              <a:extLst>
                <a:ext uri="{28A0092B-C50C-407E-A947-70E740481C1C}">
                  <a14:useLocalDpi xmlns:a14="http://schemas.microsoft.com/office/drawing/2010/main" val="0"/>
                </a:ext>
              </a:extLst>
            </a:blip>
            <a:stretch>
              <a:fillRect/>
            </a:stretch>
          </p:blipFill>
          <p:spPr bwMode="gray">
            <a:xfrm>
              <a:off x="5238119" y="1532548"/>
              <a:ext cx="331227" cy="210865"/>
            </a:xfrm>
            <a:prstGeom prst="rect">
              <a:avLst/>
            </a:prstGeom>
          </p:spPr>
        </p:pic>
        <p:pic>
          <p:nvPicPr>
            <p:cNvPr id="95" name="Grafik 205">
              <a:extLst>
                <a:ext uri="{FF2B5EF4-FFF2-40B4-BE49-F238E27FC236}">
                  <a16:creationId xmlns:a16="http://schemas.microsoft.com/office/drawing/2014/main" id="{22A28A19-D9D7-4A77-A6F5-B988B379C77C}"/>
                </a:ext>
              </a:extLst>
            </p:cNvPr>
            <p:cNvPicPr>
              <a:picLocks noChangeAspect="1"/>
            </p:cNvPicPr>
            <p:nvPr/>
          </p:nvPicPr>
          <p:blipFill rotWithShape="1">
            <a:blip r:embed="rId136" cstate="print">
              <a:clrChange>
                <a:clrFrom>
                  <a:srgbClr val="FFFFFF"/>
                </a:clrFrom>
                <a:clrTo>
                  <a:srgbClr val="FFFFFF">
                    <a:alpha val="0"/>
                  </a:srgbClr>
                </a:clrTo>
              </a:clrChange>
              <a:extLst>
                <a:ext uri="{28A0092B-C50C-407E-A947-70E740481C1C}">
                  <a14:useLocalDpi xmlns:a14="http://schemas.microsoft.com/office/drawing/2010/main" val="0"/>
                </a:ext>
              </a:extLst>
            </a:blip>
            <a:srcRect t="15602" b="14712"/>
            <a:stretch/>
          </p:blipFill>
          <p:spPr bwMode="gray">
            <a:xfrm>
              <a:off x="4804823" y="1496821"/>
              <a:ext cx="364508" cy="282318"/>
            </a:xfrm>
            <a:prstGeom prst="rect">
              <a:avLst/>
            </a:prstGeom>
          </p:spPr>
        </p:pic>
        <p:pic>
          <p:nvPicPr>
            <p:cNvPr id="96" name="Grafik 206">
              <a:extLst>
                <a:ext uri="{FF2B5EF4-FFF2-40B4-BE49-F238E27FC236}">
                  <a16:creationId xmlns:a16="http://schemas.microsoft.com/office/drawing/2014/main" id="{253A76ED-CBFC-42CE-9CD2-5CE867DF9CA7}"/>
                </a:ext>
              </a:extLst>
            </p:cNvPr>
            <p:cNvPicPr>
              <a:picLocks noChangeAspect="1"/>
            </p:cNvPicPr>
            <p:nvPr/>
          </p:nvPicPr>
          <p:blipFill>
            <a:blip r:embed="rId137" cstate="print">
              <a:extLst>
                <a:ext uri="{28A0092B-C50C-407E-A947-70E740481C1C}">
                  <a14:useLocalDpi xmlns:a14="http://schemas.microsoft.com/office/drawing/2010/main" val="0"/>
                </a:ext>
              </a:extLst>
            </a:blip>
            <a:stretch>
              <a:fillRect/>
            </a:stretch>
          </p:blipFill>
          <p:spPr bwMode="gray">
            <a:xfrm>
              <a:off x="1618136" y="1513130"/>
              <a:ext cx="269547" cy="249701"/>
            </a:xfrm>
            <a:prstGeom prst="rect">
              <a:avLst/>
            </a:prstGeom>
          </p:spPr>
        </p:pic>
        <p:pic>
          <p:nvPicPr>
            <p:cNvPr id="97" name="Grafik 207">
              <a:extLst>
                <a:ext uri="{FF2B5EF4-FFF2-40B4-BE49-F238E27FC236}">
                  <a16:creationId xmlns:a16="http://schemas.microsoft.com/office/drawing/2014/main" id="{EDAA10AE-A2C9-4C08-A07F-E3AB42EB6A8C}"/>
                </a:ext>
              </a:extLst>
            </p:cNvPr>
            <p:cNvPicPr>
              <a:picLocks noChangeAspect="1"/>
            </p:cNvPicPr>
            <p:nvPr/>
          </p:nvPicPr>
          <p:blipFill>
            <a:blip r:embed="rId138" cstate="print">
              <a:extLst>
                <a:ext uri="{28A0092B-C50C-407E-A947-70E740481C1C}">
                  <a14:useLocalDpi xmlns:a14="http://schemas.microsoft.com/office/drawing/2010/main" val="0"/>
                </a:ext>
              </a:extLst>
            </a:blip>
            <a:stretch>
              <a:fillRect/>
            </a:stretch>
          </p:blipFill>
          <p:spPr bwMode="gray">
            <a:xfrm>
              <a:off x="2669628" y="1535118"/>
              <a:ext cx="557231" cy="205724"/>
            </a:xfrm>
            <a:prstGeom prst="rect">
              <a:avLst/>
            </a:prstGeom>
          </p:spPr>
        </p:pic>
        <p:pic>
          <p:nvPicPr>
            <p:cNvPr id="98" name="Grafik 208">
              <a:extLst>
                <a:ext uri="{FF2B5EF4-FFF2-40B4-BE49-F238E27FC236}">
                  <a16:creationId xmlns:a16="http://schemas.microsoft.com/office/drawing/2014/main" id="{00298434-0326-46A6-A949-5738F7869EFF}"/>
                </a:ext>
              </a:extLst>
            </p:cNvPr>
            <p:cNvPicPr>
              <a:picLocks noChangeAspect="1"/>
            </p:cNvPicPr>
            <p:nvPr/>
          </p:nvPicPr>
          <p:blipFill>
            <a:blip r:embed="rId139" cstate="print">
              <a:extLst>
                <a:ext uri="{28A0092B-C50C-407E-A947-70E740481C1C}">
                  <a14:useLocalDpi xmlns:a14="http://schemas.microsoft.com/office/drawing/2010/main" val="0"/>
                </a:ext>
              </a:extLst>
            </a:blip>
            <a:stretch>
              <a:fillRect/>
            </a:stretch>
          </p:blipFill>
          <p:spPr bwMode="gray">
            <a:xfrm>
              <a:off x="3295647" y="1559759"/>
              <a:ext cx="544326" cy="156443"/>
            </a:xfrm>
            <a:prstGeom prst="rect">
              <a:avLst/>
            </a:prstGeom>
          </p:spPr>
        </p:pic>
        <p:pic>
          <p:nvPicPr>
            <p:cNvPr id="99" name="Grafik 209">
              <a:extLst>
                <a:ext uri="{FF2B5EF4-FFF2-40B4-BE49-F238E27FC236}">
                  <a16:creationId xmlns:a16="http://schemas.microsoft.com/office/drawing/2014/main" id="{D8F4EE9A-6F36-4A00-B504-C1E8F4E04724}"/>
                </a:ext>
              </a:extLst>
            </p:cNvPr>
            <p:cNvPicPr>
              <a:picLocks noChangeAspect="1"/>
            </p:cNvPicPr>
            <p:nvPr/>
          </p:nvPicPr>
          <p:blipFill>
            <a:blip r:embed="rId140" cstate="print">
              <a:extLst>
                <a:ext uri="{28A0092B-C50C-407E-A947-70E740481C1C}">
                  <a14:useLocalDpi xmlns:a14="http://schemas.microsoft.com/office/drawing/2010/main" val="0"/>
                </a:ext>
              </a:extLst>
            </a:blip>
            <a:stretch>
              <a:fillRect/>
            </a:stretch>
          </p:blipFill>
          <p:spPr bwMode="gray">
            <a:xfrm>
              <a:off x="4427958" y="1577070"/>
              <a:ext cx="308077" cy="121821"/>
            </a:xfrm>
            <a:prstGeom prst="rect">
              <a:avLst/>
            </a:prstGeom>
          </p:spPr>
        </p:pic>
        <p:pic>
          <p:nvPicPr>
            <p:cNvPr id="100" name="Grafik 210">
              <a:extLst>
                <a:ext uri="{FF2B5EF4-FFF2-40B4-BE49-F238E27FC236}">
                  <a16:creationId xmlns:a16="http://schemas.microsoft.com/office/drawing/2014/main" id="{3E303978-3E2F-4425-B1AD-494BB3BB297D}"/>
                </a:ext>
              </a:extLst>
            </p:cNvPr>
            <p:cNvPicPr>
              <a:picLocks noChangeAspect="1"/>
            </p:cNvPicPr>
            <p:nvPr/>
          </p:nvPicPr>
          <p:blipFill>
            <a:blip r:embed="rId14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gray">
            <a:xfrm>
              <a:off x="1956471" y="1582324"/>
              <a:ext cx="644369" cy="111312"/>
            </a:xfrm>
            <a:prstGeom prst="rect">
              <a:avLst/>
            </a:prstGeom>
          </p:spPr>
        </p:pic>
        <p:pic>
          <p:nvPicPr>
            <p:cNvPr id="101" name="Grafik 28">
              <a:extLst>
                <a:ext uri="{FF2B5EF4-FFF2-40B4-BE49-F238E27FC236}">
                  <a16:creationId xmlns:a16="http://schemas.microsoft.com/office/drawing/2014/main" id="{ED4E1A56-98BE-46E3-A7C7-0D3562B5CF6A}"/>
                </a:ext>
              </a:extLst>
            </p:cNvPr>
            <p:cNvPicPr>
              <a:picLocks noChangeAspect="1"/>
            </p:cNvPicPr>
            <p:nvPr>
              <p:custDataLst>
                <p:tags r:id="rId30"/>
              </p:custDataLst>
            </p:nvPr>
          </p:nvPicPr>
          <p:blipFill rotWithShape="1">
            <a:blip r:embed="rId142"/>
            <a:srcRect l="6195" t="21931" r="5961" b="23380"/>
            <a:stretch/>
          </p:blipFill>
          <p:spPr bwMode="gray">
            <a:xfrm>
              <a:off x="911424" y="1558536"/>
              <a:ext cx="512961" cy="158889"/>
            </a:xfrm>
            <a:prstGeom prst="rect">
              <a:avLst/>
            </a:prstGeom>
          </p:spPr>
        </p:pic>
        <p:pic>
          <p:nvPicPr>
            <p:cNvPr id="102" name="Grafik 45">
              <a:extLst>
                <a:ext uri="{FF2B5EF4-FFF2-40B4-BE49-F238E27FC236}">
                  <a16:creationId xmlns:a16="http://schemas.microsoft.com/office/drawing/2014/main" id="{2EB3D69B-1547-4F64-A9D6-E3CD2A2F3F94}"/>
                </a:ext>
              </a:extLst>
            </p:cNvPr>
            <p:cNvPicPr>
              <a:picLocks noChangeAspect="1"/>
            </p:cNvPicPr>
            <p:nvPr>
              <p:custDataLst>
                <p:tags r:id="rId31"/>
              </p:custDataLst>
            </p:nvPr>
          </p:nvPicPr>
          <p:blipFill>
            <a:blip r:embed="rId143"/>
            <a:stretch>
              <a:fillRect/>
            </a:stretch>
          </p:blipFill>
          <p:spPr bwMode="gray">
            <a:xfrm>
              <a:off x="3908761" y="1412776"/>
              <a:ext cx="450409" cy="450409"/>
            </a:xfrm>
            <a:prstGeom prst="rect">
              <a:avLst/>
            </a:prstGeom>
          </p:spPr>
        </p:pic>
        <p:grpSp>
          <p:nvGrpSpPr>
            <p:cNvPr id="103" name="Group 102">
              <a:extLst>
                <a:ext uri="{FF2B5EF4-FFF2-40B4-BE49-F238E27FC236}">
                  <a16:creationId xmlns:a16="http://schemas.microsoft.com/office/drawing/2014/main" id="{C278C326-D793-4F8A-97F3-33C6D480C5A7}"/>
                </a:ext>
              </a:extLst>
            </p:cNvPr>
            <p:cNvGrpSpPr/>
            <p:nvPr/>
          </p:nvGrpSpPr>
          <p:grpSpPr bwMode="gray">
            <a:xfrm>
              <a:off x="945328" y="1664804"/>
              <a:ext cx="7038051" cy="695371"/>
              <a:chOff x="981332" y="1752150"/>
              <a:chExt cx="7038051" cy="695371"/>
            </a:xfrm>
          </p:grpSpPr>
          <p:pic>
            <p:nvPicPr>
              <p:cNvPr id="104" name="Picture 8" descr="https://upload.wikimedia.org/wikipedia/commons/thumb/7/74/Boehringer_Ingelheim_Logo.svg/2000px-Boehringer_Ingelheim_Logo.svg.png">
                <a:extLst>
                  <a:ext uri="{FF2B5EF4-FFF2-40B4-BE49-F238E27FC236}">
                    <a16:creationId xmlns:a16="http://schemas.microsoft.com/office/drawing/2014/main" id="{2CC473CA-8CDA-4DE5-A529-9C7E7B260F65}"/>
                  </a:ext>
                </a:extLst>
              </p:cNvPr>
              <p:cNvPicPr>
                <a:picLocks noChangeAspect="1" noChangeArrowheads="1"/>
              </p:cNvPicPr>
              <p:nvPr>
                <p:custDataLst>
                  <p:tags r:id="rId47"/>
                </p:custDataLst>
              </p:nvPr>
            </p:nvPicPr>
            <p:blipFill>
              <a:blip r:embed="rId144" cstate="screen">
                <a:extLst>
                  <a:ext uri="{28A0092B-C50C-407E-A947-70E740481C1C}">
                    <a14:useLocalDpi xmlns:a14="http://schemas.microsoft.com/office/drawing/2010/main"/>
                  </a:ext>
                </a:extLst>
              </a:blip>
              <a:srcRect/>
              <a:stretch>
                <a:fillRect/>
              </a:stretch>
            </p:blipFill>
            <p:spPr bwMode="gray">
              <a:xfrm>
                <a:off x="981332" y="1996157"/>
                <a:ext cx="560303" cy="207356"/>
              </a:xfrm>
              <a:prstGeom prst="rect">
                <a:avLst/>
              </a:prstGeom>
              <a:noFill/>
              <a:extLst>
                <a:ext uri="{909E8E84-426E-40DD-AFC4-6F175D3DCCD1}">
                  <a14:hiddenFill xmlns:a14="http://schemas.microsoft.com/office/drawing/2010/main">
                    <a:solidFill>
                      <a:srgbClr val="FFFFFF"/>
                    </a:solidFill>
                  </a14:hiddenFill>
                </a:ext>
              </a:extLst>
            </p:spPr>
          </p:pic>
          <p:pic>
            <p:nvPicPr>
              <p:cNvPr id="105" name="Grafik 155">
                <a:extLst>
                  <a:ext uri="{FF2B5EF4-FFF2-40B4-BE49-F238E27FC236}">
                    <a16:creationId xmlns:a16="http://schemas.microsoft.com/office/drawing/2014/main" id="{F316865C-8F13-42FE-AFF8-A0A59CB1E438}"/>
                  </a:ext>
                </a:extLst>
              </p:cNvPr>
              <p:cNvPicPr>
                <a:picLocks noChangeAspect="1"/>
              </p:cNvPicPr>
              <p:nvPr/>
            </p:nvPicPr>
            <p:blipFill>
              <a:blip r:embed="rId145" cstate="print">
                <a:extLst>
                  <a:ext uri="{28A0092B-C50C-407E-A947-70E740481C1C}">
                    <a14:useLocalDpi xmlns:a14="http://schemas.microsoft.com/office/drawing/2010/main" val="0"/>
                  </a:ext>
                </a:extLst>
              </a:blip>
              <a:stretch>
                <a:fillRect/>
              </a:stretch>
            </p:blipFill>
            <p:spPr bwMode="gray">
              <a:xfrm>
                <a:off x="5369703" y="1967480"/>
                <a:ext cx="1395842" cy="264710"/>
              </a:xfrm>
              <a:prstGeom prst="rect">
                <a:avLst/>
              </a:prstGeom>
            </p:spPr>
          </p:pic>
          <p:pic>
            <p:nvPicPr>
              <p:cNvPr id="106" name="Grafik 180">
                <a:extLst>
                  <a:ext uri="{FF2B5EF4-FFF2-40B4-BE49-F238E27FC236}">
                    <a16:creationId xmlns:a16="http://schemas.microsoft.com/office/drawing/2014/main" id="{E5219964-D477-4A00-9D5B-70F414D12103}"/>
                  </a:ext>
                </a:extLst>
              </p:cNvPr>
              <p:cNvPicPr>
                <a:picLocks noChangeAspect="1"/>
              </p:cNvPicPr>
              <p:nvPr/>
            </p:nvPicPr>
            <p:blipFill rotWithShape="1">
              <a:blip r:embed="rId146" cstate="print">
                <a:clrChange>
                  <a:clrFrom>
                    <a:srgbClr val="FFFFFF"/>
                  </a:clrFrom>
                  <a:clrTo>
                    <a:srgbClr val="FFFFFF">
                      <a:alpha val="0"/>
                    </a:srgbClr>
                  </a:clrTo>
                </a:clrChange>
                <a:extLst>
                  <a:ext uri="{28A0092B-C50C-407E-A947-70E740481C1C}">
                    <a14:useLocalDpi xmlns:a14="http://schemas.microsoft.com/office/drawing/2010/main" val="0"/>
                  </a:ext>
                </a:extLst>
              </a:blip>
              <a:srcRect l="16466" t="30617" r="19987" b="27901"/>
              <a:stretch/>
            </p:blipFill>
            <p:spPr bwMode="gray">
              <a:xfrm>
                <a:off x="2537512" y="1957178"/>
                <a:ext cx="524115" cy="285314"/>
              </a:xfrm>
              <a:prstGeom prst="rect">
                <a:avLst/>
              </a:prstGeom>
            </p:spPr>
          </p:pic>
          <p:pic>
            <p:nvPicPr>
              <p:cNvPr id="107" name="Grafik 182">
                <a:extLst>
                  <a:ext uri="{FF2B5EF4-FFF2-40B4-BE49-F238E27FC236}">
                    <a16:creationId xmlns:a16="http://schemas.microsoft.com/office/drawing/2014/main" id="{A194732D-CF67-4812-BBB1-666B84D1D8E8}"/>
                  </a:ext>
                </a:extLst>
              </p:cNvPr>
              <p:cNvPicPr>
                <a:picLocks noChangeAspect="1"/>
              </p:cNvPicPr>
              <p:nvPr/>
            </p:nvPicPr>
            <p:blipFill>
              <a:blip r:embed="rId147" cstate="print">
                <a:extLst>
                  <a:ext uri="{28A0092B-C50C-407E-A947-70E740481C1C}">
                    <a14:useLocalDpi xmlns:a14="http://schemas.microsoft.com/office/drawing/2010/main" val="0"/>
                  </a:ext>
                </a:extLst>
              </a:blip>
              <a:stretch>
                <a:fillRect/>
              </a:stretch>
            </p:blipFill>
            <p:spPr bwMode="gray">
              <a:xfrm>
                <a:off x="4863671" y="1920348"/>
                <a:ext cx="434510" cy="358974"/>
              </a:xfrm>
              <a:prstGeom prst="rect">
                <a:avLst/>
              </a:prstGeom>
            </p:spPr>
          </p:pic>
          <p:pic>
            <p:nvPicPr>
              <p:cNvPr id="108" name="Grafik 183">
                <a:extLst>
                  <a:ext uri="{FF2B5EF4-FFF2-40B4-BE49-F238E27FC236}">
                    <a16:creationId xmlns:a16="http://schemas.microsoft.com/office/drawing/2014/main" id="{C3B3F587-D4F5-4177-9B3B-C840C9D27B8E}"/>
                  </a:ext>
                </a:extLst>
              </p:cNvPr>
              <p:cNvPicPr>
                <a:picLocks noChangeAspect="1"/>
              </p:cNvPicPr>
              <p:nvPr/>
            </p:nvPicPr>
            <p:blipFill>
              <a:blip r:embed="rId148" cstate="print">
                <a:extLst>
                  <a:ext uri="{28A0092B-C50C-407E-A947-70E740481C1C}">
                    <a14:useLocalDpi xmlns:a14="http://schemas.microsoft.com/office/drawing/2010/main" val="0"/>
                  </a:ext>
                </a:extLst>
              </a:blip>
              <a:stretch>
                <a:fillRect/>
              </a:stretch>
            </p:blipFill>
            <p:spPr bwMode="gray">
              <a:xfrm>
                <a:off x="6779922" y="1752150"/>
                <a:ext cx="625658" cy="695371"/>
              </a:xfrm>
              <a:prstGeom prst="rect">
                <a:avLst/>
              </a:prstGeom>
            </p:spPr>
          </p:pic>
          <p:pic>
            <p:nvPicPr>
              <p:cNvPr id="109" name="Grafik 195">
                <a:extLst>
                  <a:ext uri="{FF2B5EF4-FFF2-40B4-BE49-F238E27FC236}">
                    <a16:creationId xmlns:a16="http://schemas.microsoft.com/office/drawing/2014/main" id="{D271D234-93A5-41F4-9B0A-9C6010C2B8E8}"/>
                  </a:ext>
                </a:extLst>
              </p:cNvPr>
              <p:cNvPicPr>
                <a:picLocks noChangeAspect="1"/>
              </p:cNvPicPr>
              <p:nvPr/>
            </p:nvPicPr>
            <p:blipFill>
              <a:blip r:embed="rId149" cstate="print">
                <a:extLst>
                  <a:ext uri="{28A0092B-C50C-407E-A947-70E740481C1C}">
                    <a14:useLocalDpi xmlns:a14="http://schemas.microsoft.com/office/drawing/2010/main" val="0"/>
                  </a:ext>
                </a:extLst>
              </a:blip>
              <a:stretch>
                <a:fillRect/>
              </a:stretch>
            </p:blipFill>
            <p:spPr bwMode="gray">
              <a:xfrm>
                <a:off x="3678631" y="1899105"/>
                <a:ext cx="372182" cy="401460"/>
              </a:xfrm>
              <a:prstGeom prst="rect">
                <a:avLst/>
              </a:prstGeom>
            </p:spPr>
          </p:pic>
          <p:pic>
            <p:nvPicPr>
              <p:cNvPr id="110" name="Grafik 197">
                <a:extLst>
                  <a:ext uri="{FF2B5EF4-FFF2-40B4-BE49-F238E27FC236}">
                    <a16:creationId xmlns:a16="http://schemas.microsoft.com/office/drawing/2014/main" id="{78E5EE08-FBD4-4B65-81DC-F898229F67E7}"/>
                  </a:ext>
                </a:extLst>
              </p:cNvPr>
              <p:cNvPicPr>
                <a:picLocks noChangeAspect="1"/>
              </p:cNvPicPr>
              <p:nvPr/>
            </p:nvPicPr>
            <p:blipFill>
              <a:blip r:embed="rId150">
                <a:extLst>
                  <a:ext uri="{28A0092B-C50C-407E-A947-70E740481C1C}">
                    <a14:useLocalDpi xmlns:a14="http://schemas.microsoft.com/office/drawing/2010/main" val="0"/>
                  </a:ext>
                </a:extLst>
              </a:blip>
              <a:stretch>
                <a:fillRect/>
              </a:stretch>
            </p:blipFill>
            <p:spPr bwMode="gray">
              <a:xfrm>
                <a:off x="1648032" y="1873120"/>
                <a:ext cx="272086" cy="453431"/>
              </a:xfrm>
              <a:prstGeom prst="rect">
                <a:avLst/>
              </a:prstGeom>
            </p:spPr>
          </p:pic>
          <p:pic>
            <p:nvPicPr>
              <p:cNvPr id="111" name="Grafik 13">
                <a:extLst>
                  <a:ext uri="{FF2B5EF4-FFF2-40B4-BE49-F238E27FC236}">
                    <a16:creationId xmlns:a16="http://schemas.microsoft.com/office/drawing/2014/main" id="{B77CA50A-1D20-44FF-A4B9-5330F7B04D97}"/>
                  </a:ext>
                </a:extLst>
              </p:cNvPr>
              <p:cNvPicPr>
                <a:picLocks noChangeAspect="1"/>
              </p:cNvPicPr>
              <p:nvPr>
                <p:custDataLst>
                  <p:tags r:id="rId48"/>
                </p:custDataLst>
              </p:nvPr>
            </p:nvPicPr>
            <p:blipFill>
              <a:blip r:embed="rId151">
                <a:extLst>
                  <a:ext uri="{28A0092B-C50C-407E-A947-70E740481C1C}">
                    <a14:useLocalDpi xmlns:a14="http://schemas.microsoft.com/office/drawing/2010/main" val="0"/>
                  </a:ext>
                </a:extLst>
              </a:blip>
              <a:stretch>
                <a:fillRect/>
              </a:stretch>
            </p:blipFill>
            <p:spPr bwMode="gray">
              <a:xfrm>
                <a:off x="7511981" y="1846134"/>
                <a:ext cx="507402" cy="507402"/>
              </a:xfrm>
              <a:prstGeom prst="rect">
                <a:avLst/>
              </a:prstGeom>
            </p:spPr>
          </p:pic>
          <p:pic>
            <p:nvPicPr>
              <p:cNvPr id="112" name="Grafik 25">
                <a:extLst>
                  <a:ext uri="{FF2B5EF4-FFF2-40B4-BE49-F238E27FC236}">
                    <a16:creationId xmlns:a16="http://schemas.microsoft.com/office/drawing/2014/main" id="{FC94F66E-9A33-46C4-A506-3B0894D8418E}"/>
                  </a:ext>
                </a:extLst>
              </p:cNvPr>
              <p:cNvPicPr>
                <a:picLocks noChangeAspect="1"/>
              </p:cNvPicPr>
              <p:nvPr/>
            </p:nvPicPr>
            <p:blipFill>
              <a:blip r:embed="rId152"/>
              <a:stretch>
                <a:fillRect/>
              </a:stretch>
            </p:blipFill>
            <p:spPr bwMode="gray">
              <a:xfrm>
                <a:off x="4157210" y="1959633"/>
                <a:ext cx="600064" cy="280405"/>
              </a:xfrm>
              <a:prstGeom prst="rect">
                <a:avLst/>
              </a:prstGeom>
            </p:spPr>
          </p:pic>
          <p:pic>
            <p:nvPicPr>
              <p:cNvPr id="113" name="Grafik 29">
                <a:extLst>
                  <a:ext uri="{FF2B5EF4-FFF2-40B4-BE49-F238E27FC236}">
                    <a16:creationId xmlns:a16="http://schemas.microsoft.com/office/drawing/2014/main" id="{F3780831-A171-44CE-A5A2-00EA76B6C2DD}"/>
                  </a:ext>
                </a:extLst>
              </p:cNvPr>
              <p:cNvPicPr>
                <a:picLocks noChangeAspect="1"/>
              </p:cNvPicPr>
              <p:nvPr/>
            </p:nvPicPr>
            <p:blipFill>
              <a:blip r:embed="rId153"/>
              <a:stretch>
                <a:fillRect/>
              </a:stretch>
            </p:blipFill>
            <p:spPr bwMode="gray">
              <a:xfrm>
                <a:off x="3168024" y="1935312"/>
                <a:ext cx="404210" cy="329047"/>
              </a:xfrm>
              <a:prstGeom prst="rect">
                <a:avLst/>
              </a:prstGeom>
            </p:spPr>
          </p:pic>
          <p:pic>
            <p:nvPicPr>
              <p:cNvPr id="114" name="Grafik 38">
                <a:extLst>
                  <a:ext uri="{FF2B5EF4-FFF2-40B4-BE49-F238E27FC236}">
                    <a16:creationId xmlns:a16="http://schemas.microsoft.com/office/drawing/2014/main" id="{CABBE1B0-9481-48BF-917E-99B057B90817}"/>
                  </a:ext>
                </a:extLst>
              </p:cNvPr>
              <p:cNvPicPr>
                <a:picLocks noChangeAspect="1"/>
              </p:cNvPicPr>
              <p:nvPr>
                <p:custDataLst>
                  <p:tags r:id="rId49"/>
                </p:custDataLst>
              </p:nvPr>
            </p:nvPicPr>
            <p:blipFill>
              <a:blip r:embed="rId154"/>
              <a:stretch>
                <a:fillRect/>
              </a:stretch>
            </p:blipFill>
            <p:spPr bwMode="gray">
              <a:xfrm>
                <a:off x="2026515" y="1897535"/>
                <a:ext cx="404600" cy="404600"/>
              </a:xfrm>
              <a:prstGeom prst="rect">
                <a:avLst/>
              </a:prstGeom>
            </p:spPr>
          </p:pic>
        </p:grpSp>
        <p:pic>
          <p:nvPicPr>
            <p:cNvPr id="115" name="Picture 4" descr="Logo">
              <a:extLst>
                <a:ext uri="{FF2B5EF4-FFF2-40B4-BE49-F238E27FC236}">
                  <a16:creationId xmlns:a16="http://schemas.microsoft.com/office/drawing/2014/main" id="{BEC25743-4222-4F64-B6C6-711BDE1EE791}"/>
                </a:ext>
              </a:extLst>
            </p:cNvPr>
            <p:cNvPicPr>
              <a:picLocks noChangeAspect="1" noChangeArrowheads="1"/>
            </p:cNvPicPr>
            <p:nvPr>
              <p:custDataLst>
                <p:tags r:id="rId32"/>
              </p:custDataLst>
            </p:nvPr>
          </p:nvPicPr>
          <p:blipFill>
            <a:blip r:embed="rId155" cstate="screen">
              <a:extLst>
                <a:ext uri="{28A0092B-C50C-407E-A947-70E740481C1C}">
                  <a14:useLocalDpi xmlns:a14="http://schemas.microsoft.com/office/drawing/2010/main"/>
                </a:ext>
              </a:extLst>
            </a:blip>
            <a:srcRect/>
            <a:stretch>
              <a:fillRect/>
            </a:stretch>
          </p:blipFill>
          <p:spPr bwMode="gray">
            <a:xfrm>
              <a:off x="7623720" y="2279766"/>
              <a:ext cx="359659" cy="196669"/>
            </a:xfrm>
            <a:prstGeom prst="rect">
              <a:avLst/>
            </a:prstGeom>
            <a:noFill/>
            <a:extLst>
              <a:ext uri="{909E8E84-426E-40DD-AFC4-6F175D3DCCD1}">
                <a14:hiddenFill xmlns:a14="http://schemas.microsoft.com/office/drawing/2010/main">
                  <a:solidFill>
                    <a:srgbClr val="FFFFFF"/>
                  </a:solidFill>
                </a14:hiddenFill>
              </a:ext>
            </a:extLst>
          </p:spPr>
        </p:pic>
        <p:pic>
          <p:nvPicPr>
            <p:cNvPr id="116" name="Grafik 136">
              <a:extLst>
                <a:ext uri="{FF2B5EF4-FFF2-40B4-BE49-F238E27FC236}">
                  <a16:creationId xmlns:a16="http://schemas.microsoft.com/office/drawing/2014/main" id="{40A3543D-0D8F-424A-B347-CCC27D0FADC9}"/>
                </a:ext>
              </a:extLst>
            </p:cNvPr>
            <p:cNvPicPr>
              <a:picLocks noChangeAspect="1"/>
            </p:cNvPicPr>
            <p:nvPr>
              <p:custDataLst>
                <p:tags r:id="rId33"/>
              </p:custDataLst>
            </p:nvPr>
          </p:nvPicPr>
          <p:blipFill>
            <a:blip r:embed="rId156" cstate="print">
              <a:extLst>
                <a:ext uri="{28A0092B-C50C-407E-A947-70E740481C1C}">
                  <a14:useLocalDpi xmlns:a14="http://schemas.microsoft.com/office/drawing/2010/main" val="0"/>
                </a:ext>
              </a:extLst>
            </a:blip>
            <a:stretch>
              <a:fillRect/>
            </a:stretch>
          </p:blipFill>
          <p:spPr bwMode="gray">
            <a:xfrm>
              <a:off x="7616568" y="2612934"/>
              <a:ext cx="366811" cy="142131"/>
            </a:xfrm>
            <a:prstGeom prst="rect">
              <a:avLst/>
            </a:prstGeom>
          </p:spPr>
        </p:pic>
        <p:pic>
          <p:nvPicPr>
            <p:cNvPr id="117" name="Grafik 34">
              <a:extLst>
                <a:ext uri="{FF2B5EF4-FFF2-40B4-BE49-F238E27FC236}">
                  <a16:creationId xmlns:a16="http://schemas.microsoft.com/office/drawing/2014/main" id="{CFC60778-F067-4530-8CBD-0BE9CE9D723D}"/>
                </a:ext>
              </a:extLst>
            </p:cNvPr>
            <p:cNvPicPr>
              <a:picLocks noChangeAspect="1"/>
            </p:cNvPicPr>
            <p:nvPr>
              <p:custDataLst>
                <p:tags r:id="rId34"/>
              </p:custDataLst>
            </p:nvPr>
          </p:nvPicPr>
          <p:blipFill>
            <a:blip r:embed="rId157"/>
            <a:stretch>
              <a:fillRect/>
            </a:stretch>
          </p:blipFill>
          <p:spPr bwMode="gray">
            <a:xfrm>
              <a:off x="2178813" y="2969868"/>
              <a:ext cx="308193" cy="95883"/>
            </a:xfrm>
            <a:prstGeom prst="rect">
              <a:avLst/>
            </a:prstGeom>
          </p:spPr>
        </p:pic>
        <p:pic>
          <p:nvPicPr>
            <p:cNvPr id="118" name="Grafik 48">
              <a:extLst>
                <a:ext uri="{FF2B5EF4-FFF2-40B4-BE49-F238E27FC236}">
                  <a16:creationId xmlns:a16="http://schemas.microsoft.com/office/drawing/2014/main" id="{793F31FF-7BB3-42D6-BAEF-33EE09CA2EFA}"/>
                </a:ext>
              </a:extLst>
            </p:cNvPr>
            <p:cNvPicPr>
              <a:picLocks noChangeAspect="1"/>
            </p:cNvPicPr>
            <p:nvPr>
              <p:custDataLst>
                <p:tags r:id="rId35"/>
              </p:custDataLst>
            </p:nvPr>
          </p:nvPicPr>
          <p:blipFill>
            <a:blip r:embed="rId158"/>
            <a:stretch>
              <a:fillRect/>
            </a:stretch>
          </p:blipFill>
          <p:spPr bwMode="gray">
            <a:xfrm>
              <a:off x="5270132" y="2912273"/>
              <a:ext cx="736823" cy="174284"/>
            </a:xfrm>
            <a:prstGeom prst="rect">
              <a:avLst/>
            </a:prstGeom>
          </p:spPr>
        </p:pic>
        <p:pic>
          <p:nvPicPr>
            <p:cNvPr id="119" name="Grafik 61">
              <a:extLst>
                <a:ext uri="{FF2B5EF4-FFF2-40B4-BE49-F238E27FC236}">
                  <a16:creationId xmlns:a16="http://schemas.microsoft.com/office/drawing/2014/main" id="{106E67BC-8B60-429F-A99D-CFF48A7E5FFA}"/>
                </a:ext>
              </a:extLst>
            </p:cNvPr>
            <p:cNvPicPr>
              <a:picLocks noChangeAspect="1"/>
            </p:cNvPicPr>
            <p:nvPr>
              <p:custDataLst>
                <p:tags r:id="rId36"/>
              </p:custDataLst>
            </p:nvPr>
          </p:nvPicPr>
          <p:blipFill>
            <a:blip r:embed="rId159"/>
            <a:stretch>
              <a:fillRect/>
            </a:stretch>
          </p:blipFill>
          <p:spPr bwMode="gray">
            <a:xfrm>
              <a:off x="7621000" y="2844205"/>
              <a:ext cx="347208" cy="347208"/>
            </a:xfrm>
            <a:prstGeom prst="rect">
              <a:avLst/>
            </a:prstGeom>
          </p:spPr>
        </p:pic>
        <p:pic>
          <p:nvPicPr>
            <p:cNvPr id="120" name="Grafik 63">
              <a:extLst>
                <a:ext uri="{FF2B5EF4-FFF2-40B4-BE49-F238E27FC236}">
                  <a16:creationId xmlns:a16="http://schemas.microsoft.com/office/drawing/2014/main" id="{DC426C8C-088D-47B0-AF06-B624F3A04A34}"/>
                </a:ext>
              </a:extLst>
            </p:cNvPr>
            <p:cNvPicPr>
              <a:picLocks noChangeAspect="1"/>
            </p:cNvPicPr>
            <p:nvPr>
              <p:custDataLst>
                <p:tags r:id="rId37"/>
              </p:custDataLst>
            </p:nvPr>
          </p:nvPicPr>
          <p:blipFill>
            <a:blip r:embed="rId160"/>
            <a:stretch>
              <a:fillRect/>
            </a:stretch>
          </p:blipFill>
          <p:spPr bwMode="gray">
            <a:xfrm>
              <a:off x="2072826" y="2570106"/>
              <a:ext cx="367963" cy="227786"/>
            </a:xfrm>
            <a:prstGeom prst="rect">
              <a:avLst/>
            </a:prstGeom>
          </p:spPr>
        </p:pic>
        <p:pic>
          <p:nvPicPr>
            <p:cNvPr id="121" name="Grafik 65">
              <a:extLst>
                <a:ext uri="{FF2B5EF4-FFF2-40B4-BE49-F238E27FC236}">
                  <a16:creationId xmlns:a16="http://schemas.microsoft.com/office/drawing/2014/main" id="{F8A25F1A-7F3B-454D-A654-D151B1A63BE9}"/>
                </a:ext>
              </a:extLst>
            </p:cNvPr>
            <p:cNvPicPr>
              <a:picLocks noChangeAspect="1"/>
            </p:cNvPicPr>
            <p:nvPr>
              <p:custDataLst>
                <p:tags r:id="rId38"/>
              </p:custDataLst>
            </p:nvPr>
          </p:nvPicPr>
          <p:blipFill>
            <a:blip r:embed="rId161"/>
            <a:stretch>
              <a:fillRect/>
            </a:stretch>
          </p:blipFill>
          <p:spPr bwMode="gray">
            <a:xfrm>
              <a:off x="5136673" y="2567571"/>
              <a:ext cx="507706" cy="358933"/>
            </a:xfrm>
            <a:prstGeom prst="rect">
              <a:avLst/>
            </a:prstGeom>
          </p:spPr>
        </p:pic>
        <p:pic>
          <p:nvPicPr>
            <p:cNvPr id="122" name="Grafik 52">
              <a:extLst>
                <a:ext uri="{FF2B5EF4-FFF2-40B4-BE49-F238E27FC236}">
                  <a16:creationId xmlns:a16="http://schemas.microsoft.com/office/drawing/2014/main" id="{EDF781D6-0282-4F19-AD89-EF5092F7263E}"/>
                </a:ext>
              </a:extLst>
            </p:cNvPr>
            <p:cNvPicPr>
              <a:picLocks noChangeAspect="1"/>
            </p:cNvPicPr>
            <p:nvPr>
              <p:custDataLst>
                <p:tags r:id="rId39"/>
              </p:custDataLst>
            </p:nvPr>
          </p:nvPicPr>
          <p:blipFill>
            <a:blip r:embed="rId162"/>
            <a:stretch>
              <a:fillRect/>
            </a:stretch>
          </p:blipFill>
          <p:spPr bwMode="gray">
            <a:xfrm>
              <a:off x="5561129" y="3356696"/>
              <a:ext cx="567771" cy="96599"/>
            </a:xfrm>
            <a:prstGeom prst="rect">
              <a:avLst/>
            </a:prstGeom>
          </p:spPr>
        </p:pic>
        <p:pic>
          <p:nvPicPr>
            <p:cNvPr id="123" name="Grafik 47">
              <a:extLst>
                <a:ext uri="{FF2B5EF4-FFF2-40B4-BE49-F238E27FC236}">
                  <a16:creationId xmlns:a16="http://schemas.microsoft.com/office/drawing/2014/main" id="{1ABEDCF2-AA07-41FB-8A6A-0EE0DF30904B}"/>
                </a:ext>
              </a:extLst>
            </p:cNvPr>
            <p:cNvPicPr>
              <a:picLocks noChangeAspect="1"/>
            </p:cNvPicPr>
            <p:nvPr>
              <p:custDataLst>
                <p:tags r:id="rId40"/>
              </p:custDataLst>
            </p:nvPr>
          </p:nvPicPr>
          <p:blipFill>
            <a:blip r:embed="rId163"/>
            <a:stretch>
              <a:fillRect/>
            </a:stretch>
          </p:blipFill>
          <p:spPr bwMode="gray">
            <a:xfrm>
              <a:off x="1522244" y="3171438"/>
              <a:ext cx="781821" cy="467114"/>
            </a:xfrm>
            <a:prstGeom prst="rect">
              <a:avLst/>
            </a:prstGeom>
          </p:spPr>
        </p:pic>
        <p:pic>
          <p:nvPicPr>
            <p:cNvPr id="124" name="Grafik 50">
              <a:extLst>
                <a:ext uri="{FF2B5EF4-FFF2-40B4-BE49-F238E27FC236}">
                  <a16:creationId xmlns:a16="http://schemas.microsoft.com/office/drawing/2014/main" id="{7F232A66-05E3-41D1-AE68-876D9421D167}"/>
                </a:ext>
              </a:extLst>
            </p:cNvPr>
            <p:cNvPicPr>
              <a:picLocks noChangeAspect="1"/>
            </p:cNvPicPr>
            <p:nvPr/>
          </p:nvPicPr>
          <p:blipFill>
            <a:blip r:embed="rId164"/>
            <a:stretch>
              <a:fillRect/>
            </a:stretch>
          </p:blipFill>
          <p:spPr bwMode="gray">
            <a:xfrm>
              <a:off x="5211446" y="5380174"/>
              <a:ext cx="478522" cy="91649"/>
            </a:xfrm>
            <a:prstGeom prst="rect">
              <a:avLst/>
            </a:prstGeom>
          </p:spPr>
        </p:pic>
        <p:pic>
          <p:nvPicPr>
            <p:cNvPr id="125" name="Grafik 43">
              <a:extLst>
                <a:ext uri="{FF2B5EF4-FFF2-40B4-BE49-F238E27FC236}">
                  <a16:creationId xmlns:a16="http://schemas.microsoft.com/office/drawing/2014/main" id="{535DA0D9-FC0E-4AFB-9CCC-06E2CF3415EB}"/>
                </a:ext>
              </a:extLst>
            </p:cNvPr>
            <p:cNvPicPr>
              <a:picLocks noChangeAspect="1"/>
            </p:cNvPicPr>
            <p:nvPr/>
          </p:nvPicPr>
          <p:blipFill rotWithShape="1">
            <a:blip r:embed="rId165"/>
            <a:srcRect r="70673"/>
            <a:stretch/>
          </p:blipFill>
          <p:spPr bwMode="gray">
            <a:xfrm>
              <a:off x="4738237" y="4950777"/>
              <a:ext cx="275558" cy="314427"/>
            </a:xfrm>
            <a:prstGeom prst="rect">
              <a:avLst/>
            </a:prstGeom>
          </p:spPr>
        </p:pic>
        <p:pic>
          <p:nvPicPr>
            <p:cNvPr id="126" name="Grafik 51" descr="Ein Bild, das Text enthält.&#10;&#10;Automatisch generierte Beschreibung">
              <a:extLst>
                <a:ext uri="{FF2B5EF4-FFF2-40B4-BE49-F238E27FC236}">
                  <a16:creationId xmlns:a16="http://schemas.microsoft.com/office/drawing/2014/main" id="{449A4D7C-BB44-42DA-A7C3-4B3B778B6FD4}"/>
                </a:ext>
              </a:extLst>
            </p:cNvPr>
            <p:cNvPicPr>
              <a:picLocks noChangeAspect="1"/>
            </p:cNvPicPr>
            <p:nvPr/>
          </p:nvPicPr>
          <p:blipFill>
            <a:blip r:embed="rId166"/>
            <a:stretch>
              <a:fillRect/>
            </a:stretch>
          </p:blipFill>
          <p:spPr bwMode="gray">
            <a:xfrm>
              <a:off x="5203863" y="5031221"/>
              <a:ext cx="626337" cy="153538"/>
            </a:xfrm>
            <a:prstGeom prst="rect">
              <a:avLst/>
            </a:prstGeom>
          </p:spPr>
        </p:pic>
        <p:pic>
          <p:nvPicPr>
            <p:cNvPr id="127" name="Grafik 55">
              <a:extLst>
                <a:ext uri="{FF2B5EF4-FFF2-40B4-BE49-F238E27FC236}">
                  <a16:creationId xmlns:a16="http://schemas.microsoft.com/office/drawing/2014/main" id="{CAA119D8-0EF2-45D6-BD4B-899E00AD17FC}"/>
                </a:ext>
              </a:extLst>
            </p:cNvPr>
            <p:cNvPicPr>
              <a:picLocks noChangeAspect="1"/>
            </p:cNvPicPr>
            <p:nvPr>
              <p:custDataLst>
                <p:tags r:id="rId41"/>
              </p:custDataLst>
            </p:nvPr>
          </p:nvPicPr>
          <p:blipFill>
            <a:blip r:embed="rId167"/>
            <a:stretch>
              <a:fillRect/>
            </a:stretch>
          </p:blipFill>
          <p:spPr bwMode="gray">
            <a:xfrm>
              <a:off x="7753513" y="4316813"/>
              <a:ext cx="243394" cy="243394"/>
            </a:xfrm>
            <a:prstGeom prst="rect">
              <a:avLst/>
            </a:prstGeom>
          </p:spPr>
        </p:pic>
        <p:pic>
          <p:nvPicPr>
            <p:cNvPr id="128" name="Grafik 67">
              <a:extLst>
                <a:ext uri="{FF2B5EF4-FFF2-40B4-BE49-F238E27FC236}">
                  <a16:creationId xmlns:a16="http://schemas.microsoft.com/office/drawing/2014/main" id="{A49A2B95-57C1-417D-AEB5-D6412795B14E}"/>
                </a:ext>
              </a:extLst>
            </p:cNvPr>
            <p:cNvPicPr>
              <a:picLocks noChangeAspect="1"/>
            </p:cNvPicPr>
            <p:nvPr/>
          </p:nvPicPr>
          <p:blipFill>
            <a:blip r:embed="rId168"/>
            <a:stretch>
              <a:fillRect/>
            </a:stretch>
          </p:blipFill>
          <p:spPr bwMode="gray">
            <a:xfrm>
              <a:off x="7216395" y="5341395"/>
              <a:ext cx="287449" cy="169207"/>
            </a:xfrm>
            <a:prstGeom prst="rect">
              <a:avLst/>
            </a:prstGeom>
          </p:spPr>
        </p:pic>
        <p:pic>
          <p:nvPicPr>
            <p:cNvPr id="129" name="Grafik 49">
              <a:extLst>
                <a:ext uri="{FF2B5EF4-FFF2-40B4-BE49-F238E27FC236}">
                  <a16:creationId xmlns:a16="http://schemas.microsoft.com/office/drawing/2014/main" id="{C241B575-84C2-454B-8275-65F43A57311A}"/>
                </a:ext>
              </a:extLst>
            </p:cNvPr>
            <p:cNvPicPr>
              <a:picLocks noChangeAspect="1"/>
            </p:cNvPicPr>
            <p:nvPr/>
          </p:nvPicPr>
          <p:blipFill>
            <a:blip r:embed="rId169"/>
            <a:stretch>
              <a:fillRect/>
            </a:stretch>
          </p:blipFill>
          <p:spPr bwMode="gray">
            <a:xfrm>
              <a:off x="6664982" y="5351111"/>
              <a:ext cx="359462" cy="149775"/>
            </a:xfrm>
            <a:prstGeom prst="rect">
              <a:avLst/>
            </a:prstGeom>
          </p:spPr>
        </p:pic>
        <p:grpSp>
          <p:nvGrpSpPr>
            <p:cNvPr id="130" name="Group 129">
              <a:extLst>
                <a:ext uri="{FF2B5EF4-FFF2-40B4-BE49-F238E27FC236}">
                  <a16:creationId xmlns:a16="http://schemas.microsoft.com/office/drawing/2014/main" id="{86D67A28-F805-4F66-B692-5BCAA57F58CE}"/>
                </a:ext>
              </a:extLst>
            </p:cNvPr>
            <p:cNvGrpSpPr/>
            <p:nvPr>
              <p:custDataLst>
                <p:tags r:id="rId42"/>
              </p:custDataLst>
            </p:nvPr>
          </p:nvGrpSpPr>
          <p:grpSpPr bwMode="gray">
            <a:xfrm>
              <a:off x="946938" y="4001056"/>
              <a:ext cx="7049969" cy="256036"/>
              <a:chOff x="982942" y="4043858"/>
              <a:chExt cx="7049969" cy="256036"/>
            </a:xfrm>
          </p:grpSpPr>
          <p:pic>
            <p:nvPicPr>
              <p:cNvPr id="131" name="Grafik 121">
                <a:extLst>
                  <a:ext uri="{FF2B5EF4-FFF2-40B4-BE49-F238E27FC236}">
                    <a16:creationId xmlns:a16="http://schemas.microsoft.com/office/drawing/2014/main" id="{5A38738A-691E-453C-9377-F0046CB001F4}"/>
                  </a:ext>
                </a:extLst>
              </p:cNvPr>
              <p:cNvPicPr>
                <a:picLocks noChangeAspect="1"/>
              </p:cNvPicPr>
              <p:nvPr/>
            </p:nvPicPr>
            <p:blipFill>
              <a:blip r:embed="rId170" cstate="screen">
                <a:extLst>
                  <a:ext uri="{28A0092B-C50C-407E-A947-70E740481C1C}">
                    <a14:useLocalDpi xmlns:a14="http://schemas.microsoft.com/office/drawing/2010/main"/>
                  </a:ext>
                </a:extLst>
              </a:blip>
              <a:stretch>
                <a:fillRect/>
              </a:stretch>
            </p:blipFill>
            <p:spPr bwMode="gray">
              <a:xfrm>
                <a:off x="2468892" y="4130585"/>
                <a:ext cx="688792" cy="82582"/>
              </a:xfrm>
              <a:prstGeom prst="rect">
                <a:avLst/>
              </a:prstGeom>
            </p:spPr>
          </p:pic>
          <p:pic>
            <p:nvPicPr>
              <p:cNvPr id="132" name="Grafik 151">
                <a:extLst>
                  <a:ext uri="{FF2B5EF4-FFF2-40B4-BE49-F238E27FC236}">
                    <a16:creationId xmlns:a16="http://schemas.microsoft.com/office/drawing/2014/main" id="{8CE2B5E9-60F5-45B7-96A8-488CE43575A8}"/>
                  </a:ext>
                </a:extLst>
              </p:cNvPr>
              <p:cNvPicPr/>
              <p:nvPr/>
            </p:nvPicPr>
            <p:blipFill>
              <a:blip r:embed="rId17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gray">
              <a:xfrm>
                <a:off x="6249853" y="4067944"/>
                <a:ext cx="530513" cy="207865"/>
              </a:xfrm>
              <a:prstGeom prst="rect">
                <a:avLst/>
              </a:prstGeom>
            </p:spPr>
          </p:pic>
          <p:pic>
            <p:nvPicPr>
              <p:cNvPr id="133" name="Grafik 154">
                <a:extLst>
                  <a:ext uri="{FF2B5EF4-FFF2-40B4-BE49-F238E27FC236}">
                    <a16:creationId xmlns:a16="http://schemas.microsoft.com/office/drawing/2014/main" id="{F34C1BE1-F3CF-4618-B22E-C40DBC24066D}"/>
                  </a:ext>
                </a:extLst>
              </p:cNvPr>
              <p:cNvPicPr>
                <a:picLocks noChangeAspect="1"/>
              </p:cNvPicPr>
              <p:nvPr>
                <p:custDataLst>
                  <p:tags r:id="rId43"/>
                </p:custDataLst>
              </p:nvPr>
            </p:nvPicPr>
            <p:blipFill>
              <a:blip r:embed="rId172" cstate="screen">
                <a:extLst>
                  <a:ext uri="{28A0092B-C50C-407E-A947-70E740481C1C}">
                    <a14:useLocalDpi xmlns:a14="http://schemas.microsoft.com/office/drawing/2010/main"/>
                  </a:ext>
                </a:extLst>
              </a:blip>
              <a:stretch>
                <a:fillRect/>
              </a:stretch>
            </p:blipFill>
            <p:spPr bwMode="gray">
              <a:xfrm>
                <a:off x="982942" y="4091036"/>
                <a:ext cx="432538" cy="161681"/>
              </a:xfrm>
              <a:prstGeom prst="rect">
                <a:avLst/>
              </a:prstGeom>
            </p:spPr>
          </p:pic>
          <p:pic>
            <p:nvPicPr>
              <p:cNvPr id="134" name="Grafik 162">
                <a:extLst>
                  <a:ext uri="{FF2B5EF4-FFF2-40B4-BE49-F238E27FC236}">
                    <a16:creationId xmlns:a16="http://schemas.microsoft.com/office/drawing/2014/main" id="{E6EF4C9E-0351-4F79-864B-173E8119232D}"/>
                  </a:ext>
                </a:extLst>
              </p:cNvPr>
              <p:cNvPicPr>
                <a:picLocks noChangeAspect="1"/>
              </p:cNvPicPr>
              <p:nvPr/>
            </p:nvPicPr>
            <p:blipFill>
              <a:blip r:embed="rId17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gray">
              <a:xfrm>
                <a:off x="3920648" y="4058301"/>
                <a:ext cx="296788" cy="227151"/>
              </a:xfrm>
              <a:prstGeom prst="rect">
                <a:avLst/>
              </a:prstGeom>
            </p:spPr>
          </p:pic>
          <p:pic>
            <p:nvPicPr>
              <p:cNvPr id="135" name="Grafik 201">
                <a:extLst>
                  <a:ext uri="{FF2B5EF4-FFF2-40B4-BE49-F238E27FC236}">
                    <a16:creationId xmlns:a16="http://schemas.microsoft.com/office/drawing/2014/main" id="{65CEFF3A-DE85-429F-857C-99AB4BBCBFBC}"/>
                  </a:ext>
                </a:extLst>
              </p:cNvPr>
              <p:cNvPicPr>
                <a:picLocks noChangeAspect="1"/>
              </p:cNvPicPr>
              <p:nvPr/>
            </p:nvPicPr>
            <p:blipFill>
              <a:blip r:embed="rId174">
                <a:extLst>
                  <a:ext uri="{28A0092B-C50C-407E-A947-70E740481C1C}">
                    <a14:useLocalDpi xmlns:a14="http://schemas.microsoft.com/office/drawing/2010/main" val="0"/>
                  </a:ext>
                </a:extLst>
              </a:blip>
              <a:stretch>
                <a:fillRect/>
              </a:stretch>
            </p:blipFill>
            <p:spPr bwMode="gray">
              <a:xfrm>
                <a:off x="3372164" y="4106944"/>
                <a:ext cx="334004" cy="129864"/>
              </a:xfrm>
              <a:prstGeom prst="rect">
                <a:avLst/>
              </a:prstGeom>
            </p:spPr>
          </p:pic>
          <p:pic>
            <p:nvPicPr>
              <p:cNvPr id="136" name="Grafik 24" descr="Ein Bild, das Uhr enthält.&#10;&#10;Automatisch generierte Beschreibung">
                <a:extLst>
                  <a:ext uri="{FF2B5EF4-FFF2-40B4-BE49-F238E27FC236}">
                    <a16:creationId xmlns:a16="http://schemas.microsoft.com/office/drawing/2014/main" id="{7FCB59A4-89C3-46A2-9D00-8B6BFEF78181}"/>
                  </a:ext>
                </a:extLst>
              </p:cNvPr>
              <p:cNvPicPr>
                <a:picLocks noChangeAspect="1"/>
              </p:cNvPicPr>
              <p:nvPr>
                <p:custDataLst>
                  <p:tags r:id="rId44"/>
                </p:custDataLst>
              </p:nvPr>
            </p:nvPicPr>
            <p:blipFill>
              <a:blip r:embed="rId175"/>
              <a:stretch>
                <a:fillRect/>
              </a:stretch>
            </p:blipFill>
            <p:spPr bwMode="gray">
              <a:xfrm>
                <a:off x="7382701" y="4077172"/>
                <a:ext cx="650210" cy="189409"/>
              </a:xfrm>
              <a:prstGeom prst="rect">
                <a:avLst/>
              </a:prstGeom>
            </p:spPr>
          </p:pic>
          <p:pic>
            <p:nvPicPr>
              <p:cNvPr id="137" name="Grafik 37">
                <a:extLst>
                  <a:ext uri="{FF2B5EF4-FFF2-40B4-BE49-F238E27FC236}">
                    <a16:creationId xmlns:a16="http://schemas.microsoft.com/office/drawing/2014/main" id="{C0B425C0-C461-45D7-A33D-6203EA439AE0}"/>
                  </a:ext>
                </a:extLst>
              </p:cNvPr>
              <p:cNvPicPr>
                <a:picLocks noChangeAspect="1"/>
              </p:cNvPicPr>
              <p:nvPr/>
            </p:nvPicPr>
            <p:blipFill>
              <a:blip r:embed="rId176"/>
              <a:stretch>
                <a:fillRect/>
              </a:stretch>
            </p:blipFill>
            <p:spPr bwMode="gray">
              <a:xfrm>
                <a:off x="5371828" y="4105565"/>
                <a:ext cx="663545" cy="132622"/>
              </a:xfrm>
              <a:prstGeom prst="rect">
                <a:avLst/>
              </a:prstGeom>
            </p:spPr>
          </p:pic>
          <p:pic>
            <p:nvPicPr>
              <p:cNvPr id="138" name="Grafik 40">
                <a:extLst>
                  <a:ext uri="{FF2B5EF4-FFF2-40B4-BE49-F238E27FC236}">
                    <a16:creationId xmlns:a16="http://schemas.microsoft.com/office/drawing/2014/main" id="{65E51AB4-A3C6-48E7-9E74-F79C1714CDB0}"/>
                  </a:ext>
                </a:extLst>
              </p:cNvPr>
              <p:cNvPicPr>
                <a:picLocks noChangeAspect="1"/>
              </p:cNvPicPr>
              <p:nvPr/>
            </p:nvPicPr>
            <p:blipFill>
              <a:blip r:embed="rId177"/>
              <a:stretch>
                <a:fillRect/>
              </a:stretch>
            </p:blipFill>
            <p:spPr bwMode="gray">
              <a:xfrm>
                <a:off x="1629960" y="4098828"/>
                <a:ext cx="624452" cy="146097"/>
              </a:xfrm>
              <a:prstGeom prst="rect">
                <a:avLst/>
              </a:prstGeom>
            </p:spPr>
          </p:pic>
          <p:pic>
            <p:nvPicPr>
              <p:cNvPr id="139" name="Grafik 59">
                <a:extLst>
                  <a:ext uri="{FF2B5EF4-FFF2-40B4-BE49-F238E27FC236}">
                    <a16:creationId xmlns:a16="http://schemas.microsoft.com/office/drawing/2014/main" id="{C119F8EB-091A-4147-812B-B5EB5207496F}"/>
                  </a:ext>
                </a:extLst>
              </p:cNvPr>
              <p:cNvPicPr>
                <a:picLocks noChangeAspect="1"/>
              </p:cNvPicPr>
              <p:nvPr>
                <p:custDataLst>
                  <p:tags r:id="rId45"/>
                </p:custDataLst>
              </p:nvPr>
            </p:nvPicPr>
            <p:blipFill>
              <a:blip r:embed="rId178"/>
              <a:stretch>
                <a:fillRect/>
              </a:stretch>
            </p:blipFill>
            <p:spPr bwMode="gray">
              <a:xfrm>
                <a:off x="4431916" y="4043858"/>
                <a:ext cx="725432" cy="256036"/>
              </a:xfrm>
              <a:prstGeom prst="rect">
                <a:avLst/>
              </a:prstGeom>
            </p:spPr>
          </p:pic>
          <p:pic>
            <p:nvPicPr>
              <p:cNvPr id="140" name="Grafik 41">
                <a:extLst>
                  <a:ext uri="{FF2B5EF4-FFF2-40B4-BE49-F238E27FC236}">
                    <a16:creationId xmlns:a16="http://schemas.microsoft.com/office/drawing/2014/main" id="{5F5D46D9-7071-4791-BCE4-1CEAD6EDF8F8}"/>
                  </a:ext>
                </a:extLst>
              </p:cNvPr>
              <p:cNvPicPr>
                <a:picLocks noChangeAspect="1"/>
              </p:cNvPicPr>
              <p:nvPr>
                <p:custDataLst>
                  <p:tags r:id="rId46"/>
                </p:custDataLst>
              </p:nvPr>
            </p:nvPicPr>
            <p:blipFill>
              <a:blip r:embed="rId179"/>
              <a:stretch>
                <a:fillRect/>
              </a:stretch>
            </p:blipFill>
            <p:spPr bwMode="gray">
              <a:xfrm>
                <a:off x="6994846" y="4054851"/>
                <a:ext cx="173371" cy="234050"/>
              </a:xfrm>
              <a:prstGeom prst="rect">
                <a:avLst/>
              </a:prstGeom>
            </p:spPr>
          </p:pic>
        </p:grpSp>
        <p:pic>
          <p:nvPicPr>
            <p:cNvPr id="142" name="Grafik 141">
              <a:extLst>
                <a:ext uri="{FF2B5EF4-FFF2-40B4-BE49-F238E27FC236}">
                  <a16:creationId xmlns:a16="http://schemas.microsoft.com/office/drawing/2014/main" id="{B11FDE3B-5C41-4537-8D98-D5CC9CE670FA}"/>
                </a:ext>
              </a:extLst>
            </p:cNvPr>
            <p:cNvPicPr>
              <a:picLocks noChangeAspect="1"/>
            </p:cNvPicPr>
            <p:nvPr/>
          </p:nvPicPr>
          <p:blipFill rotWithShape="1">
            <a:blip r:embed="rId180">
              <a:clrChange>
                <a:clrFrom>
                  <a:srgbClr val="F3F3F3"/>
                </a:clrFrom>
                <a:clrTo>
                  <a:srgbClr val="F3F3F3">
                    <a:alpha val="0"/>
                  </a:srgbClr>
                </a:clrTo>
              </a:clrChange>
            </a:blip>
            <a:srcRect b="18236"/>
            <a:stretch/>
          </p:blipFill>
          <p:spPr bwMode="gray">
            <a:xfrm>
              <a:off x="3971764" y="4293096"/>
              <a:ext cx="324036" cy="312373"/>
            </a:xfrm>
            <a:prstGeom prst="rect">
              <a:avLst/>
            </a:prstGeom>
          </p:spPr>
        </p:pic>
      </p:grpSp>
    </p:spTree>
    <p:extLst>
      <p:ext uri="{BB962C8B-B14F-4D97-AF65-F5344CB8AC3E}">
        <p14:creationId xmlns:p14="http://schemas.microsoft.com/office/powerpoint/2010/main" val="2315998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738B611-318C-4D53-BB11-8CD749DD9C0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729" name="think-cell Folie" r:id="rId23" imgW="306" imgH="306" progId="TCLayout.ActiveDocument.1">
                  <p:embed/>
                </p:oleObj>
              </mc:Choice>
              <mc:Fallback>
                <p:oleObj name="think-cell Folie" r:id="rId23" imgW="306" imgH="306" progId="TCLayout.ActiveDocument.1">
                  <p:embed/>
                  <p:pic>
                    <p:nvPicPr>
                      <p:cNvPr id="7" name="Object 6" hidden="1">
                        <a:extLst>
                          <a:ext uri="{FF2B5EF4-FFF2-40B4-BE49-F238E27FC236}">
                            <a16:creationId xmlns:a16="http://schemas.microsoft.com/office/drawing/2014/main" id="{A738B611-318C-4D53-BB11-8CD749DD9C00}"/>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01312DF-293F-48D7-BE54-411880F99518}"/>
              </a:ext>
            </a:extLst>
          </p:cNvPr>
          <p:cNvSpPr>
            <a:spLocks noGrp="1"/>
          </p:cNvSpPr>
          <p:nvPr>
            <p:ph type="title"/>
            <p:custDataLst>
              <p:tags r:id="rId3"/>
            </p:custDataLst>
          </p:nvPr>
        </p:nvSpPr>
        <p:spPr bwMode="gray"/>
        <p:txBody>
          <a:bodyPr vert="horz"/>
          <a:lstStyle/>
          <a:p>
            <a:r>
              <a:rPr lang="en-US"/>
              <a:t>International Data Spaces Association</a:t>
            </a:r>
          </a:p>
        </p:txBody>
      </p:sp>
      <p:sp>
        <p:nvSpPr>
          <p:cNvPr id="3" name="Slide Number Placeholder 2">
            <a:extLst>
              <a:ext uri="{FF2B5EF4-FFF2-40B4-BE49-F238E27FC236}">
                <a16:creationId xmlns:a16="http://schemas.microsoft.com/office/drawing/2014/main" id="{A3643441-61F9-4C73-83E9-DB8146ADE57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5B963-CBD6-47C4-B7CF-F60C897EE538}" type="slidenum">
              <a:rPr kumimoji="0" lang="de-DE" sz="1200" b="0" i="1" u="none" strike="noStrike" kern="1200" cap="none" spc="0" normalizeH="0" baseline="0" noProof="0" smtClean="0">
                <a:ln>
                  <a:noFill/>
                </a:ln>
                <a:solidFill>
                  <a:srgbClr val="00B7F4"/>
                </a:solidFill>
                <a:effectLst/>
                <a:uLnTx/>
                <a:uFillTx/>
                <a:latin typeface="Georgia" panose="02040502050405020303" pitchFamily="18"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endParaRPr>
          </a:p>
        </p:txBody>
      </p:sp>
      <p:sp>
        <p:nvSpPr>
          <p:cNvPr id="4" name="Text Placeholder 3">
            <a:extLst>
              <a:ext uri="{FF2B5EF4-FFF2-40B4-BE49-F238E27FC236}">
                <a16:creationId xmlns:a16="http://schemas.microsoft.com/office/drawing/2014/main" id="{BA60EA6E-1A30-4809-8C52-1C6BE1222698}"/>
              </a:ext>
            </a:extLst>
          </p:cNvPr>
          <p:cNvSpPr>
            <a:spLocks noGrp="1"/>
          </p:cNvSpPr>
          <p:nvPr>
            <p:ph type="body" sz="quarter" idx="13"/>
            <p:custDataLst>
              <p:tags r:id="rId4"/>
            </p:custDataLst>
          </p:nvPr>
        </p:nvSpPr>
        <p:spPr bwMode="gray">
          <a:xfrm>
            <a:off x="839787" y="1100303"/>
            <a:ext cx="7041469" cy="468000"/>
          </a:xfrm>
        </p:spPr>
        <p:txBody>
          <a:bodyPr>
            <a:normAutofit/>
          </a:bodyPr>
          <a:lstStyle/>
          <a:p>
            <a:r>
              <a:rPr lang="de-DE" err="1"/>
              <a:t>Driving</a:t>
            </a:r>
            <a:r>
              <a:rPr lang="de-DE"/>
              <a:t> </a:t>
            </a:r>
            <a:r>
              <a:rPr lang="de-DE" err="1"/>
              <a:t>data</a:t>
            </a:r>
            <a:r>
              <a:rPr lang="de-DE"/>
              <a:t> </a:t>
            </a:r>
            <a:r>
              <a:rPr lang="de-DE" err="1"/>
              <a:t>freedom</a:t>
            </a:r>
            <a:r>
              <a:rPr lang="de-DE"/>
              <a:t> </a:t>
            </a:r>
            <a:r>
              <a:rPr lang="de-DE" err="1"/>
              <a:t>for</a:t>
            </a:r>
            <a:r>
              <a:rPr lang="de-DE"/>
              <a:t> </a:t>
            </a:r>
            <a:r>
              <a:rPr lang="de-DE" err="1"/>
              <a:t>the</a:t>
            </a:r>
            <a:r>
              <a:rPr lang="de-DE"/>
              <a:t> </a:t>
            </a:r>
            <a:r>
              <a:rPr lang="de-DE" err="1"/>
              <a:t>whole</a:t>
            </a:r>
            <a:r>
              <a:rPr lang="de-DE"/>
              <a:t> </a:t>
            </a:r>
            <a:r>
              <a:rPr lang="de-DE" err="1"/>
              <a:t>world</a:t>
            </a:r>
            <a:endParaRPr lang="en-US"/>
          </a:p>
        </p:txBody>
      </p:sp>
      <p:sp>
        <p:nvSpPr>
          <p:cNvPr id="5" name="Footer Placeholder 4">
            <a:extLst>
              <a:ext uri="{FF2B5EF4-FFF2-40B4-BE49-F238E27FC236}">
                <a16:creationId xmlns:a16="http://schemas.microsoft.com/office/drawing/2014/main" id="{A8D69311-2779-48BB-9E30-5C51443D9193}"/>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B7F4"/>
                </a:solidFill>
                <a:effectLst/>
                <a:uLnTx/>
                <a:uFillTx/>
                <a:latin typeface="Georgia" panose="02040502050405020303" pitchFamily="18" charset="0"/>
                <a:ea typeface="+mn-ea"/>
                <a:cs typeface="Segoe UI" panose="020B0502040204020203" pitchFamily="34" charset="0"/>
              </a:rPr>
              <a:t>IDSA Story</a:t>
            </a:r>
          </a:p>
        </p:txBody>
      </p:sp>
      <p:sp>
        <p:nvSpPr>
          <p:cNvPr id="9" name="Rechteck 22">
            <a:extLst>
              <a:ext uri="{FF2B5EF4-FFF2-40B4-BE49-F238E27FC236}">
                <a16:creationId xmlns:a16="http://schemas.microsoft.com/office/drawing/2014/main" id="{96461670-1B79-4E8C-8A77-F16AC1012976}"/>
              </a:ext>
            </a:extLst>
          </p:cNvPr>
          <p:cNvSpPr/>
          <p:nvPr>
            <p:custDataLst>
              <p:tags r:id="rId5"/>
            </p:custDataLst>
          </p:nvPr>
        </p:nvSpPr>
        <p:spPr bwMode="gray">
          <a:xfrm>
            <a:off x="1415889" y="2031547"/>
            <a:ext cx="4451357" cy="1801527"/>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263482"/>
              </a:solidFill>
              <a:effectLst/>
              <a:uLnTx/>
              <a:uFillTx/>
              <a:latin typeface="Segoe UI" panose="020B0502040204020203" pitchFamily="34" charset="0"/>
              <a:ea typeface="+mn-ea"/>
              <a:cs typeface="Segoe UI" panose="020B0502040204020203" pitchFamily="34" charset="0"/>
            </a:endParaRPr>
          </a:p>
        </p:txBody>
      </p:sp>
      <p:sp>
        <p:nvSpPr>
          <p:cNvPr id="10" name="Rechteck 22">
            <a:extLst>
              <a:ext uri="{FF2B5EF4-FFF2-40B4-BE49-F238E27FC236}">
                <a16:creationId xmlns:a16="http://schemas.microsoft.com/office/drawing/2014/main" id="{6BDAA863-DBC4-46BD-87F5-5B1DB715D237}"/>
              </a:ext>
            </a:extLst>
          </p:cNvPr>
          <p:cNvSpPr/>
          <p:nvPr>
            <p:custDataLst>
              <p:tags r:id="rId6"/>
            </p:custDataLst>
          </p:nvPr>
        </p:nvSpPr>
        <p:spPr bwMode="gray">
          <a:xfrm>
            <a:off x="1307417" y="2139498"/>
            <a:ext cx="4451357" cy="1801527"/>
          </a:xfrm>
          <a:prstGeom prst="rect">
            <a:avLst/>
          </a:prstGeom>
          <a:solidFill>
            <a:schemeClr val="bg1"/>
          </a:solidFill>
          <a:ln w="19050">
            <a:solidFill>
              <a:schemeClr val="tx2"/>
            </a:solidFill>
          </a:ln>
        </p:spPr>
        <p:txBody>
          <a:bodyPr lIns="648000" tIns="288000" rIns="432000" bIns="72000" rtlCol="0" anchor="t" anchorCtr="0">
            <a:noAutofit/>
          </a:bodyPr>
          <a:lstStyle/>
          <a:p>
            <a:pPr algn="l" fontAlgn="base"/>
            <a:r>
              <a:rPr lang="en-US" sz="1400" b="0" i="0">
                <a:effectLst/>
                <a:latin typeface="Segoe UI" panose="020B0502040204020203" pitchFamily="34" charset="0"/>
                <a:cs typeface="Segoe UI" panose="020B0502040204020203" pitchFamily="34" charset="0"/>
              </a:rPr>
              <a:t>The International Data Spaces Association (IDSA) is </a:t>
            </a:r>
            <a:r>
              <a:rPr lang="en-US" sz="1400" i="0">
                <a:effectLst/>
                <a:latin typeface="Segoe UI" panose="020B0502040204020203" pitchFamily="34" charset="0"/>
                <a:cs typeface="Segoe UI" panose="020B0502040204020203" pitchFamily="34" charset="0"/>
              </a:rPr>
              <a:t>a</a:t>
            </a:r>
            <a:r>
              <a:rPr lang="en-US" sz="1400" b="1" i="0">
                <a:effectLst/>
                <a:latin typeface="Segoe UI" panose="020B0502040204020203" pitchFamily="34" charset="0"/>
                <a:cs typeface="Segoe UI" panose="020B0502040204020203" pitchFamily="34" charset="0"/>
              </a:rPr>
              <a:t> coalition of more than 130 member companies</a:t>
            </a:r>
            <a:r>
              <a:rPr lang="en-US" sz="1400" b="0" i="0">
                <a:effectLst/>
                <a:latin typeface="Segoe UI" panose="020B0502040204020203" pitchFamily="34" charset="0"/>
                <a:cs typeface="Segoe UI" panose="020B0502040204020203" pitchFamily="34" charset="0"/>
              </a:rPr>
              <a:t> that share a vision of a world where all companies realize the full value of their data in secure, trusted, equal partnerships.</a:t>
            </a:r>
          </a:p>
        </p:txBody>
      </p:sp>
      <p:sp>
        <p:nvSpPr>
          <p:cNvPr id="11" name="Oval 10">
            <a:extLst>
              <a:ext uri="{FF2B5EF4-FFF2-40B4-BE49-F238E27FC236}">
                <a16:creationId xmlns:a16="http://schemas.microsoft.com/office/drawing/2014/main" id="{2AE72F4B-A32B-4A19-A167-F9E293093135}"/>
              </a:ext>
            </a:extLst>
          </p:cNvPr>
          <p:cNvSpPr/>
          <p:nvPr>
            <p:custDataLst>
              <p:tags r:id="rId7"/>
            </p:custDataLst>
          </p:nvPr>
        </p:nvSpPr>
        <p:spPr bwMode="gray">
          <a:xfrm>
            <a:off x="916470" y="2345048"/>
            <a:ext cx="720000" cy="739244"/>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Grafik 20">
            <a:extLst>
              <a:ext uri="{FF2B5EF4-FFF2-40B4-BE49-F238E27FC236}">
                <a16:creationId xmlns:a16="http://schemas.microsoft.com/office/drawing/2014/main" id="{761B0F52-C431-411D-9C25-B49B3F14F11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47417" y="2364292"/>
            <a:ext cx="720000" cy="720000"/>
          </a:xfrm>
          <a:prstGeom prst="rect">
            <a:avLst/>
          </a:prstGeom>
        </p:spPr>
      </p:pic>
      <p:sp>
        <p:nvSpPr>
          <p:cNvPr id="23" name="Rechteck 22">
            <a:extLst>
              <a:ext uri="{FF2B5EF4-FFF2-40B4-BE49-F238E27FC236}">
                <a16:creationId xmlns:a16="http://schemas.microsoft.com/office/drawing/2014/main" id="{7A70F9BE-69D5-4ADC-B350-2602C418D0E6}"/>
              </a:ext>
            </a:extLst>
          </p:cNvPr>
          <p:cNvSpPr/>
          <p:nvPr>
            <p:custDataLst>
              <p:tags r:id="rId8"/>
            </p:custDataLst>
          </p:nvPr>
        </p:nvSpPr>
        <p:spPr bwMode="gray">
          <a:xfrm>
            <a:off x="1415889" y="4048976"/>
            <a:ext cx="4451357" cy="1801527"/>
          </a:xfrm>
          <a:prstGeom prst="rect">
            <a:avLst/>
          </a:prstGeom>
          <a:pattFill prst="ltDnDiag">
            <a:fgClr>
              <a:schemeClr val="bg1">
                <a:lumMod val="75000"/>
              </a:schemeClr>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252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263482"/>
              </a:solidFill>
              <a:effectLst/>
              <a:uLnTx/>
              <a:uFillTx/>
              <a:latin typeface="Segoe UI" panose="020B0502040204020203" pitchFamily="34" charset="0"/>
              <a:ea typeface="+mn-ea"/>
              <a:cs typeface="Segoe UI" panose="020B0502040204020203" pitchFamily="34" charset="0"/>
            </a:endParaRPr>
          </a:p>
        </p:txBody>
      </p:sp>
      <p:sp>
        <p:nvSpPr>
          <p:cNvPr id="24" name="Rechteck 22">
            <a:extLst>
              <a:ext uri="{FF2B5EF4-FFF2-40B4-BE49-F238E27FC236}">
                <a16:creationId xmlns:a16="http://schemas.microsoft.com/office/drawing/2014/main" id="{284AA6E9-79AE-4E04-B61D-093F1AE61F6E}"/>
              </a:ext>
            </a:extLst>
          </p:cNvPr>
          <p:cNvSpPr/>
          <p:nvPr>
            <p:custDataLst>
              <p:tags r:id="rId9"/>
            </p:custDataLst>
          </p:nvPr>
        </p:nvSpPr>
        <p:spPr bwMode="gray">
          <a:xfrm>
            <a:off x="1307417" y="4156927"/>
            <a:ext cx="4451357" cy="1801527"/>
          </a:xfrm>
          <a:prstGeom prst="rect">
            <a:avLst/>
          </a:prstGeom>
          <a:solidFill>
            <a:schemeClr val="bg1"/>
          </a:solidFill>
          <a:ln w="19050">
            <a:solidFill>
              <a:schemeClr val="tx2"/>
            </a:solidFill>
          </a:ln>
        </p:spPr>
        <p:txBody>
          <a:bodyPr lIns="648000" tIns="288000" rIns="432000" bIns="72000" rtlCol="0" anchor="t" anchorCtr="0">
            <a:noAutofit/>
          </a:bodyPr>
          <a:lstStyle/>
          <a:p>
            <a:pPr algn="l" fontAlgn="base"/>
            <a:r>
              <a:rPr lang="en-US" sz="1400" b="0" i="0">
                <a:effectLst/>
                <a:latin typeface="Segoe UI" panose="020B0502040204020203" pitchFamily="34" charset="0"/>
                <a:cs typeface="Segoe UI" panose="020B0502040204020203" pitchFamily="34" charset="0"/>
              </a:rPr>
              <a:t>The IDSA is a </a:t>
            </a:r>
            <a:r>
              <a:rPr lang="en-US" sz="1400" b="1" i="0">
                <a:effectLst/>
                <a:latin typeface="Segoe UI" panose="020B0502040204020203" pitchFamily="34" charset="0"/>
                <a:cs typeface="Segoe UI" panose="020B0502040204020203" pitchFamily="34" charset="0"/>
              </a:rPr>
              <a:t>not-for-profit organization. </a:t>
            </a:r>
            <a:r>
              <a:rPr lang="en-US" sz="1400" b="0" i="0">
                <a:effectLst/>
                <a:latin typeface="Segoe UI" panose="020B0502040204020203" pitchFamily="34" charset="0"/>
                <a:cs typeface="Segoe UI" panose="020B0502040204020203" pitchFamily="34" charset="0"/>
              </a:rPr>
              <a:t>All members contribute equally to the association’s results. These are publicly available and can be used by any company or organization.</a:t>
            </a:r>
          </a:p>
        </p:txBody>
      </p:sp>
      <p:sp>
        <p:nvSpPr>
          <p:cNvPr id="25" name="Oval 10">
            <a:extLst>
              <a:ext uri="{FF2B5EF4-FFF2-40B4-BE49-F238E27FC236}">
                <a16:creationId xmlns:a16="http://schemas.microsoft.com/office/drawing/2014/main" id="{4BCCE2F5-6C38-4EED-8ADB-12273EF0902D}"/>
              </a:ext>
            </a:extLst>
          </p:cNvPr>
          <p:cNvSpPr/>
          <p:nvPr>
            <p:custDataLst>
              <p:tags r:id="rId10"/>
            </p:custDataLst>
          </p:nvPr>
        </p:nvSpPr>
        <p:spPr bwMode="gray">
          <a:xfrm>
            <a:off x="916470" y="4362477"/>
            <a:ext cx="720000" cy="739244"/>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fik 21">
            <a:extLst>
              <a:ext uri="{FF2B5EF4-FFF2-40B4-BE49-F238E27FC236}">
                <a16:creationId xmlns:a16="http://schemas.microsoft.com/office/drawing/2014/main" id="{9EF40E7E-5CAC-4C3E-B084-176D82F97EF1}"/>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47417" y="4362371"/>
            <a:ext cx="720000" cy="720000"/>
          </a:xfrm>
          <a:prstGeom prst="rect">
            <a:avLst/>
          </a:prstGeom>
        </p:spPr>
      </p:pic>
      <p:grpSp>
        <p:nvGrpSpPr>
          <p:cNvPr id="6" name="Gruppieren 5">
            <a:extLst>
              <a:ext uri="{FF2B5EF4-FFF2-40B4-BE49-F238E27FC236}">
                <a16:creationId xmlns:a16="http://schemas.microsoft.com/office/drawing/2014/main" id="{BBFC5491-9653-40AB-8397-26CF7DF5A9BC}"/>
              </a:ext>
            </a:extLst>
          </p:cNvPr>
          <p:cNvGrpSpPr>
            <a:grpSpLocks noChangeAspect="1"/>
          </p:cNvGrpSpPr>
          <p:nvPr/>
        </p:nvGrpSpPr>
        <p:grpSpPr>
          <a:xfrm>
            <a:off x="6229670" y="2144624"/>
            <a:ext cx="5124130" cy="616860"/>
            <a:chOff x="6157684" y="2148639"/>
            <a:chExt cx="6474213" cy="779387"/>
          </a:xfrm>
        </p:grpSpPr>
        <p:sp>
          <p:nvSpPr>
            <p:cNvPr id="35" name="Textfeld 31">
              <a:extLst>
                <a:ext uri="{FF2B5EF4-FFF2-40B4-BE49-F238E27FC236}">
                  <a16:creationId xmlns:a16="http://schemas.microsoft.com/office/drawing/2014/main" id="{F48D65FC-8F7B-4BE7-813A-3593F2EFEAE3}"/>
                </a:ext>
              </a:extLst>
            </p:cNvPr>
            <p:cNvSpPr txBox="1"/>
            <p:nvPr>
              <p:custDataLst>
                <p:tags r:id="rId19"/>
              </p:custDataLst>
            </p:nvPr>
          </p:nvSpPr>
          <p:spPr bwMode="gray">
            <a:xfrm>
              <a:off x="6434414" y="2148639"/>
              <a:ext cx="6197483" cy="779387"/>
            </a:xfrm>
            <a:prstGeom prst="rect">
              <a:avLst/>
            </a:prstGeom>
            <a:solidFill>
              <a:schemeClr val="bg1"/>
            </a:solidFill>
            <a:ln w="19050">
              <a:solidFill>
                <a:schemeClr val="tx2"/>
              </a:solidFill>
            </a:ln>
          </p:spPr>
          <p:txBody>
            <a:bodyPr wrap="square" lIns="396000" tIns="72000" rIns="72000" bIns="72000" rtlCol="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a:latin typeface="Segoe UI" panose="020B0502040204020203" pitchFamily="34" charset="0"/>
                  <a:cs typeface="Segoe UI" panose="020B0502040204020203" pitchFamily="34" charset="0"/>
                </a:rPr>
                <a:t>Develop a </a:t>
              </a:r>
              <a:r>
                <a:rPr lang="en-US" sz="1200" b="1">
                  <a:latin typeface="Segoe UI" panose="020B0502040204020203" pitchFamily="34" charset="0"/>
                  <a:cs typeface="Segoe UI" panose="020B0502040204020203" pitchFamily="34" charset="0"/>
                </a:rPr>
                <a:t>reference architecture </a:t>
              </a:r>
              <a:r>
                <a:rPr lang="en-US" sz="1200">
                  <a:latin typeface="Segoe UI" panose="020B0502040204020203" pitchFamily="34" charset="0"/>
                  <a:cs typeface="Segoe UI" panose="020B0502040204020203" pitchFamily="34" charset="0"/>
                </a:rPr>
                <a:t>for international data spaces (IDS), including a governance model and adoption strategy </a:t>
              </a:r>
              <a:endParaRPr kumimoji="0" lang="en-US" sz="1200" b="0" i="0" u="none" strike="noStrike" kern="1200" cap="none" spc="0" normalizeH="0" baseline="0" noProof="0">
                <a:ln>
                  <a:noFill/>
                </a:ln>
                <a:solidFill>
                  <a:srgbClr val="1A1600"/>
                </a:solidFill>
                <a:effectLst/>
                <a:uLnTx/>
                <a:uFillTx/>
                <a:latin typeface="Segoe UI" panose="020B0502040204020203" pitchFamily="34" charset="0"/>
                <a:cs typeface="Segoe UI" panose="020B0502040204020203" pitchFamily="34" charset="0"/>
              </a:endParaRPr>
            </a:p>
          </p:txBody>
        </p:sp>
        <p:sp>
          <p:nvSpPr>
            <p:cNvPr id="36" name="Ellipse 35">
              <a:extLst>
                <a:ext uri="{FF2B5EF4-FFF2-40B4-BE49-F238E27FC236}">
                  <a16:creationId xmlns:a16="http://schemas.microsoft.com/office/drawing/2014/main" id="{1004BAB5-EDA4-4461-8C13-C7234B371ACD}"/>
                </a:ext>
              </a:extLst>
            </p:cNvPr>
            <p:cNvSpPr/>
            <p:nvPr>
              <p:custDataLst>
                <p:tags r:id="rId20"/>
              </p:custDataLst>
            </p:nvPr>
          </p:nvSpPr>
          <p:spPr bwMode="gray">
            <a:xfrm>
              <a:off x="6157684" y="2274212"/>
              <a:ext cx="540854" cy="540854"/>
            </a:xfrm>
            <a:prstGeom prst="ellipse">
              <a:avLst/>
            </a:prstGeom>
            <a:pattFill prst="ltDnDiag">
              <a:fgClr>
                <a:schemeClr val="bg1">
                  <a:lumMod val="75000"/>
                </a:schemeClr>
              </a:fgClr>
              <a:bgClr>
                <a:schemeClr val="bg1"/>
              </a:bgClr>
            </a:patt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rPr>
                <a:t>1</a:t>
              </a:r>
            </a:p>
          </p:txBody>
        </p:sp>
      </p:grpSp>
      <p:grpSp>
        <p:nvGrpSpPr>
          <p:cNvPr id="13" name="Gruppieren 12">
            <a:extLst>
              <a:ext uri="{FF2B5EF4-FFF2-40B4-BE49-F238E27FC236}">
                <a16:creationId xmlns:a16="http://schemas.microsoft.com/office/drawing/2014/main" id="{549ACC6E-7118-4282-A394-DFAC006AE6BA}"/>
              </a:ext>
            </a:extLst>
          </p:cNvPr>
          <p:cNvGrpSpPr>
            <a:grpSpLocks noChangeAspect="1"/>
          </p:cNvGrpSpPr>
          <p:nvPr/>
        </p:nvGrpSpPr>
        <p:grpSpPr>
          <a:xfrm>
            <a:off x="6221706" y="2918780"/>
            <a:ext cx="5132093" cy="626843"/>
            <a:chOff x="6157684" y="3084831"/>
            <a:chExt cx="6484273" cy="792000"/>
          </a:xfrm>
        </p:grpSpPr>
        <p:sp>
          <p:nvSpPr>
            <p:cNvPr id="37" name="Textfeld 31">
              <a:extLst>
                <a:ext uri="{FF2B5EF4-FFF2-40B4-BE49-F238E27FC236}">
                  <a16:creationId xmlns:a16="http://schemas.microsoft.com/office/drawing/2014/main" id="{6DD28574-3B81-4EA5-AFFB-1146EE351E4F}"/>
                </a:ext>
              </a:extLst>
            </p:cNvPr>
            <p:cNvSpPr txBox="1"/>
            <p:nvPr>
              <p:custDataLst>
                <p:tags r:id="rId17"/>
              </p:custDataLst>
            </p:nvPr>
          </p:nvSpPr>
          <p:spPr bwMode="gray">
            <a:xfrm>
              <a:off x="6434413" y="3084831"/>
              <a:ext cx="6207544" cy="792000"/>
            </a:xfrm>
            <a:prstGeom prst="rect">
              <a:avLst/>
            </a:prstGeom>
            <a:solidFill>
              <a:schemeClr val="bg1"/>
            </a:solidFill>
            <a:ln w="19050">
              <a:solidFill>
                <a:schemeClr val="tx2"/>
              </a:solidFill>
            </a:ln>
          </p:spPr>
          <p:txBody>
            <a:bodyPr wrap="square" lIns="396000" tIns="72000" rIns="72000" bIns="72000" rtlCol="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a:latin typeface="Segoe UI" panose="020B0502040204020203" pitchFamily="34" charset="0"/>
                  <a:cs typeface="Segoe UI" panose="020B0502040204020203" pitchFamily="34" charset="0"/>
                </a:rPr>
                <a:t>Continue to evolve IDS-based </a:t>
              </a:r>
              <a:r>
                <a:rPr lang="en-US" sz="1200" b="1">
                  <a:latin typeface="Segoe UI" panose="020B0502040204020203" pitchFamily="34" charset="0"/>
                  <a:cs typeface="Segoe UI" panose="020B0502040204020203" pitchFamily="34" charset="0"/>
                </a:rPr>
                <a:t>use cases</a:t>
              </a:r>
              <a:endParaRPr kumimoji="0" lang="en-US" sz="1200" b="1" i="0" u="none" strike="noStrike" kern="1200" cap="none" spc="0" normalizeH="0" baseline="0" noProof="0">
                <a:ln>
                  <a:noFill/>
                </a:ln>
                <a:solidFill>
                  <a:srgbClr val="0BA2E3"/>
                </a:solidFill>
                <a:effectLst/>
                <a:uLnTx/>
                <a:uFillTx/>
                <a:latin typeface="Segoe UI" panose="020B0502040204020203" pitchFamily="34" charset="0"/>
                <a:cs typeface="Segoe UI" panose="020B0502040204020203" pitchFamily="34" charset="0"/>
              </a:endParaRPr>
            </a:p>
          </p:txBody>
        </p:sp>
        <p:sp>
          <p:nvSpPr>
            <p:cNvPr id="40" name="Ellipse 20">
              <a:extLst>
                <a:ext uri="{FF2B5EF4-FFF2-40B4-BE49-F238E27FC236}">
                  <a16:creationId xmlns:a16="http://schemas.microsoft.com/office/drawing/2014/main" id="{120BD68B-8892-4402-98D5-609F722A32FC}"/>
                </a:ext>
              </a:extLst>
            </p:cNvPr>
            <p:cNvSpPr/>
            <p:nvPr>
              <p:custDataLst>
                <p:tags r:id="rId18"/>
              </p:custDataLst>
            </p:nvPr>
          </p:nvSpPr>
          <p:spPr bwMode="gray">
            <a:xfrm>
              <a:off x="6157684" y="3210404"/>
              <a:ext cx="540854" cy="540854"/>
            </a:xfrm>
            <a:prstGeom prst="ellipse">
              <a:avLst/>
            </a:prstGeom>
            <a:pattFill prst="ltDnDiag">
              <a:fgClr>
                <a:schemeClr val="bg1">
                  <a:lumMod val="75000"/>
                </a:schemeClr>
              </a:fgClr>
              <a:bgClr>
                <a:schemeClr val="bg1"/>
              </a:bgClr>
            </a:patt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rPr>
                <a:t>2</a:t>
              </a:r>
            </a:p>
          </p:txBody>
        </p:sp>
      </p:grpSp>
      <p:grpSp>
        <p:nvGrpSpPr>
          <p:cNvPr id="14" name="Gruppieren 13">
            <a:extLst>
              <a:ext uri="{FF2B5EF4-FFF2-40B4-BE49-F238E27FC236}">
                <a16:creationId xmlns:a16="http://schemas.microsoft.com/office/drawing/2014/main" id="{74DD4522-974C-4917-B82E-28A3662FA992}"/>
              </a:ext>
            </a:extLst>
          </p:cNvPr>
          <p:cNvGrpSpPr/>
          <p:nvPr/>
        </p:nvGrpSpPr>
        <p:grpSpPr>
          <a:xfrm>
            <a:off x="6221707" y="3707879"/>
            <a:ext cx="5130505" cy="626843"/>
            <a:chOff x="6157684" y="4020847"/>
            <a:chExt cx="6482265" cy="792000"/>
          </a:xfrm>
        </p:grpSpPr>
        <p:sp>
          <p:nvSpPr>
            <p:cNvPr id="38" name="Textfeld 31">
              <a:extLst>
                <a:ext uri="{FF2B5EF4-FFF2-40B4-BE49-F238E27FC236}">
                  <a16:creationId xmlns:a16="http://schemas.microsoft.com/office/drawing/2014/main" id="{175C0061-C222-4DD3-9F1C-000DD4D1E8CA}"/>
                </a:ext>
              </a:extLst>
            </p:cNvPr>
            <p:cNvSpPr txBox="1">
              <a:spLocks noChangeAspect="1"/>
            </p:cNvSpPr>
            <p:nvPr>
              <p:custDataLst>
                <p:tags r:id="rId15"/>
              </p:custDataLst>
            </p:nvPr>
          </p:nvSpPr>
          <p:spPr bwMode="gray">
            <a:xfrm>
              <a:off x="6434413" y="4020847"/>
              <a:ext cx="6205536" cy="792000"/>
            </a:xfrm>
            <a:prstGeom prst="rect">
              <a:avLst/>
            </a:prstGeom>
            <a:solidFill>
              <a:schemeClr val="bg1"/>
            </a:solidFill>
            <a:ln w="19050">
              <a:solidFill>
                <a:schemeClr val="tx2"/>
              </a:solidFill>
            </a:ln>
          </p:spPr>
          <p:txBody>
            <a:bodyPr wrap="square" lIns="396000" tIns="72000" rIns="396000" bIns="72000" rtlCol="0" anchor="ctr" anchorCtr="0">
              <a:no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lang="en-US" sz="1200">
                  <a:latin typeface="Segoe UI" panose="020B0502040204020203" pitchFamily="34" charset="0"/>
                  <a:cs typeface="Segoe UI" panose="020B0502040204020203" pitchFamily="34" charset="0"/>
                </a:rPr>
                <a:t>Establish IDS as the </a:t>
              </a:r>
              <a:r>
                <a:rPr lang="en-US" sz="1200" b="1">
                  <a:latin typeface="Segoe UI" panose="020B0502040204020203" pitchFamily="34" charset="0"/>
                  <a:cs typeface="Segoe UI" panose="020B0502040204020203" pitchFamily="34" charset="0"/>
                </a:rPr>
                <a:t>international standard </a:t>
              </a:r>
              <a:r>
                <a:rPr lang="en-US" sz="1200">
                  <a:latin typeface="Segoe UI" panose="020B0502040204020203" pitchFamily="34" charset="0"/>
                  <a:cs typeface="Segoe UI" panose="020B0502040204020203" pitchFamily="34" charset="0"/>
                </a:rPr>
                <a:t>for data exchange in the economy of the future</a:t>
              </a:r>
              <a:endParaRPr kumimoji="0" lang="en-US" sz="1200" b="0" i="0" u="none" strike="noStrike" kern="1200" cap="none" spc="0" normalizeH="0" baseline="0">
                <a:ln>
                  <a:noFill/>
                </a:ln>
                <a:solidFill>
                  <a:srgbClr val="1A1600"/>
                </a:solidFill>
                <a:effectLst/>
                <a:uLnTx/>
                <a:uFillTx/>
                <a:latin typeface="Segoe UI" panose="020B0502040204020203" pitchFamily="34" charset="0"/>
                <a:cs typeface="Segoe UI" panose="020B0502040204020203" pitchFamily="34" charset="0"/>
              </a:endParaRPr>
            </a:p>
          </p:txBody>
        </p:sp>
        <p:sp>
          <p:nvSpPr>
            <p:cNvPr id="41" name="Ellipse 20">
              <a:extLst>
                <a:ext uri="{FF2B5EF4-FFF2-40B4-BE49-F238E27FC236}">
                  <a16:creationId xmlns:a16="http://schemas.microsoft.com/office/drawing/2014/main" id="{EFF32790-451C-411B-97E4-CA0082C141D4}"/>
                </a:ext>
              </a:extLst>
            </p:cNvPr>
            <p:cNvSpPr/>
            <p:nvPr>
              <p:custDataLst>
                <p:tags r:id="rId16"/>
              </p:custDataLst>
            </p:nvPr>
          </p:nvSpPr>
          <p:spPr bwMode="gray">
            <a:xfrm>
              <a:off x="6157684" y="4146420"/>
              <a:ext cx="540854" cy="540854"/>
            </a:xfrm>
            <a:prstGeom prst="ellipse">
              <a:avLst/>
            </a:prstGeom>
            <a:pattFill prst="ltDnDiag">
              <a:fgClr>
                <a:schemeClr val="bg1">
                  <a:lumMod val="75000"/>
                </a:schemeClr>
              </a:fgClr>
              <a:bgClr>
                <a:schemeClr val="bg1"/>
              </a:bgClr>
            </a:patt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rPr>
                <a:t>3</a:t>
              </a:r>
            </a:p>
          </p:txBody>
        </p:sp>
      </p:grpSp>
      <p:grpSp>
        <p:nvGrpSpPr>
          <p:cNvPr id="43" name="Gruppieren 42">
            <a:extLst>
              <a:ext uri="{FF2B5EF4-FFF2-40B4-BE49-F238E27FC236}">
                <a16:creationId xmlns:a16="http://schemas.microsoft.com/office/drawing/2014/main" id="{CEA4735B-C325-4CA0-8F50-D977EF3A9174}"/>
              </a:ext>
            </a:extLst>
          </p:cNvPr>
          <p:cNvGrpSpPr>
            <a:grpSpLocks noChangeAspect="1"/>
          </p:cNvGrpSpPr>
          <p:nvPr/>
        </p:nvGrpSpPr>
        <p:grpSpPr>
          <a:xfrm>
            <a:off x="6229669" y="4485960"/>
            <a:ext cx="5122543" cy="655335"/>
            <a:chOff x="6157684" y="4957039"/>
            <a:chExt cx="6472206" cy="828000"/>
          </a:xfrm>
        </p:grpSpPr>
        <p:sp>
          <p:nvSpPr>
            <p:cNvPr id="39" name="Textfeld 31">
              <a:extLst>
                <a:ext uri="{FF2B5EF4-FFF2-40B4-BE49-F238E27FC236}">
                  <a16:creationId xmlns:a16="http://schemas.microsoft.com/office/drawing/2014/main" id="{4785770B-B908-4499-8919-C80D59505471}"/>
                </a:ext>
              </a:extLst>
            </p:cNvPr>
            <p:cNvSpPr txBox="1"/>
            <p:nvPr>
              <p:custDataLst>
                <p:tags r:id="rId13"/>
              </p:custDataLst>
            </p:nvPr>
          </p:nvSpPr>
          <p:spPr bwMode="gray">
            <a:xfrm>
              <a:off x="6434414" y="4957039"/>
              <a:ext cx="6195476" cy="828000"/>
            </a:xfrm>
            <a:prstGeom prst="rect">
              <a:avLst/>
            </a:prstGeom>
            <a:solidFill>
              <a:schemeClr val="bg1"/>
            </a:solidFill>
            <a:ln w="19050">
              <a:solidFill>
                <a:schemeClr val="tx2"/>
              </a:solidFill>
            </a:ln>
          </p:spPr>
          <p:txBody>
            <a:bodyPr wrap="square" lIns="396000" tIns="72000" rIns="72000" bIns="72000" rtlCol="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a:latin typeface="Segoe UI" panose="020B0502040204020203" pitchFamily="34" charset="0"/>
                  <a:cs typeface="Segoe UI" panose="020B0502040204020203" pitchFamily="34" charset="0"/>
                </a:rPr>
                <a:t>Support the </a:t>
              </a:r>
              <a:r>
                <a:rPr lang="en-US" sz="1200" b="1">
                  <a:latin typeface="Segoe UI" panose="020B0502040204020203" pitchFamily="34" charset="0"/>
                  <a:cs typeface="Segoe UI" panose="020B0502040204020203" pitchFamily="34" charset="0"/>
                </a:rPr>
                <a:t>certification </a:t>
              </a:r>
              <a:r>
                <a:rPr lang="en-US" sz="1200">
                  <a:latin typeface="Segoe UI" panose="020B0502040204020203" pitchFamily="34" charset="0"/>
                  <a:cs typeface="Segoe UI" panose="020B0502040204020203" pitchFamily="34" charset="0"/>
                </a:rPr>
                <a:t>of IDS-based software solutions and business models</a:t>
              </a:r>
              <a:endParaRPr kumimoji="0" lang="en-US" sz="1200" b="0" i="0" u="none" strike="noStrike" kern="1200" cap="none" spc="0" normalizeH="0" baseline="0" noProof="0">
                <a:ln>
                  <a:noFill/>
                </a:ln>
                <a:solidFill>
                  <a:srgbClr val="1A1600"/>
                </a:solidFill>
                <a:effectLst/>
                <a:uLnTx/>
                <a:uFillTx/>
                <a:latin typeface="Segoe UI" panose="020B0502040204020203" pitchFamily="34" charset="0"/>
                <a:cs typeface="Segoe UI" panose="020B0502040204020203" pitchFamily="34" charset="0"/>
              </a:endParaRPr>
            </a:p>
          </p:txBody>
        </p:sp>
        <p:sp>
          <p:nvSpPr>
            <p:cNvPr id="42" name="Ellipse 20">
              <a:extLst>
                <a:ext uri="{FF2B5EF4-FFF2-40B4-BE49-F238E27FC236}">
                  <a16:creationId xmlns:a16="http://schemas.microsoft.com/office/drawing/2014/main" id="{5DBB0879-5AA9-48E5-B173-051CBCFC055F}"/>
                </a:ext>
              </a:extLst>
            </p:cNvPr>
            <p:cNvSpPr/>
            <p:nvPr>
              <p:custDataLst>
                <p:tags r:id="rId14"/>
              </p:custDataLst>
            </p:nvPr>
          </p:nvSpPr>
          <p:spPr bwMode="gray">
            <a:xfrm>
              <a:off x="6157684" y="5100612"/>
              <a:ext cx="540854" cy="540854"/>
            </a:xfrm>
            <a:prstGeom prst="ellipse">
              <a:avLst/>
            </a:prstGeom>
            <a:pattFill prst="ltDnDiag">
              <a:fgClr>
                <a:schemeClr val="bg1">
                  <a:lumMod val="75000"/>
                </a:schemeClr>
              </a:fgClr>
              <a:bgClr>
                <a:schemeClr val="bg1"/>
              </a:bgClr>
            </a:patt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rPr>
                <a:t>4</a:t>
              </a:r>
            </a:p>
          </p:txBody>
        </p:sp>
      </p:grpSp>
      <p:grpSp>
        <p:nvGrpSpPr>
          <p:cNvPr id="44" name="Gruppieren 43">
            <a:extLst>
              <a:ext uri="{FF2B5EF4-FFF2-40B4-BE49-F238E27FC236}">
                <a16:creationId xmlns:a16="http://schemas.microsoft.com/office/drawing/2014/main" id="{BF217F2E-8A4E-4D8B-94CC-619304B4B7F5}"/>
              </a:ext>
            </a:extLst>
          </p:cNvPr>
          <p:cNvGrpSpPr>
            <a:grpSpLocks noChangeAspect="1"/>
          </p:cNvGrpSpPr>
          <p:nvPr/>
        </p:nvGrpSpPr>
        <p:grpSpPr>
          <a:xfrm>
            <a:off x="6221706" y="5287076"/>
            <a:ext cx="5130507" cy="655335"/>
            <a:chOff x="6157684" y="4957039"/>
            <a:chExt cx="6482268" cy="828000"/>
          </a:xfrm>
        </p:grpSpPr>
        <p:sp>
          <p:nvSpPr>
            <p:cNvPr id="45" name="Textfeld 31">
              <a:extLst>
                <a:ext uri="{FF2B5EF4-FFF2-40B4-BE49-F238E27FC236}">
                  <a16:creationId xmlns:a16="http://schemas.microsoft.com/office/drawing/2014/main" id="{E7F9A9CB-D597-4952-932B-A7797FC10CF4}"/>
                </a:ext>
              </a:extLst>
            </p:cNvPr>
            <p:cNvSpPr txBox="1"/>
            <p:nvPr>
              <p:custDataLst>
                <p:tags r:id="rId11"/>
              </p:custDataLst>
            </p:nvPr>
          </p:nvSpPr>
          <p:spPr bwMode="gray">
            <a:xfrm>
              <a:off x="6434414" y="4957039"/>
              <a:ext cx="6205538" cy="828000"/>
            </a:xfrm>
            <a:prstGeom prst="rect">
              <a:avLst/>
            </a:prstGeom>
            <a:solidFill>
              <a:schemeClr val="bg1"/>
            </a:solidFill>
            <a:ln w="19050">
              <a:solidFill>
                <a:schemeClr val="tx2"/>
              </a:solidFill>
            </a:ln>
          </p:spPr>
          <p:txBody>
            <a:bodyPr wrap="square" lIns="396000" tIns="72000" rIns="72000" bIns="72000" rtlCol="0" anchor="ctr" anchorCtr="0">
              <a:noAutofit/>
            </a:bodyPr>
            <a:lstStyle/>
            <a:p>
              <a:pPr algn="l" rtl="0" fontAlgn="base"/>
              <a:endParaRPr lang="en-US" sz="1200" b="0" i="0" u="none" strike="noStrike">
                <a:effectLst/>
                <a:latin typeface="Segoe UI" panose="020B0502040204020203" pitchFamily="34" charset="0"/>
              </a:endParaRPr>
            </a:p>
            <a:p>
              <a:pPr algn="l" rtl="0" fontAlgn="base"/>
              <a:r>
                <a:rPr lang="en-US" sz="1200" b="0" i="0" u="none" strike="noStrike">
                  <a:effectLst/>
                  <a:latin typeface="Segoe UI" panose="020B0502040204020203" pitchFamily="34" charset="0"/>
                </a:rPr>
                <a:t>Shape the future of IDS with </a:t>
              </a:r>
              <a:r>
                <a:rPr lang="en-US" sz="1200" b="1" i="0" u="none" strike="noStrike">
                  <a:effectLst/>
                  <a:latin typeface="Segoe UI" panose="020B0502040204020203" pitchFamily="34" charset="0"/>
                </a:rPr>
                <a:t>open source</a:t>
              </a:r>
              <a:endParaRPr lang="en-US" sz="1200" b="1" i="0">
                <a:effectLst/>
                <a:latin typeface="Segoe UI"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A1600"/>
                </a:solidFill>
                <a:effectLst/>
                <a:uLnTx/>
                <a:uFillTx/>
                <a:latin typeface="Segoe UI" panose="020B0502040204020203" pitchFamily="34" charset="0"/>
                <a:cs typeface="Segoe UI" panose="020B0502040204020203" pitchFamily="34" charset="0"/>
              </a:endParaRPr>
            </a:p>
          </p:txBody>
        </p:sp>
        <p:sp>
          <p:nvSpPr>
            <p:cNvPr id="46" name="Ellipse 20">
              <a:extLst>
                <a:ext uri="{FF2B5EF4-FFF2-40B4-BE49-F238E27FC236}">
                  <a16:creationId xmlns:a16="http://schemas.microsoft.com/office/drawing/2014/main" id="{396E3A30-E8C3-4A1A-8D33-E34DA39A8129}"/>
                </a:ext>
              </a:extLst>
            </p:cNvPr>
            <p:cNvSpPr/>
            <p:nvPr>
              <p:custDataLst>
                <p:tags r:id="rId12"/>
              </p:custDataLst>
            </p:nvPr>
          </p:nvSpPr>
          <p:spPr bwMode="gray">
            <a:xfrm>
              <a:off x="6157684" y="5100612"/>
              <a:ext cx="540854" cy="540854"/>
            </a:xfrm>
            <a:prstGeom prst="ellipse">
              <a:avLst/>
            </a:prstGeom>
            <a:pattFill prst="ltDnDiag">
              <a:fgClr>
                <a:schemeClr val="bg1">
                  <a:lumMod val="75000"/>
                </a:schemeClr>
              </a:fgClr>
              <a:bgClr>
                <a:schemeClr val="bg1"/>
              </a:bgClr>
            </a:patt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solidFill>
                    <a:srgbClr val="009FE3"/>
                  </a:solidFill>
                  <a:latin typeface="Segoe UI" panose="020B0502040204020203" pitchFamily="34" charset="0"/>
                  <a:cs typeface="Segoe UI" panose="020B0502040204020203" pitchFamily="34" charset="0"/>
                </a:rPr>
                <a:t>5</a:t>
              </a:r>
              <a:endParaRPr kumimoji="0" lang="en-US" b="0" i="0" u="none" strike="noStrike" kern="1200" cap="none" spc="0" normalizeH="0" baseline="0" noProof="0">
                <a:ln>
                  <a:noFill/>
                </a:ln>
                <a:solidFill>
                  <a:srgbClr val="009FE3"/>
                </a:solidFill>
                <a:effectLst/>
                <a:uLnTx/>
                <a:uFillTx/>
                <a:latin typeface="Segoe UI" panose="020B0502040204020203" pitchFamily="34" charset="0"/>
                <a:ea typeface="+mn-ea"/>
                <a:cs typeface="Segoe UI" panose="020B0502040204020203" pitchFamily="34" charset="0"/>
              </a:endParaRPr>
            </a:p>
          </p:txBody>
        </p:sp>
      </p:grpSp>
    </p:spTree>
    <p:extLst>
      <p:ext uri="{BB962C8B-B14F-4D97-AF65-F5344CB8AC3E}">
        <p14:creationId xmlns:p14="http://schemas.microsoft.com/office/powerpoint/2010/main" val="28226282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CT_SHOW_CA" val="False"/>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3.xml><?xml version="1.0" encoding="utf-8"?>
<p:tagLst xmlns:a="http://schemas.openxmlformats.org/drawingml/2006/main" xmlns:r="http://schemas.openxmlformats.org/officeDocument/2006/relationships" xmlns:p="http://schemas.openxmlformats.org/presentationml/2006/main">
  <p:tag name="OFFISYNC_SLIDE_GUID" val="738f02b2-5cb8-4d05-b41d-57be87c0d88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9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20.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321.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322.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323.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324.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325.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326.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327.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328.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3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7.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3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59.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0.xml><?xml version="1.0" encoding="utf-8"?>
<p:tagLst xmlns:a="http://schemas.openxmlformats.org/drawingml/2006/main" xmlns:r="http://schemas.openxmlformats.org/officeDocument/2006/relationships" xmlns:p="http://schemas.openxmlformats.org/presentationml/2006/main">
  <p:tag name="VCT-ENDARROWHEAD" val="222"/>
  <p:tag name="VCTCREATESHAPEHANDLED" val="1"/>
</p:tagLst>
</file>

<file path=ppt/tags/tag3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49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59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9.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19_Weiss_1">
  <a:themeElements>
    <a:clrScheme name="IDSA-Farbraum">
      <a:dk1>
        <a:sysClr val="windowText" lastClr="000000"/>
      </a:dk1>
      <a:lt1>
        <a:sysClr val="window" lastClr="FFFFFF"/>
      </a:lt1>
      <a:dk2>
        <a:srgbClr val="0BA2E3"/>
      </a:dk2>
      <a:lt2>
        <a:srgbClr val="B4B4B4"/>
      </a:lt2>
      <a:accent1>
        <a:srgbClr val="6F6F6E"/>
      </a:accent1>
      <a:accent2>
        <a:srgbClr val="263482"/>
      </a:accent2>
      <a:accent3>
        <a:srgbClr val="3DA434"/>
      </a:accent3>
      <a:accent4>
        <a:srgbClr val="E5007D"/>
      </a:accent4>
      <a:accent5>
        <a:srgbClr val="FFED00"/>
      </a:accent5>
      <a:accent6>
        <a:srgbClr val="CD1316"/>
      </a:accent6>
      <a:hlink>
        <a:srgbClr val="0BA2E3"/>
      </a:hlink>
      <a:folHlink>
        <a:srgbClr val="2634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_Weiss_1">
  <a:themeElements>
    <a:clrScheme name="TechTeam">
      <a:dk1>
        <a:sysClr val="windowText" lastClr="000000"/>
      </a:dk1>
      <a:lt1>
        <a:sysClr val="window" lastClr="FFFFFF"/>
      </a:lt1>
      <a:dk2>
        <a:srgbClr val="0BA2E3"/>
      </a:dk2>
      <a:lt2>
        <a:srgbClr val="B4B4B4"/>
      </a:lt2>
      <a:accent1>
        <a:srgbClr val="6F6F6E"/>
      </a:accent1>
      <a:accent2>
        <a:srgbClr val="263482"/>
      </a:accent2>
      <a:accent3>
        <a:srgbClr val="3DA434"/>
      </a:accent3>
      <a:accent4>
        <a:srgbClr val="E5007D"/>
      </a:accent4>
      <a:accent5>
        <a:srgbClr val="FFED00"/>
      </a:accent5>
      <a:accent6>
        <a:srgbClr val="CD1316"/>
      </a:accent6>
      <a:hlink>
        <a:srgbClr val="0BA2E3"/>
      </a:hlink>
      <a:folHlink>
        <a:srgbClr val="2634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Weiss_1">
  <a:themeElements>
    <a:clrScheme name="IDSA-Farbraum">
      <a:dk1>
        <a:sysClr val="windowText" lastClr="000000"/>
      </a:dk1>
      <a:lt1>
        <a:sysClr val="window" lastClr="FFFFFF"/>
      </a:lt1>
      <a:dk2>
        <a:srgbClr val="0BA2E3"/>
      </a:dk2>
      <a:lt2>
        <a:srgbClr val="B4B4B4"/>
      </a:lt2>
      <a:accent1>
        <a:srgbClr val="6F6F6E"/>
      </a:accent1>
      <a:accent2>
        <a:srgbClr val="263482"/>
      </a:accent2>
      <a:accent3>
        <a:srgbClr val="3DA434"/>
      </a:accent3>
      <a:accent4>
        <a:srgbClr val="E5007D"/>
      </a:accent4>
      <a:accent5>
        <a:srgbClr val="FFED00"/>
      </a:accent5>
      <a:accent6>
        <a:srgbClr val="CD1316"/>
      </a:accent6>
      <a:hlink>
        <a:srgbClr val="0BA2E3"/>
      </a:hlink>
      <a:folHlink>
        <a:srgbClr val="2634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_Weiss_1">
  <a:themeElements>
    <a:clrScheme name="TechTeam">
      <a:dk1>
        <a:sysClr val="windowText" lastClr="000000"/>
      </a:dk1>
      <a:lt1>
        <a:sysClr val="window" lastClr="FFFFFF"/>
      </a:lt1>
      <a:dk2>
        <a:srgbClr val="0BA2E3"/>
      </a:dk2>
      <a:lt2>
        <a:srgbClr val="B4B4B4"/>
      </a:lt2>
      <a:accent1>
        <a:srgbClr val="6F6F6E"/>
      </a:accent1>
      <a:accent2>
        <a:srgbClr val="263482"/>
      </a:accent2>
      <a:accent3>
        <a:srgbClr val="3DA434"/>
      </a:accent3>
      <a:accent4>
        <a:srgbClr val="E5007D"/>
      </a:accent4>
      <a:accent5>
        <a:srgbClr val="FFED00"/>
      </a:accent5>
      <a:accent6>
        <a:srgbClr val="CD1316"/>
      </a:accent6>
      <a:hlink>
        <a:srgbClr val="0BA2E3"/>
      </a:hlink>
      <a:folHlink>
        <a:srgbClr val="26348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302DB7C544E3B47A74DB772D89FD2C3" ma:contentTypeVersion="1" ma:contentTypeDescription="Ein neues Dokument erstellen." ma:contentTypeScope="" ma:versionID="2176be71ff6fa18f6157ba7e00c65ca6">
  <xsd:schema xmlns:xsd="http://www.w3.org/2001/XMLSchema" xmlns:xs="http://www.w3.org/2001/XMLSchema" xmlns:p="http://schemas.microsoft.com/office/2006/metadata/properties" xmlns:ns2="779b3b5a-1254-4b20-af2c-3f72f2ca6181" xmlns:ns3="eda09187-6922-4aef-9242-ab810bc168c4" targetNamespace="http://schemas.microsoft.com/office/2006/metadata/properties" ma:root="true" ma:fieldsID="ac9275f0f81d0eced74ed32e4ba89a21" ns2:_="" ns3:_="">
    <xsd:import namespace="779b3b5a-1254-4b20-af2c-3f72f2ca6181"/>
    <xsd:import namespace="eda09187-6922-4aef-9242-ab810bc168c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9b3b5a-1254-4b20-af2c-3f72f2ca61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da09187-6922-4aef-9242-ab810bc168c4" elementFormDefault="qualified">
    <xsd:import namespace="http://schemas.microsoft.com/office/2006/documentManagement/types"/>
    <xsd:import namespace="http://schemas.microsoft.com/office/infopath/2007/PartnerControls"/>
    <xsd:element name="SharedWithUsers" ma:index="16"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C50443-C695-43FD-AA73-0944391FC4A6}">
  <ds:schemaRefs>
    <ds:schemaRef ds:uri="http://schemas.microsoft.com/sharepoint/v3/contenttype/forms"/>
  </ds:schemaRefs>
</ds:datastoreItem>
</file>

<file path=customXml/itemProps2.xml><?xml version="1.0" encoding="utf-8"?>
<ds:datastoreItem xmlns:ds="http://schemas.openxmlformats.org/officeDocument/2006/customXml" ds:itemID="{83156E72-27F7-4F02-AD35-CCEBCC383765}">
  <ds:schemaRefs>
    <ds:schemaRef ds:uri="779b3b5a-1254-4b20-af2c-3f72f2ca6181"/>
    <ds:schemaRef ds:uri="http://schemas.openxmlformats.org/package/2006/metadata/core-properties"/>
    <ds:schemaRef ds:uri="http://purl.org/dc/dcmitype/"/>
    <ds:schemaRef ds:uri="http://schemas.microsoft.com/office/infopath/2007/PartnerControls"/>
    <ds:schemaRef ds:uri="http://www.w3.org/XML/1998/namespace"/>
    <ds:schemaRef ds:uri="http://schemas.microsoft.com/office/2006/metadata/properties"/>
    <ds:schemaRef ds:uri="http://schemas.microsoft.com/office/2006/documentManagement/types"/>
    <ds:schemaRef ds:uri="eda09187-6922-4aef-9242-ab810bc168c4"/>
    <ds:schemaRef ds:uri="http://purl.org/dc/terms/"/>
    <ds:schemaRef ds:uri="http://purl.org/dc/elements/1.1/"/>
  </ds:schemaRefs>
</ds:datastoreItem>
</file>

<file path=customXml/itemProps3.xml><?xml version="1.0" encoding="utf-8"?>
<ds:datastoreItem xmlns:ds="http://schemas.openxmlformats.org/officeDocument/2006/customXml" ds:itemID="{BEE0E4E2-0B63-475F-AF01-4A2A38CC4696}">
  <ds:schemaRefs>
    <ds:schemaRef ds:uri="779b3b5a-1254-4b20-af2c-3f72f2ca6181"/>
    <ds:schemaRef ds:uri="eda09187-6922-4aef-9242-ab810bc168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3824</Words>
  <Application>Microsoft Office PowerPoint</Application>
  <PresentationFormat>Breitbild</PresentationFormat>
  <Paragraphs>532</Paragraphs>
  <Slides>33</Slides>
  <Notes>28</Notes>
  <HiddenSlides>0</HiddenSlides>
  <MMClips>0</MMClips>
  <ScaleCrop>false</ScaleCrop>
  <HeadingPairs>
    <vt:vector size="4" baseType="variant">
      <vt:variant>
        <vt:lpstr>Design</vt:lpstr>
      </vt:variant>
      <vt:variant>
        <vt:i4>4</vt:i4>
      </vt:variant>
      <vt:variant>
        <vt:lpstr>Folientitel</vt:lpstr>
      </vt:variant>
      <vt:variant>
        <vt:i4>33</vt:i4>
      </vt:variant>
    </vt:vector>
  </HeadingPairs>
  <TitlesOfParts>
    <vt:vector size="37" baseType="lpstr">
      <vt:lpstr>19_Weiss_1</vt:lpstr>
      <vt:lpstr>20_Weiss_1</vt:lpstr>
      <vt:lpstr>3_Weiss_1</vt:lpstr>
      <vt:lpstr>13_Weiss_1</vt:lpstr>
      <vt:lpstr>PowerPoint-Präsentation</vt:lpstr>
      <vt:lpstr>Data Volume is Expected to Explode</vt:lpstr>
      <vt:lpstr>We are Lacking a Data Sharing Framework</vt:lpstr>
      <vt:lpstr>The Data Economy Involves Many Players</vt:lpstr>
      <vt:lpstr>Companies Want to Link Data</vt:lpstr>
      <vt:lpstr>This is a Data Space</vt:lpstr>
      <vt:lpstr>International Data Spaces Approach</vt:lpstr>
      <vt:lpstr>PowerPoint-Präsentation</vt:lpstr>
      <vt:lpstr>International Data Spaces Association</vt:lpstr>
      <vt:lpstr>International Data Spaces Association</vt:lpstr>
      <vt:lpstr>IDSA Governance</vt:lpstr>
      <vt:lpstr>The Magic Triangle</vt:lpstr>
      <vt:lpstr>International Data Spaces Association</vt:lpstr>
      <vt:lpstr>IDS Reference Architecture Model</vt:lpstr>
      <vt:lpstr>What is the IDS-RAM?</vt:lpstr>
      <vt:lpstr>IDS Certification</vt:lpstr>
      <vt:lpstr>IDS Certification</vt:lpstr>
      <vt:lpstr>IDSA Rule Book </vt:lpstr>
      <vt:lpstr>IDSA Rule Book </vt:lpstr>
      <vt:lpstr>IDS Open Source</vt:lpstr>
      <vt:lpstr>IDS Open Source</vt:lpstr>
      <vt:lpstr>IDS Adoption</vt:lpstr>
      <vt:lpstr>IDSA Adoption</vt:lpstr>
      <vt:lpstr>Data Space Radar</vt:lpstr>
      <vt:lpstr>Data Space Radar</vt:lpstr>
      <vt:lpstr>The European Strategy for Data</vt:lpstr>
      <vt:lpstr>Fundamental Design Principles</vt:lpstr>
      <vt:lpstr>Soft Infrastructure for Europe</vt:lpstr>
      <vt:lpstr>How to Realize: by Teaming up </vt:lpstr>
      <vt:lpstr>The Data Spaces Business Alliance </vt:lpstr>
      <vt:lpstr>Actions to Take</vt:lpstr>
      <vt:lpstr>International Data Spaces Association</vt:lpstr>
      <vt:lpstr>Get involved!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Fischer, Elke</dc:creator>
  <cp:lastModifiedBy>Antonia Kuster</cp:lastModifiedBy>
  <cp:revision>2</cp:revision>
  <dcterms:created xsi:type="dcterms:W3CDTF">2021-04-28T09:00:52Z</dcterms:created>
  <dcterms:modified xsi:type="dcterms:W3CDTF">2022-02-21T16:10:22Z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0x010100A302DB7C544E3B47A74DB772D89FD2C3</vt:lpwstr>
  </property>
  <property fmtid="{D5CDD505-2E9C-101B-9397-08002B2CF9AE}" pid="3" name="Order">
    <vt:r8>160400</vt:r8>
  </property>
</Properties>
</file>